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360" r:id="rId3"/>
    <p:sldId id="259" r:id="rId4"/>
    <p:sldId id="258" r:id="rId5"/>
    <p:sldId id="262" r:id="rId6"/>
    <p:sldId id="260" r:id="rId7"/>
    <p:sldId id="261" r:id="rId8"/>
    <p:sldId id="264" r:id="rId9"/>
    <p:sldId id="354" r:id="rId10"/>
    <p:sldId id="361" r:id="rId11"/>
    <p:sldId id="352" r:id="rId12"/>
    <p:sldId id="353" r:id="rId13"/>
    <p:sldId id="349" r:id="rId14"/>
    <p:sldId id="348" r:id="rId15"/>
    <p:sldId id="350" r:id="rId16"/>
    <p:sldId id="35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0099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27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0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394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437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030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090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50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4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84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274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061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77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790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46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008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04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CA1D1-FA24-4E7C-ACC9-1551AB0C17A3}" type="datetimeFigureOut">
              <a:rPr lang="en-IN" smtClean="0"/>
              <a:t>24-02-2024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569883-DB54-4482-80D5-802108F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15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Rectangle 3"/>
          <p:cNvSpPr/>
          <p:nvPr/>
        </p:nvSpPr>
        <p:spPr>
          <a:xfrm>
            <a:off x="750337" y="1539816"/>
            <a:ext cx="9067800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algn="ctr"/>
            <a:r>
              <a:rPr lang="en-IN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IN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br>
              <a:rPr lang="en-GB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7200" i="1" dirty="0" err="1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BuildMart</a:t>
            </a:r>
            <a:r>
              <a:rPr lang="en-GB" sz="7200" i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IN" sz="7200" b="1" i="1" dirty="0">
              <a:ln w="11430"/>
              <a:solidFill>
                <a:schemeClr val="accent2">
                  <a:lumMod val="75000"/>
                </a:schemeClr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0" name="Title 1"/>
          <p:cNvSpPr txBox="1"/>
          <p:nvPr/>
        </p:nvSpPr>
        <p:spPr>
          <a:xfrm>
            <a:off x="961052" y="1314061"/>
            <a:ext cx="8458200" cy="1288256"/>
          </a:xfrm>
          <a:prstGeom prst="rect">
            <a:avLst/>
          </a:prstGeom>
          <a:effectLst/>
        </p:spPr>
        <p:txBody>
          <a:bodyPr anchor="b">
            <a:noAutofit/>
          </a:bodyPr>
          <a:lstStyle/>
          <a:p>
            <a:pPr algn="ctr" defTabSz="457200"/>
            <a:b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Know-It </a:t>
            </a:r>
            <a:b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CDAC- ACTS, Pune                      </a:t>
            </a:r>
            <a:b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GB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GB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br>
              <a:rPr lang="en-IN" sz="25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endParaRPr lang="en-IN" sz="2500" dirty="0">
              <a:ln w="3175" cmpd="sng"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13F64-CB63-9F8F-5477-B67423BABCDD}"/>
              </a:ext>
            </a:extLst>
          </p:cNvPr>
          <p:cNvSpPr txBox="1"/>
          <p:nvPr/>
        </p:nvSpPr>
        <p:spPr>
          <a:xfrm>
            <a:off x="6447453" y="5886036"/>
            <a:ext cx="536510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Group No:- 5</a:t>
            </a:r>
            <a:endParaRPr lang="en-IN" sz="30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C4623E-938C-EFF7-EA79-61AF2A9EDD55}"/>
              </a:ext>
            </a:extLst>
          </p:cNvPr>
          <p:cNvSpPr txBox="1"/>
          <p:nvPr/>
        </p:nvSpPr>
        <p:spPr>
          <a:xfrm>
            <a:off x="1010873" y="596899"/>
            <a:ext cx="609879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6.Project Architecture :</a:t>
            </a:r>
            <a:endParaRPr lang="en-US" sz="3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E4D862-D2CB-BE6A-965A-110DF09969D8}"/>
              </a:ext>
            </a:extLst>
          </p:cNvPr>
          <p:cNvSpPr/>
          <p:nvPr/>
        </p:nvSpPr>
        <p:spPr>
          <a:xfrm>
            <a:off x="651735" y="1541651"/>
            <a:ext cx="3173646" cy="471944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w Cen MT" panose="020B06020201040206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FF25BF-ED5E-C3D3-E3E4-2A4A43AFF714}"/>
              </a:ext>
            </a:extLst>
          </p:cNvPr>
          <p:cNvSpPr/>
          <p:nvPr/>
        </p:nvSpPr>
        <p:spPr>
          <a:xfrm>
            <a:off x="3823791" y="1541651"/>
            <a:ext cx="3645017" cy="4719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758855-1FB9-1393-696E-65D42C2F0E44}"/>
              </a:ext>
            </a:extLst>
          </p:cNvPr>
          <p:cNvSpPr/>
          <p:nvPr/>
        </p:nvSpPr>
        <p:spPr>
          <a:xfrm>
            <a:off x="7468808" y="1541650"/>
            <a:ext cx="1614826" cy="471944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800" dirty="0">
              <a:latin typeface="Tw Cen MT" panose="020B0602020104020603" pitchFamily="34" charset="0"/>
            </a:endParaRPr>
          </a:p>
          <a:p>
            <a:endParaRPr lang="en-IN" dirty="0">
              <a:latin typeface="Tw Cen MT" panose="020B0602020104020603" pitchFamily="34" charset="0"/>
            </a:endParaRPr>
          </a:p>
          <a:p>
            <a:endParaRPr lang="en-IN" sz="1800" dirty="0">
              <a:latin typeface="Tw Cen MT" panose="020B0602020104020603" pitchFamily="34" charset="0"/>
            </a:endParaRPr>
          </a:p>
          <a:p>
            <a:endParaRPr lang="en-IN" dirty="0">
              <a:latin typeface="Tw Cen MT" panose="020B0602020104020603" pitchFamily="34" charset="0"/>
            </a:endParaRPr>
          </a:p>
          <a:p>
            <a:endParaRPr lang="en-IN" sz="1800" dirty="0">
              <a:latin typeface="Tw Cen MT" panose="020B0602020104020603" pitchFamily="34" charset="0"/>
            </a:endParaRPr>
          </a:p>
          <a:p>
            <a:endParaRPr lang="en-IN" dirty="0">
              <a:latin typeface="Tw Cen MT" panose="020B0602020104020603" pitchFamily="34" charset="0"/>
            </a:endParaRP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Running on </a:t>
            </a:r>
          </a:p>
          <a:p>
            <a:r>
              <a:rPr lang="en-I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w Cen MT" panose="020B0602020104020603" pitchFamily="34" charset="0"/>
              </a:rPr>
              <a:t>3306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A5E516-788C-B08E-4CCA-7E1A65EEE923}"/>
              </a:ext>
            </a:extLst>
          </p:cNvPr>
          <p:cNvSpPr txBox="1"/>
          <p:nvPr/>
        </p:nvSpPr>
        <p:spPr>
          <a:xfrm>
            <a:off x="1010873" y="3065825"/>
            <a:ext cx="24537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</a:rPr>
              <a:t>Using HTML, CSS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</a:rPr>
              <a:t>Bootstrap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</a:rPr>
              <a:t>React </a:t>
            </a:r>
            <a:r>
              <a:rPr lang="en-US" sz="1800" dirty="0" err="1">
                <a:latin typeface="Tw Cen MT" panose="020B0602020104020603" pitchFamily="34" charset="0"/>
              </a:rPr>
              <a:t>Js</a:t>
            </a:r>
            <a:r>
              <a:rPr lang="en-US" sz="1800" dirty="0">
                <a:latin typeface="Tw Cen MT" panose="020B0602020104020603" pitchFamily="34" charset="0"/>
              </a:rPr>
              <a:t> Component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>
                <a:latin typeface="Tw Cen MT" panose="020B0602020104020603" pitchFamily="34" charset="0"/>
              </a:rPr>
              <a:t>React Router</a:t>
            </a:r>
            <a:endParaRPr lang="en-IN" sz="1800" dirty="0">
              <a:latin typeface="Tw Cen MT" panose="020B0602020104020603" pitchFamily="34" charset="0"/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EEB3DCE7-69A5-3893-24BA-E1F0F051FE73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43757" y="3901375"/>
            <a:ext cx="1525051" cy="675272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ECC68AB-ED62-C9E9-00D2-0C35B7C155F7}"/>
              </a:ext>
            </a:extLst>
          </p:cNvPr>
          <p:cNvCxnSpPr>
            <a:cxnSpLocks/>
          </p:cNvCxnSpPr>
          <p:nvPr/>
        </p:nvCxnSpPr>
        <p:spPr>
          <a:xfrm>
            <a:off x="5943757" y="2763677"/>
            <a:ext cx="1535128" cy="665323"/>
          </a:xfrm>
          <a:prstGeom prst="bentConnector3">
            <a:avLst>
              <a:gd name="adj1" fmla="val 50000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2BFF3-58A6-0323-CE10-F07D543AC749}"/>
              </a:ext>
            </a:extLst>
          </p:cNvPr>
          <p:cNvSpPr/>
          <p:nvPr/>
        </p:nvSpPr>
        <p:spPr>
          <a:xfrm>
            <a:off x="3962872" y="2278161"/>
            <a:ext cx="2011861" cy="126908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5969"/>
              </a:solidFill>
            </a:endParaRPr>
          </a:p>
          <a:p>
            <a:pPr algn="ctr"/>
            <a:r>
              <a:rPr lang="en-US" sz="1600" dirty="0" err="1">
                <a:solidFill>
                  <a:srgbClr val="FF5969"/>
                </a:solidFill>
              </a:rPr>
              <a:t>Springboot</a:t>
            </a:r>
            <a:r>
              <a:rPr lang="en-US" sz="1600" dirty="0">
                <a:solidFill>
                  <a:srgbClr val="FF5969"/>
                </a:solidFill>
              </a:rPr>
              <a:t> Rest API</a:t>
            </a:r>
          </a:p>
          <a:p>
            <a:pPr algn="ctr"/>
            <a:r>
              <a:rPr lang="en-US" sz="1600" dirty="0">
                <a:solidFill>
                  <a:srgbClr val="FF5969"/>
                </a:solidFill>
              </a:rPr>
              <a:t>Server for Business</a:t>
            </a:r>
          </a:p>
          <a:p>
            <a:pPr algn="ctr"/>
            <a:r>
              <a:rPr lang="en-US" sz="1600" dirty="0">
                <a:solidFill>
                  <a:srgbClr val="FF5969"/>
                </a:solidFill>
              </a:rPr>
              <a:t>APIs</a:t>
            </a:r>
          </a:p>
          <a:p>
            <a:pPr algn="ctr"/>
            <a:r>
              <a:rPr lang="en-US" sz="1600" dirty="0">
                <a:solidFill>
                  <a:srgbClr val="FF5969"/>
                </a:solidFill>
              </a:rPr>
              <a:t>on localhost:8080</a:t>
            </a:r>
            <a:endParaRPr lang="en-IN" sz="1600" dirty="0">
              <a:solidFill>
                <a:srgbClr val="FF5969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07F72E-8161-252B-3E27-64F93F3F7F1D}"/>
              </a:ext>
            </a:extLst>
          </p:cNvPr>
          <p:cNvSpPr/>
          <p:nvPr/>
        </p:nvSpPr>
        <p:spPr>
          <a:xfrm>
            <a:off x="3962872" y="4085132"/>
            <a:ext cx="2011861" cy="12075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C00000"/>
              </a:solidFill>
            </a:endParaRP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.NET Rest Api Server for Admin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Management APIs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 on localhost:7271</a:t>
            </a:r>
            <a:endParaRPr lang="en-IN" sz="1600" dirty="0">
              <a:solidFill>
                <a:srgbClr val="C00000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0B2F30D-3972-6845-526F-BF487D577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52" y="3156228"/>
            <a:ext cx="1005661" cy="10195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6F802C-42ED-F24D-1CB6-8EBAAEBD15C5}"/>
              </a:ext>
            </a:extLst>
          </p:cNvPr>
          <p:cNvSpPr txBox="1"/>
          <p:nvPr/>
        </p:nvSpPr>
        <p:spPr>
          <a:xfrm>
            <a:off x="7827946" y="160933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w Cen MT" panose="020B0602020104020603" pitchFamily="34" charset="0"/>
              </a:rPr>
              <a:t>Db Tier</a:t>
            </a:r>
            <a:endParaRPr lang="en-IN" u="sng" dirty="0"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2A512-5B07-52A3-97F2-96830B74ED7F}"/>
              </a:ext>
            </a:extLst>
          </p:cNvPr>
          <p:cNvSpPr txBox="1"/>
          <p:nvPr/>
        </p:nvSpPr>
        <p:spPr>
          <a:xfrm>
            <a:off x="4116549" y="1516997"/>
            <a:ext cx="27328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latin typeface="Tw Cen MT" panose="020B0602020104020603" pitchFamily="34" charset="0"/>
              </a:rPr>
              <a:t>Middle tier With </a:t>
            </a:r>
          </a:p>
          <a:p>
            <a:r>
              <a:rPr lang="en-US" u="sng" dirty="0">
                <a:latin typeface="Tw Cen MT" panose="020B0602020104020603" pitchFamily="34" charset="0"/>
              </a:rPr>
              <a:t>   Microservices architecture</a:t>
            </a:r>
            <a:endParaRPr lang="en-IN" u="sng" dirty="0"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A48DDB-C8BF-B581-1E8B-21D3203F3742}"/>
              </a:ext>
            </a:extLst>
          </p:cNvPr>
          <p:cNvSpPr txBox="1"/>
          <p:nvPr/>
        </p:nvSpPr>
        <p:spPr>
          <a:xfrm>
            <a:off x="1341564" y="160933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u="sng" dirty="0">
                <a:latin typeface="Tw Cen MT" panose="020B0602020104020603" pitchFamily="34" charset="0"/>
              </a:rPr>
              <a:t>Front End </a:t>
            </a:r>
            <a:endParaRPr lang="en-IN" sz="1800" b="1" u="sng" dirty="0">
              <a:latin typeface="Tw Cen MT" panose="020B0602020104020603" pitchFamily="34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6C439-407E-2F97-7CDC-7E195F75EC5B}"/>
              </a:ext>
            </a:extLst>
          </p:cNvPr>
          <p:cNvSpPr txBox="1"/>
          <p:nvPr/>
        </p:nvSpPr>
        <p:spPr>
          <a:xfrm>
            <a:off x="1194595" y="1903719"/>
            <a:ext cx="182825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w Cen MT" panose="020B0602020104020603" pitchFamily="34" charset="0"/>
              </a:rPr>
              <a:t>Web Server running</a:t>
            </a:r>
          </a:p>
          <a:p>
            <a:r>
              <a:rPr lang="en-US" sz="1600" dirty="0">
                <a:latin typeface="Tw Cen MT" panose="020B0602020104020603" pitchFamily="34" charset="0"/>
              </a:rPr>
              <a:t> on localhost:3000</a:t>
            </a:r>
            <a:endParaRPr lang="en-IN" sz="1600" dirty="0">
              <a:latin typeface="Tw Cen MT" panose="020B06020201040206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5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356" y="387220"/>
            <a:ext cx="9176951" cy="838200"/>
          </a:xfrm>
        </p:spPr>
        <p:txBody>
          <a:bodyPr>
            <a:no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rial Black" pitchFamily="34" charset="0"/>
                <a:cs typeface="Times New Roman" panose="02020603050405020304" pitchFamily="18" charset="0"/>
              </a:rPr>
              <a:t>7.Technology Platform Used For Project :</a:t>
            </a:r>
            <a:br>
              <a:rPr lang="en-IN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8755" y="1359160"/>
            <a:ext cx="83058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Technologies used :</a:t>
            </a:r>
          </a:p>
          <a:p>
            <a:pPr lvl="1"/>
            <a:r>
              <a:rPr lang="en-IN" dirty="0">
                <a:latin typeface="Times New Roman" pitchFamily="18" charset="0"/>
                <a:cs typeface="Times New Roman" pitchFamily="18" charset="0"/>
              </a:rPr>
              <a:t>                        HTML, CSS, JavaScript, jQuery, ReactJS, JSON, Spring boot,   Hibernate, Asp. Net Core Web API,  MySQL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sz="2000" b="1" dirty="0">
              <a:solidFill>
                <a:schemeClr val="bg2">
                  <a:lumMod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Html, CSS and JavaScript are used for frontend part for static web pages.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React JS is used for rendering the dynamic web pages and to create a single page application where only particular part of web page is rendered without altering complete web page. 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742950" lvl="1" indent="-285750">
              <a:buFont typeface="Wingdings" pitchFamily="2" charset="2"/>
              <a:buChar char="ü"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Spring boot and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Asp.Net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Core Web Api is used for server side processing wherein in connection with database is established from server and required data is manipulated and sent to client side.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56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D8CB6-DFE0-C414-C9CB-1207690A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71" y="245707"/>
            <a:ext cx="8596668" cy="1320800"/>
          </a:xfrm>
        </p:spPr>
        <p:txBody>
          <a:bodyPr>
            <a:normAutofit/>
          </a:bodyPr>
          <a:lstStyle/>
          <a:p>
            <a:r>
              <a:rPr lang="en-IN" sz="3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8.GitHub Repository 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7AB813-E4B3-7B2F-80FA-6916A66B9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39" y="1194318"/>
            <a:ext cx="8976050" cy="42555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869884-05E9-8D63-E3AA-AAA135E93960}"/>
              </a:ext>
            </a:extLst>
          </p:cNvPr>
          <p:cNvSpPr txBox="1"/>
          <p:nvPr/>
        </p:nvSpPr>
        <p:spPr>
          <a:xfrm flipH="1">
            <a:off x="544287" y="5789792"/>
            <a:ext cx="763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GitHub link : </a:t>
            </a:r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https://github.com/Dhiraj2559/BuildMart-Project</a:t>
            </a:r>
          </a:p>
        </p:txBody>
      </p:sp>
    </p:spTree>
    <p:extLst>
      <p:ext uri="{BB962C8B-B14F-4D97-AF65-F5344CB8AC3E}">
        <p14:creationId xmlns:p14="http://schemas.microsoft.com/office/powerpoint/2010/main" val="85731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78755" y="304800"/>
            <a:ext cx="8596668" cy="13208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9.Division of work within team :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356984" y="1264851"/>
            <a:ext cx="9701416" cy="5079965"/>
          </a:xfrm>
        </p:spPr>
        <p:txBody>
          <a:bodyPr>
            <a:normAutofit/>
          </a:bodyPr>
          <a:lstStyle/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Dhiraj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Nagargoje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: Implemented the Vendor and User use cases.</a:t>
            </a:r>
          </a:p>
          <a:p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Gajanan Shinde : Implemented the Admin and Vendor use cases.</a:t>
            </a:r>
          </a:p>
          <a:p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Rushikesh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Nikam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: Implemented User and Vendor use cases.</a:t>
            </a:r>
          </a:p>
          <a:p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Suyash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Bhonde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: Implemented Admin and User use cases.</a:t>
            </a:r>
          </a:p>
          <a:p>
            <a:pPr marL="0" indent="0">
              <a:buNone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Font typeface="Wingdings" pitchFamily="2" charset="2"/>
              <a:buChar char="§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Stages at which Coordination was needed :</a:t>
            </a:r>
          </a:p>
          <a:p>
            <a:pPr marL="1211580" lvl="2" indent="-571500">
              <a:buFont typeface="+mj-lt"/>
              <a:buAutoNum type="romanU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Most of the coordination was needed when complete UI needed to be rendered using React</a:t>
            </a:r>
          </a:p>
          <a:p>
            <a:pPr marL="1211580" lvl="2" indent="-571500">
              <a:buFont typeface="+mj-lt"/>
              <a:buAutoNum type="romanUcPeriod"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Every one worked together for designing the database  </a:t>
            </a:r>
          </a:p>
          <a:p>
            <a:endParaRPr lang="en-IN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2362200" y="2286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33600" y="220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9863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048670"/>
          <p:cNvSpPr>
            <a:spLocks noGrp="1"/>
          </p:cNvSpPr>
          <p:nvPr>
            <p:ph type="title"/>
          </p:nvPr>
        </p:nvSpPr>
        <p:spPr>
          <a:xfrm>
            <a:off x="416077" y="273698"/>
            <a:ext cx="8596668" cy="13208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10.Future Scope :</a:t>
            </a:r>
            <a:endParaRPr lang="en-IN" sz="3800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72" name="TextBox 1048671"/>
          <p:cNvSpPr txBox="1"/>
          <p:nvPr/>
        </p:nvSpPr>
        <p:spPr>
          <a:xfrm>
            <a:off x="332102" y="1446246"/>
            <a:ext cx="9870924" cy="36625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endParaRPr lang="en-US" sz="2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In the future, there is potential to expand our project to include Construction Companies and Service Providers, enabling a broader spectrum of industry stakeholders to participate.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Enhancing online presence and e-commerce capabilities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BuildMart has the opportunity to expand its range of products, so people can find even more things they need for construction and improving their homes.</a:t>
            </a:r>
          </a:p>
          <a:p>
            <a:br>
              <a:rPr lang="en-US" sz="2800" dirty="0"/>
            </a:br>
            <a:endParaRPr lang="en-IN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432" y="301689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11.Conclusion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539" y="1306286"/>
            <a:ext cx="9249747" cy="4813041"/>
          </a:xfrm>
        </p:spPr>
        <p:txBody>
          <a:bodyPr>
            <a:normAutofit lnSpcReduction="10000"/>
          </a:bodyPr>
          <a:lstStyle/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: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We encountered numerous challenges, including determining the right path to   commence our project and exploring technologies beyond the scope of our initial training.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 :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Throughout the process, we acquired valuable insights into effectively distributing tasks within the team and integrating diverse technologies to develop a comprehensive software solution.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Experience :</a:t>
            </a:r>
          </a:p>
          <a:p>
            <a:pPr marL="0" indent="0"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Our journey was marked by practical learning experiences and a wealth of        knowledge, contributing significantly to our growth and development.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701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D419E5-BF0F-BF04-F343-E982CFD243E1}"/>
              </a:ext>
            </a:extLst>
          </p:cNvPr>
          <p:cNvSpPr txBox="1"/>
          <p:nvPr/>
        </p:nvSpPr>
        <p:spPr>
          <a:xfrm>
            <a:off x="3287485" y="2809822"/>
            <a:ext cx="48705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  <a:endParaRPr lang="en-IN" sz="5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1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1FC5-6783-3A5B-095A-0311FA188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881" y="-542524"/>
            <a:ext cx="4098361" cy="1646302"/>
          </a:xfrm>
        </p:spPr>
        <p:txBody>
          <a:bodyPr/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 :</a:t>
            </a:r>
            <a:endParaRPr lang="en-IN" sz="3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B8DB8-026C-F70C-C36F-9B665465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5566" y="1923454"/>
            <a:ext cx="7766936" cy="269520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Rushikesh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Nikam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PRN:- 230943020061</a:t>
            </a: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Suyash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Bhonde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PRN:- 230943020098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Gajanan Shinde PRN:- 230943020030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Dhiraj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Nagargoje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PRN:- 230943020027</a:t>
            </a:r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1555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429760" y="348343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1.Project Introduction :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29760" y="1567543"/>
            <a:ext cx="9147801" cy="44458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Buildmart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 to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BuildMart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your ultimate destination for all your construction material needs!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BuildMart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we've created a user-friendly e-commerce platform where customers can easily browse through a vast selection of construction materials, like Sand, Bricks, Paints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Concrete, Pipes, Cement 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…With just a few clicks, you can find everything you need to complete your project, all in one convenient place.</a:t>
            </a:r>
          </a:p>
          <a:p>
            <a:pPr lvl="1"/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BuildMart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isn't just for customers. We also welcome vendors to join our platform and showcase their products to a wide audience. Whether you're a large supplier or a local manufacturer. you can use this site. </a:t>
            </a:r>
          </a:p>
          <a:p>
            <a:pPr lvl="1"/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our commitment to quality, reliability, and customer satisfaction, </a:t>
            </a:r>
            <a:r>
              <a:rPr lang="en-US" sz="1800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BuildMart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the go-to destination for all your construction material needs.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485193" y="429208"/>
            <a:ext cx="8957388" cy="5701004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Background </a:t>
            </a:r>
            <a:r>
              <a:rPr lang="en-IN" sz="2000" dirty="0"/>
              <a:t>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At present, there exists a gap in the market where vendors lack a computerized system to effectively sell their construction materials. The conventional approach to purchasing construction equipment reveals several shortcomings when juxtaposed with the benefits of e-commerce. Some common faults inherent in the traditional system include: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common faults associated with the traditional system: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Product Information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Price Transparency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Inconvenience for Comparison Shopping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Content Placeholder 2"/>
          <p:cNvSpPr>
            <a:spLocks noGrp="1"/>
          </p:cNvSpPr>
          <p:nvPr>
            <p:ph idx="1"/>
          </p:nvPr>
        </p:nvSpPr>
        <p:spPr>
          <a:xfrm>
            <a:off x="925285" y="647700"/>
            <a:ext cx="8229600" cy="5562600"/>
          </a:xfrm>
        </p:spPr>
        <p:txBody>
          <a:bodyPr>
            <a:normAutofit/>
          </a:bodyPr>
          <a:lstStyle/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1.2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Goals of the project :-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 develop and deploy a comprehensive e-commerce platform for construction materials that caters to the needs of Individual customers, construction material vendor, creating a thriving marketplace that facilitates seamless interactions and transactions within the construction industry. </a:t>
            </a:r>
          </a:p>
          <a:p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1.3 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Customers and Stakeholders:-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: -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material vendors who want to sell their materials. 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related work service providers who want to provide     their services.</a:t>
            </a:r>
          </a:p>
          <a:p>
            <a:pPr lvl="3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Individual customers want to buy the materials and services</a:t>
            </a:r>
            <a:r>
              <a:rPr lang="en-US" sz="2000" dirty="0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Content Placeholder 2"/>
          <p:cNvSpPr>
            <a:spLocks noGrp="1"/>
          </p:cNvSpPr>
          <p:nvPr>
            <p:ph idx="1"/>
          </p:nvPr>
        </p:nvSpPr>
        <p:spPr>
          <a:xfrm>
            <a:off x="793102" y="482081"/>
            <a:ext cx="8382000" cy="5562600"/>
          </a:xfrm>
        </p:spPr>
        <p:txBody>
          <a:bodyPr/>
          <a:lstStyle/>
          <a:p>
            <a:pPr marL="0" indent="0">
              <a:buNone/>
            </a:pPr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2.Stakeholders :  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Customers </a:t>
            </a:r>
          </a:p>
          <a:p>
            <a:pPr lvl="3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Construction material vendors 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4444"/>
          </a:bodyPr>
          <a:lstStyle/>
          <a:p>
            <a:pPr lvl="3" algn="l" rtl="0">
              <a:spcBef>
                <a:spcPct val="0"/>
              </a:spcBef>
            </a:pPr>
            <a:r>
              <a:rPr lang="en-US" sz="40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3.Individual Customers : 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5B69A3-0343-D7C6-9575-7D8BFAB321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1447801"/>
            <a:ext cx="6631212" cy="5148942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600269" y="309132"/>
            <a:ext cx="8305800" cy="1325751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4.Construction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Material Vendors :</a:t>
            </a:r>
            <a:endParaRPr lang="en-IN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A08EC9-C542-3CBF-DB12-DEBA21C7B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84" y="1138335"/>
            <a:ext cx="5047862" cy="52811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63B19-F48D-61C6-2F02-1BA24AB4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65" y="273698"/>
            <a:ext cx="8596668" cy="132080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5.Admin 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7573E-97AD-69E5-3819-2CF36FD05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05" y="1035698"/>
            <a:ext cx="7299882" cy="5548604"/>
          </a:xfrm>
        </p:spPr>
      </p:pic>
    </p:spTree>
    <p:extLst>
      <p:ext uri="{BB962C8B-B14F-4D97-AF65-F5344CB8AC3E}">
        <p14:creationId xmlns:p14="http://schemas.microsoft.com/office/powerpoint/2010/main" val="1001991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844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Trebuchet MS</vt:lpstr>
      <vt:lpstr>Tw Cen MT</vt:lpstr>
      <vt:lpstr>Wingdings</vt:lpstr>
      <vt:lpstr>Wingdings 3</vt:lpstr>
      <vt:lpstr>Facet</vt:lpstr>
      <vt:lpstr>PowerPoint Presentation</vt:lpstr>
      <vt:lpstr>Group Members :</vt:lpstr>
      <vt:lpstr>1.Project Introduction :</vt:lpstr>
      <vt:lpstr>PowerPoint Presentation</vt:lpstr>
      <vt:lpstr>PowerPoint Presentation</vt:lpstr>
      <vt:lpstr>PowerPoint Presentation</vt:lpstr>
      <vt:lpstr>3.Individual Customers :   </vt:lpstr>
      <vt:lpstr>4.Construction Material Vendors :</vt:lpstr>
      <vt:lpstr>5.Admin : </vt:lpstr>
      <vt:lpstr>PowerPoint Presentation</vt:lpstr>
      <vt:lpstr>7.Technology Platform Used For Project : </vt:lpstr>
      <vt:lpstr>8.GitHub Repository :</vt:lpstr>
      <vt:lpstr>9.Division of work within team :</vt:lpstr>
      <vt:lpstr>10.Future Scope :</vt:lpstr>
      <vt:lpstr>11.Conclusion 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Gajanan Shinde</dc:creator>
  <cp:lastModifiedBy>Dhiraj Nagargoje</cp:lastModifiedBy>
  <cp:revision>15</cp:revision>
  <dcterms:created xsi:type="dcterms:W3CDTF">2024-02-23T13:17:44Z</dcterms:created>
  <dcterms:modified xsi:type="dcterms:W3CDTF">2024-02-24T03:17:26Z</dcterms:modified>
</cp:coreProperties>
</file>