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60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iraj Nandyala" initials="DN" lastIdx="1" clrIdx="0">
    <p:extLst>
      <p:ext uri="{19B8F6BF-5375-455C-9EA6-DF929625EA0E}">
        <p15:presenceInfo xmlns:p15="http://schemas.microsoft.com/office/powerpoint/2012/main" userId="S::dhiraj.nandyala@stonybrook.edu::c8ea234c-b5c4-461d-8172-102867ea26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8"/>
  </p:normalViewPr>
  <p:slideViewPr>
    <p:cSldViewPr snapToGrid="0" snapToObjects="1">
      <p:cViewPr varScale="1">
        <p:scale>
          <a:sx n="92" d="100"/>
          <a:sy n="92" d="100"/>
        </p:scale>
        <p:origin x="7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DE6C6-C949-9F41-818E-72A2969E953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09ACC-136C-DC45-AD62-597BCFBF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88B2-90D8-1848-845E-ADEC2275C1A2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5A15-BFAC-2842-8305-C7BCFC80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7CACD586-E421-1D4C-A7C9-015A0B2A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76" y="1686309"/>
            <a:ext cx="2605366" cy="2203472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2100000" lon="3300000" rev="0"/>
            </a:camera>
            <a:lightRig rig="threePt" dir="t"/>
          </a:scene3d>
        </p:spPr>
      </p:pic>
      <p:pic>
        <p:nvPicPr>
          <p:cNvPr id="28" name="Picture 2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D05CF169-4A21-3A4F-878C-096A7AFF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92" y="1914757"/>
            <a:ext cx="2605366" cy="2230134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2100000" lon="3300000" rev="0"/>
            </a:camera>
            <a:lightRig rig="threePt" dir="t"/>
          </a:scene3d>
        </p:spPr>
      </p:pic>
      <p:pic>
        <p:nvPicPr>
          <p:cNvPr id="30" name="Picture 2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82395685-4519-864F-8EFE-B2865702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410" y="2280760"/>
            <a:ext cx="2605366" cy="215487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2100000" lon="3300000" rev="0"/>
            </a:camera>
            <a:lightRig rig="threePt" dir="t"/>
          </a:scene3d>
        </p:spPr>
      </p:pic>
      <p:pic>
        <p:nvPicPr>
          <p:cNvPr id="32" name="Picture 31" descr="A picture containing logo&#10;&#10;Description automatically generated">
            <a:extLst>
              <a:ext uri="{FF2B5EF4-FFF2-40B4-BE49-F238E27FC236}">
                <a16:creationId xmlns:a16="http://schemas.microsoft.com/office/drawing/2014/main" id="{8BF6B771-4460-6848-913F-D5A907E31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522" y="2655463"/>
            <a:ext cx="2605366" cy="2091429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orthographicFront">
              <a:rot lat="2100000" lon="33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7255317-0B24-244C-876E-915AF3BE8B4C}"/>
                  </a:ext>
                </a:extLst>
              </p:cNvPr>
              <p:cNvSpPr txBox="1"/>
              <p:nvPr/>
            </p:nvSpPr>
            <p:spPr>
              <a:xfrm rot="20142971">
                <a:off x="3761956" y="1330137"/>
                <a:ext cx="3286742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9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19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7255317-0B24-244C-876E-915AF3BE8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2971">
                <a:off x="3761956" y="1330137"/>
                <a:ext cx="3286742" cy="430439"/>
              </a:xfrm>
              <a:prstGeom prst="rect">
                <a:avLst/>
              </a:prstGeom>
              <a:blipFill>
                <a:blip r:embed="rId6"/>
                <a:stretch>
                  <a:fillRect b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EF9A16-A19A-6E49-B3A6-296DDA4E264D}"/>
              </a:ext>
            </a:extLst>
          </p:cNvPr>
          <p:cNvCxnSpPr/>
          <p:nvPr/>
        </p:nvCxnSpPr>
        <p:spPr>
          <a:xfrm flipV="1">
            <a:off x="3963708" y="2186300"/>
            <a:ext cx="491456" cy="268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9073F0C-2214-6747-8AE2-8612D7BFA46D}"/>
                  </a:ext>
                </a:extLst>
              </p:cNvPr>
              <p:cNvSpPr txBox="1"/>
              <p:nvPr/>
            </p:nvSpPr>
            <p:spPr>
              <a:xfrm rot="20142971">
                <a:off x="4606382" y="930721"/>
                <a:ext cx="3286742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9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19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9073F0C-2214-6747-8AE2-8612D7BFA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2971">
                <a:off x="4606382" y="930721"/>
                <a:ext cx="3286742" cy="430439"/>
              </a:xfrm>
              <a:prstGeom prst="rect">
                <a:avLst/>
              </a:prstGeom>
              <a:blipFill>
                <a:blip r:embed="rId7"/>
                <a:stretch>
                  <a:fillRect b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33B31EF-1E6A-0945-A7A7-208C282054A6}"/>
              </a:ext>
            </a:extLst>
          </p:cNvPr>
          <p:cNvCxnSpPr/>
          <p:nvPr/>
        </p:nvCxnSpPr>
        <p:spPr>
          <a:xfrm flipV="1">
            <a:off x="4874280" y="1775122"/>
            <a:ext cx="491456" cy="268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C9B4538-724B-D140-9F31-60FE9E61880E}"/>
                  </a:ext>
                </a:extLst>
              </p:cNvPr>
              <p:cNvSpPr txBox="1"/>
              <p:nvPr/>
            </p:nvSpPr>
            <p:spPr>
              <a:xfrm rot="20142971">
                <a:off x="5450807" y="487100"/>
                <a:ext cx="3286742" cy="43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97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19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C9B4538-724B-D140-9F31-60FE9E61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2971">
                <a:off x="5450807" y="487100"/>
                <a:ext cx="3286742" cy="430439"/>
              </a:xfrm>
              <a:prstGeom prst="rect">
                <a:avLst/>
              </a:prstGeom>
              <a:blipFill>
                <a:blip r:embed="rId8"/>
                <a:stretch>
                  <a:fillRect b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51547B6-8399-D54C-ADB5-05342CAD6AEE}"/>
              </a:ext>
            </a:extLst>
          </p:cNvPr>
          <p:cNvCxnSpPr/>
          <p:nvPr/>
        </p:nvCxnSpPr>
        <p:spPr>
          <a:xfrm flipV="1">
            <a:off x="5771294" y="1377741"/>
            <a:ext cx="491456" cy="268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1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Dhiraj Nandyala</cp:lastModifiedBy>
  <cp:revision>70</cp:revision>
  <cp:lastPrinted>2019-07-16T18:09:29Z</cp:lastPrinted>
  <dcterms:created xsi:type="dcterms:W3CDTF">2019-04-08T03:22:33Z</dcterms:created>
  <dcterms:modified xsi:type="dcterms:W3CDTF">2020-12-18T03:20:08Z</dcterms:modified>
</cp:coreProperties>
</file>