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57" r:id="rId3"/>
    <p:sldId id="261" r:id="rId4"/>
    <p:sldId id="258" r:id="rId5"/>
    <p:sldId id="260" r:id="rId6"/>
    <p:sldId id="274" r:id="rId7"/>
    <p:sldId id="259" r:id="rId8"/>
    <p:sldId id="262" r:id="rId9"/>
    <p:sldId id="263" r:id="rId10"/>
    <p:sldId id="265" r:id="rId11"/>
    <p:sldId id="266" r:id="rId12"/>
    <p:sldId id="264" r:id="rId13"/>
  </p:sldIdLst>
  <p:sldSz cx="9144000" cy="5143500" type="screen16x9"/>
  <p:notesSz cx="6858000" cy="9144000"/>
  <p:embeddedFontLst>
    <p:embeddedFont>
      <p:font typeface="Anaheim" panose="02000503000000000000" pitchFamily="2" charset="0"/>
      <p:regular r:id="rId15"/>
    </p:embeddedFont>
    <p:embeddedFont>
      <p:font typeface="Baloo Thambi 2" panose="020B0604020202020204" charset="0"/>
      <p:regular r:id="rId16"/>
      <p:bold r:id="rId17"/>
    </p:embeddedFont>
    <p:embeddedFont>
      <p:font typeface="Poppins ExtraBold" panose="00000900000000000000" pitchFamily="2" charset="0"/>
      <p:bold r:id="rId18"/>
      <p:boldItalic r:id="rId19"/>
    </p:embeddedFont>
    <p:embeddedFont>
      <p:font typeface="Poppins Thin" panose="000003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B15B4D-A48D-491F-8BC5-775FF1426981}">
  <a:tblStyle styleId="{F8B15B4D-A48D-491F-8BC5-775FF14269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bd4967bc8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bd4967bc8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dbd4967bc8_1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dbd4967bc8_1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01a75b82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01a75b82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bd4967bc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01a75b82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01a75b82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e42e2570b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e42e2570b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dbd4967bc8_1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dbd4967bc8_1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01a75b82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e01a75b82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bd4967bc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bd4967bc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dbd4967bc8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dbd4967bc8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rot="10800000" flipH="1">
            <a:off x="129925" y="102775"/>
            <a:ext cx="2916550" cy="1865200"/>
          </a:xfrm>
          <a:prstGeom prst="rect">
            <a:avLst/>
          </a:prstGeom>
          <a:noFill/>
          <a:ln>
            <a:noFill/>
          </a:ln>
        </p:spPr>
      </p:pic>
      <p:pic>
        <p:nvPicPr>
          <p:cNvPr id="11" name="Google Shape;11;p2"/>
          <p:cNvPicPr preferRelativeResize="0"/>
          <p:nvPr/>
        </p:nvPicPr>
        <p:blipFill>
          <a:blip r:embed="rId3">
            <a:alphaModFix/>
          </a:blip>
          <a:stretch>
            <a:fillRect/>
          </a:stretch>
        </p:blipFill>
        <p:spPr>
          <a:xfrm>
            <a:off x="6203750" y="2802200"/>
            <a:ext cx="2834599" cy="2214551"/>
          </a:xfrm>
          <a:prstGeom prst="rect">
            <a:avLst/>
          </a:prstGeom>
          <a:noFill/>
          <a:ln>
            <a:noFill/>
          </a:ln>
        </p:spPr>
      </p:pic>
      <p:pic>
        <p:nvPicPr>
          <p:cNvPr id="12" name="Google Shape;12;p2"/>
          <p:cNvPicPr preferRelativeResize="0"/>
          <p:nvPr/>
        </p:nvPicPr>
        <p:blipFill>
          <a:blip r:embed="rId4">
            <a:alphaModFix/>
          </a:blip>
          <a:stretch>
            <a:fillRect/>
          </a:stretch>
        </p:blipFill>
        <p:spPr>
          <a:xfrm>
            <a:off x="6295725" y="102775"/>
            <a:ext cx="2742625" cy="1750300"/>
          </a:xfrm>
          <a:prstGeom prst="rect">
            <a:avLst/>
          </a:prstGeom>
          <a:noFill/>
          <a:ln>
            <a:noFill/>
          </a:ln>
        </p:spPr>
      </p:pic>
      <p:pic>
        <p:nvPicPr>
          <p:cNvPr id="13" name="Google Shape;13;p2"/>
          <p:cNvPicPr preferRelativeResize="0"/>
          <p:nvPr/>
        </p:nvPicPr>
        <p:blipFill>
          <a:blip r:embed="rId2">
            <a:alphaModFix/>
          </a:blip>
          <a:stretch>
            <a:fillRect/>
          </a:stretch>
        </p:blipFill>
        <p:spPr>
          <a:xfrm>
            <a:off x="129925" y="3235075"/>
            <a:ext cx="2785945" cy="1781675"/>
          </a:xfrm>
          <a:prstGeom prst="rect">
            <a:avLst/>
          </a:prstGeom>
          <a:noFill/>
          <a:ln>
            <a:noFill/>
          </a:ln>
        </p:spPr>
      </p:pic>
      <p:sp>
        <p:nvSpPr>
          <p:cNvPr id="14" name="Google Shape;14;p2"/>
          <p:cNvSpPr/>
          <p:nvPr/>
        </p:nvSpPr>
        <p:spPr>
          <a:xfrm>
            <a:off x="720000"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419838"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96400"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3050"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96400"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13450"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19025"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2"/>
          <p:cNvPicPr preferRelativeResize="0"/>
          <p:nvPr/>
        </p:nvPicPr>
        <p:blipFill>
          <a:blip r:embed="rId5">
            <a:alphaModFix/>
          </a:blip>
          <a:stretch>
            <a:fillRect/>
          </a:stretch>
        </p:blipFill>
        <p:spPr>
          <a:xfrm flipH="1">
            <a:off x="7302392" y="-33725"/>
            <a:ext cx="1955210" cy="2033974"/>
          </a:xfrm>
          <a:prstGeom prst="rect">
            <a:avLst/>
          </a:prstGeom>
          <a:noFill/>
          <a:ln>
            <a:noFill/>
          </a:ln>
        </p:spPr>
      </p:pic>
      <p:pic>
        <p:nvPicPr>
          <p:cNvPr id="22" name="Google Shape;22;p2"/>
          <p:cNvPicPr preferRelativeResize="0"/>
          <p:nvPr/>
        </p:nvPicPr>
        <p:blipFill>
          <a:blip r:embed="rId5">
            <a:alphaModFix/>
          </a:blip>
          <a:stretch>
            <a:fillRect/>
          </a:stretch>
        </p:blipFill>
        <p:spPr>
          <a:xfrm rot="-5400000">
            <a:off x="-7833" y="3261125"/>
            <a:ext cx="1955210" cy="2033974"/>
          </a:xfrm>
          <a:prstGeom prst="rect">
            <a:avLst/>
          </a:prstGeom>
          <a:noFill/>
          <a:ln>
            <a:noFill/>
          </a:ln>
        </p:spPr>
      </p:pic>
      <p:sp>
        <p:nvSpPr>
          <p:cNvPr id="23" name="Google Shape;23;p2"/>
          <p:cNvSpPr/>
          <p:nvPr/>
        </p:nvSpPr>
        <p:spPr>
          <a:xfrm>
            <a:off x="2643500"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1375757" y="1303325"/>
            <a:ext cx="63924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 name="Google Shape;25;p2"/>
          <p:cNvSpPr txBox="1">
            <a:spLocks noGrp="1"/>
          </p:cNvSpPr>
          <p:nvPr>
            <p:ph type="subTitle" idx="1"/>
          </p:nvPr>
        </p:nvSpPr>
        <p:spPr>
          <a:xfrm>
            <a:off x="1375750" y="3392875"/>
            <a:ext cx="6392400" cy="4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txBox="1">
            <a:spLocks noGrp="1"/>
          </p:cNvSpPr>
          <p:nvPr>
            <p:ph type="title" hasCustomPrompt="1"/>
          </p:nvPr>
        </p:nvSpPr>
        <p:spPr>
          <a:xfrm>
            <a:off x="720000" y="1315850"/>
            <a:ext cx="77040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a:spLocks noGrp="1"/>
          </p:cNvSpPr>
          <p:nvPr>
            <p:ph type="subTitle" idx="1"/>
          </p:nvPr>
        </p:nvSpPr>
        <p:spPr>
          <a:xfrm>
            <a:off x="1741350" y="3420850"/>
            <a:ext cx="5661300" cy="4068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pic>
        <p:nvPicPr>
          <p:cNvPr id="94" name="Google Shape;94;p11"/>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95" name="Google Shape;95;p11"/>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96" name="Google Shape;96;p11"/>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97" name="Google Shape;97;p11"/>
          <p:cNvPicPr preferRelativeResize="0"/>
          <p:nvPr/>
        </p:nvPicPr>
        <p:blipFill>
          <a:blip r:embed="rId3">
            <a:alphaModFix/>
          </a:blip>
          <a:stretch>
            <a:fillRect/>
          </a:stretch>
        </p:blipFill>
        <p:spPr>
          <a:xfrm rot="10800000">
            <a:off x="7215775" y="60900"/>
            <a:ext cx="1863501" cy="1191750"/>
          </a:xfrm>
          <a:prstGeom prst="rect">
            <a:avLst/>
          </a:prstGeom>
          <a:noFill/>
          <a:ln>
            <a:noFill/>
          </a:ln>
        </p:spPr>
      </p:pic>
      <p:pic>
        <p:nvPicPr>
          <p:cNvPr id="98" name="Google Shape;98;p11"/>
          <p:cNvPicPr preferRelativeResize="0"/>
          <p:nvPr/>
        </p:nvPicPr>
        <p:blipFill>
          <a:blip r:embed="rId4">
            <a:alphaModFix/>
          </a:blip>
          <a:stretch>
            <a:fillRect/>
          </a:stretch>
        </p:blipFill>
        <p:spPr>
          <a:xfrm>
            <a:off x="-150125" y="-118850"/>
            <a:ext cx="2774501" cy="2886324"/>
          </a:xfrm>
          <a:prstGeom prst="rect">
            <a:avLst/>
          </a:prstGeom>
          <a:noFill/>
          <a:ln>
            <a:noFill/>
          </a:ln>
        </p:spPr>
      </p:pic>
      <p:pic>
        <p:nvPicPr>
          <p:cNvPr id="99" name="Google Shape;99;p11"/>
          <p:cNvPicPr preferRelativeResize="0"/>
          <p:nvPr/>
        </p:nvPicPr>
        <p:blipFill>
          <a:blip r:embed="rId5">
            <a:alphaModFix/>
          </a:blip>
          <a:stretch>
            <a:fillRect/>
          </a:stretch>
        </p:blipFill>
        <p:spPr>
          <a:xfrm>
            <a:off x="7229225" y="3122000"/>
            <a:ext cx="2095126" cy="2168851"/>
          </a:xfrm>
          <a:prstGeom prst="rect">
            <a:avLst/>
          </a:prstGeom>
          <a:noFill/>
          <a:ln>
            <a:noFill/>
          </a:ln>
        </p:spPr>
      </p:pic>
      <p:pic>
        <p:nvPicPr>
          <p:cNvPr id="100" name="Google Shape;100;p11"/>
          <p:cNvPicPr preferRelativeResize="0"/>
          <p:nvPr/>
        </p:nvPicPr>
        <p:blipFill>
          <a:blip r:embed="rId6">
            <a:alphaModFix/>
          </a:blip>
          <a:stretch>
            <a:fillRect/>
          </a:stretch>
        </p:blipFill>
        <p:spPr>
          <a:xfrm>
            <a:off x="7909476" y="2594350"/>
            <a:ext cx="1029050" cy="1029050"/>
          </a:xfrm>
          <a:prstGeom prst="rect">
            <a:avLst/>
          </a:prstGeom>
          <a:noFill/>
          <a:ln>
            <a:noFill/>
          </a:ln>
        </p:spPr>
      </p:pic>
      <p:pic>
        <p:nvPicPr>
          <p:cNvPr id="101" name="Google Shape;101;p11"/>
          <p:cNvPicPr preferRelativeResize="0"/>
          <p:nvPr/>
        </p:nvPicPr>
        <p:blipFill>
          <a:blip r:embed="rId6">
            <a:alphaModFix/>
          </a:blip>
          <a:stretch>
            <a:fillRect/>
          </a:stretch>
        </p:blipFill>
        <p:spPr>
          <a:xfrm>
            <a:off x="2042400" y="316500"/>
            <a:ext cx="686650" cy="6866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103"/>
        <p:cNvGrpSpPr/>
        <p:nvPr/>
      </p:nvGrpSpPr>
      <p:grpSpPr>
        <a:xfrm>
          <a:off x="0" y="0"/>
          <a:ext cx="0" cy="0"/>
          <a:chOff x="0" y="0"/>
          <a:chExt cx="0" cy="0"/>
        </a:xfrm>
      </p:grpSpPr>
      <p:pic>
        <p:nvPicPr>
          <p:cNvPr id="104" name="Google Shape;104;p13"/>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105" name="Google Shape;105;p13"/>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106" name="Google Shape;106;p13"/>
          <p:cNvPicPr preferRelativeResize="0"/>
          <p:nvPr/>
        </p:nvPicPr>
        <p:blipFill>
          <a:blip r:embed="rId3">
            <a:alphaModFix/>
          </a:blip>
          <a:stretch>
            <a:fillRect/>
          </a:stretch>
        </p:blipFill>
        <p:spPr>
          <a:xfrm>
            <a:off x="56925" y="3825000"/>
            <a:ext cx="1863501" cy="1191750"/>
          </a:xfrm>
          <a:prstGeom prst="rect">
            <a:avLst/>
          </a:prstGeom>
          <a:noFill/>
          <a:ln>
            <a:noFill/>
          </a:ln>
        </p:spPr>
      </p:pic>
      <p:sp>
        <p:nvSpPr>
          <p:cNvPr id="107" name="Google Shape;10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8" name="Google Shape;108;p13"/>
          <p:cNvSpPr txBox="1">
            <a:spLocks noGrp="1"/>
          </p:cNvSpPr>
          <p:nvPr>
            <p:ph type="title" idx="2" hasCustomPrompt="1"/>
          </p:nvPr>
        </p:nvSpPr>
        <p:spPr>
          <a:xfrm>
            <a:off x="702950" y="2009800"/>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9" name="Google Shape;109;p13"/>
          <p:cNvSpPr txBox="1">
            <a:spLocks noGrp="1"/>
          </p:cNvSpPr>
          <p:nvPr>
            <p:ph type="subTitle" idx="1"/>
          </p:nvPr>
        </p:nvSpPr>
        <p:spPr>
          <a:xfrm>
            <a:off x="1782900" y="2074950"/>
            <a:ext cx="2664600" cy="5727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0" name="Google Shape;110;p13"/>
          <p:cNvSpPr txBox="1">
            <a:spLocks noGrp="1"/>
          </p:cNvSpPr>
          <p:nvPr>
            <p:ph type="subTitle" idx="3"/>
          </p:nvPr>
        </p:nvSpPr>
        <p:spPr>
          <a:xfrm>
            <a:off x="1782900" y="1726925"/>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1" name="Google Shape;111;p13"/>
          <p:cNvSpPr txBox="1">
            <a:spLocks noGrp="1"/>
          </p:cNvSpPr>
          <p:nvPr>
            <p:ph type="title" idx="4" hasCustomPrompt="1"/>
          </p:nvPr>
        </p:nvSpPr>
        <p:spPr>
          <a:xfrm>
            <a:off x="4735600" y="2009800"/>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3"/>
          <p:cNvSpPr txBox="1">
            <a:spLocks noGrp="1"/>
          </p:cNvSpPr>
          <p:nvPr>
            <p:ph type="subTitle" idx="5"/>
          </p:nvPr>
        </p:nvSpPr>
        <p:spPr>
          <a:xfrm>
            <a:off x="5822950" y="2074950"/>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3" name="Google Shape;113;p13"/>
          <p:cNvSpPr txBox="1">
            <a:spLocks noGrp="1"/>
          </p:cNvSpPr>
          <p:nvPr>
            <p:ph type="subTitle" idx="6"/>
          </p:nvPr>
        </p:nvSpPr>
        <p:spPr>
          <a:xfrm>
            <a:off x="5822950" y="1726925"/>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4" name="Google Shape;114;p13"/>
          <p:cNvSpPr txBox="1">
            <a:spLocks noGrp="1"/>
          </p:cNvSpPr>
          <p:nvPr>
            <p:ph type="title" idx="7" hasCustomPrompt="1"/>
          </p:nvPr>
        </p:nvSpPr>
        <p:spPr>
          <a:xfrm>
            <a:off x="702950" y="3536975"/>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5" name="Google Shape;115;p13"/>
          <p:cNvSpPr txBox="1">
            <a:spLocks noGrp="1"/>
          </p:cNvSpPr>
          <p:nvPr>
            <p:ph type="subTitle" idx="8"/>
          </p:nvPr>
        </p:nvSpPr>
        <p:spPr>
          <a:xfrm>
            <a:off x="1782900" y="3602175"/>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3"/>
          <p:cNvSpPr txBox="1">
            <a:spLocks noGrp="1"/>
          </p:cNvSpPr>
          <p:nvPr>
            <p:ph type="subTitle" idx="9"/>
          </p:nvPr>
        </p:nvSpPr>
        <p:spPr>
          <a:xfrm>
            <a:off x="1782900" y="3254150"/>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7" name="Google Shape;117;p13"/>
          <p:cNvSpPr txBox="1">
            <a:spLocks noGrp="1"/>
          </p:cNvSpPr>
          <p:nvPr>
            <p:ph type="title" idx="13" hasCustomPrompt="1"/>
          </p:nvPr>
        </p:nvSpPr>
        <p:spPr>
          <a:xfrm>
            <a:off x="4735600" y="3536975"/>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8" name="Google Shape;118;p13"/>
          <p:cNvSpPr txBox="1">
            <a:spLocks noGrp="1"/>
          </p:cNvSpPr>
          <p:nvPr>
            <p:ph type="subTitle" idx="14"/>
          </p:nvPr>
        </p:nvSpPr>
        <p:spPr>
          <a:xfrm>
            <a:off x="5822950" y="3602175"/>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9" name="Google Shape;119;p13"/>
          <p:cNvSpPr txBox="1">
            <a:spLocks noGrp="1"/>
          </p:cNvSpPr>
          <p:nvPr>
            <p:ph type="subTitle" idx="15"/>
          </p:nvPr>
        </p:nvSpPr>
        <p:spPr>
          <a:xfrm>
            <a:off x="5822950" y="3254150"/>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pic>
        <p:nvPicPr>
          <p:cNvPr id="120" name="Google Shape;120;p13"/>
          <p:cNvPicPr preferRelativeResize="0"/>
          <p:nvPr/>
        </p:nvPicPr>
        <p:blipFill>
          <a:blip r:embed="rId4">
            <a:alphaModFix/>
          </a:blip>
          <a:stretch>
            <a:fillRect/>
          </a:stretch>
        </p:blipFill>
        <p:spPr>
          <a:xfrm flipH="1">
            <a:off x="7464002" y="-51000"/>
            <a:ext cx="1784924" cy="1856850"/>
          </a:xfrm>
          <a:prstGeom prst="rect">
            <a:avLst/>
          </a:prstGeom>
          <a:noFill/>
          <a:ln>
            <a:noFill/>
          </a:ln>
        </p:spPr>
      </p:pic>
      <p:pic>
        <p:nvPicPr>
          <p:cNvPr id="121" name="Google Shape;121;p13"/>
          <p:cNvPicPr preferRelativeResize="0"/>
          <p:nvPr/>
        </p:nvPicPr>
        <p:blipFill>
          <a:blip r:embed="rId4">
            <a:alphaModFix/>
          </a:blip>
          <a:stretch>
            <a:fillRect/>
          </a:stretch>
        </p:blipFill>
        <p:spPr>
          <a:xfrm rot="10800000" flipH="1">
            <a:off x="-68548" y="3337600"/>
            <a:ext cx="1784924" cy="1856850"/>
          </a:xfrm>
          <a:prstGeom prst="rect">
            <a:avLst/>
          </a:prstGeom>
          <a:noFill/>
          <a:ln>
            <a:noFill/>
          </a:ln>
        </p:spPr>
      </p:pic>
      <p:pic>
        <p:nvPicPr>
          <p:cNvPr id="122" name="Google Shape;122;p13"/>
          <p:cNvPicPr preferRelativeResize="0"/>
          <p:nvPr/>
        </p:nvPicPr>
        <p:blipFill>
          <a:blip r:embed="rId5">
            <a:alphaModFix/>
          </a:blip>
          <a:stretch>
            <a:fillRect/>
          </a:stretch>
        </p:blipFill>
        <p:spPr>
          <a:xfrm>
            <a:off x="7463996" y="504275"/>
            <a:ext cx="1145334" cy="1145400"/>
          </a:xfrm>
          <a:prstGeom prst="rect">
            <a:avLst/>
          </a:prstGeom>
          <a:noFill/>
          <a:ln>
            <a:noFill/>
          </a:ln>
        </p:spPr>
      </p:pic>
      <p:cxnSp>
        <p:nvCxnSpPr>
          <p:cNvPr id="123" name="Google Shape;123;p13"/>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183"/>
        <p:cNvGrpSpPr/>
        <p:nvPr/>
      </p:nvGrpSpPr>
      <p:grpSpPr>
        <a:xfrm>
          <a:off x="0" y="0"/>
          <a:ext cx="0" cy="0"/>
          <a:chOff x="0" y="0"/>
          <a:chExt cx="0" cy="0"/>
        </a:xfrm>
      </p:grpSpPr>
      <p:pic>
        <p:nvPicPr>
          <p:cNvPr id="184" name="Google Shape;184;p18"/>
          <p:cNvPicPr preferRelativeResize="0"/>
          <p:nvPr/>
        </p:nvPicPr>
        <p:blipFill>
          <a:blip r:embed="rId2">
            <a:alphaModFix/>
          </a:blip>
          <a:stretch>
            <a:fillRect/>
          </a:stretch>
        </p:blipFill>
        <p:spPr>
          <a:xfrm flipH="1">
            <a:off x="27050" y="3560878"/>
            <a:ext cx="1863500" cy="1455871"/>
          </a:xfrm>
          <a:prstGeom prst="rect">
            <a:avLst/>
          </a:prstGeom>
          <a:noFill/>
          <a:ln>
            <a:noFill/>
          </a:ln>
        </p:spPr>
      </p:pic>
      <p:pic>
        <p:nvPicPr>
          <p:cNvPr id="185" name="Google Shape;185;p18"/>
          <p:cNvPicPr preferRelativeResize="0"/>
          <p:nvPr/>
        </p:nvPicPr>
        <p:blipFill>
          <a:blip r:embed="rId3">
            <a:alphaModFix/>
          </a:blip>
          <a:stretch>
            <a:fillRect/>
          </a:stretch>
        </p:blipFill>
        <p:spPr>
          <a:xfrm rot="10800000" flipH="1">
            <a:off x="56925" y="60904"/>
            <a:ext cx="1863501" cy="1191750"/>
          </a:xfrm>
          <a:prstGeom prst="rect">
            <a:avLst/>
          </a:prstGeom>
          <a:noFill/>
          <a:ln>
            <a:noFill/>
          </a:ln>
        </p:spPr>
      </p:pic>
      <p:pic>
        <p:nvPicPr>
          <p:cNvPr id="186" name="Google Shape;186;p18"/>
          <p:cNvPicPr preferRelativeResize="0"/>
          <p:nvPr/>
        </p:nvPicPr>
        <p:blipFill>
          <a:blip r:embed="rId3">
            <a:alphaModFix/>
          </a:blip>
          <a:stretch>
            <a:fillRect/>
          </a:stretch>
        </p:blipFill>
        <p:spPr>
          <a:xfrm rot="10800000" flipH="1">
            <a:off x="7176550" y="3825000"/>
            <a:ext cx="1863501" cy="1191750"/>
          </a:xfrm>
          <a:prstGeom prst="rect">
            <a:avLst/>
          </a:prstGeom>
          <a:noFill/>
          <a:ln>
            <a:noFill/>
          </a:ln>
        </p:spPr>
      </p:pic>
      <p:sp>
        <p:nvSpPr>
          <p:cNvPr id="187" name="Google Shape;18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88" name="Google Shape;188;p18"/>
          <p:cNvPicPr preferRelativeResize="0"/>
          <p:nvPr/>
        </p:nvPicPr>
        <p:blipFill>
          <a:blip r:embed="rId4">
            <a:alphaModFix/>
          </a:blip>
          <a:stretch>
            <a:fillRect/>
          </a:stretch>
        </p:blipFill>
        <p:spPr>
          <a:xfrm rot="-5400000">
            <a:off x="7542795" y="-81900"/>
            <a:ext cx="1622086" cy="1679150"/>
          </a:xfrm>
          <a:prstGeom prst="rect">
            <a:avLst/>
          </a:prstGeom>
          <a:noFill/>
          <a:ln>
            <a:noFill/>
          </a:ln>
        </p:spPr>
      </p:pic>
      <p:cxnSp>
        <p:nvCxnSpPr>
          <p:cNvPr id="189" name="Google Shape;189;p18"/>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190" name="Google Shape;190;p18"/>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TITLE_1_1">
    <p:spTree>
      <p:nvGrpSpPr>
        <p:cNvPr id="1" name="Shape 236"/>
        <p:cNvGrpSpPr/>
        <p:nvPr/>
      </p:nvGrpSpPr>
      <p:grpSpPr>
        <a:xfrm>
          <a:off x="0" y="0"/>
          <a:ext cx="0" cy="0"/>
          <a:chOff x="0" y="0"/>
          <a:chExt cx="0" cy="0"/>
        </a:xfrm>
      </p:grpSpPr>
      <p:pic>
        <p:nvPicPr>
          <p:cNvPr id="237" name="Google Shape;237;p22"/>
          <p:cNvPicPr preferRelativeResize="0"/>
          <p:nvPr/>
        </p:nvPicPr>
        <p:blipFill>
          <a:blip r:embed="rId2">
            <a:alphaModFix/>
          </a:blip>
          <a:stretch>
            <a:fillRect/>
          </a:stretch>
        </p:blipFill>
        <p:spPr>
          <a:xfrm rot="10800000">
            <a:off x="6130750" y="102775"/>
            <a:ext cx="2916550" cy="1865200"/>
          </a:xfrm>
          <a:prstGeom prst="rect">
            <a:avLst/>
          </a:prstGeom>
          <a:noFill/>
          <a:ln>
            <a:noFill/>
          </a:ln>
        </p:spPr>
      </p:pic>
      <p:pic>
        <p:nvPicPr>
          <p:cNvPr id="238" name="Google Shape;238;p22"/>
          <p:cNvPicPr preferRelativeResize="0"/>
          <p:nvPr/>
        </p:nvPicPr>
        <p:blipFill>
          <a:blip r:embed="rId3">
            <a:alphaModFix/>
          </a:blip>
          <a:stretch>
            <a:fillRect/>
          </a:stretch>
        </p:blipFill>
        <p:spPr>
          <a:xfrm flipH="1">
            <a:off x="138876" y="2802200"/>
            <a:ext cx="2834599" cy="2214551"/>
          </a:xfrm>
          <a:prstGeom prst="rect">
            <a:avLst/>
          </a:prstGeom>
          <a:noFill/>
          <a:ln>
            <a:noFill/>
          </a:ln>
        </p:spPr>
      </p:pic>
      <p:pic>
        <p:nvPicPr>
          <p:cNvPr id="239" name="Google Shape;239;p22"/>
          <p:cNvPicPr preferRelativeResize="0"/>
          <p:nvPr/>
        </p:nvPicPr>
        <p:blipFill>
          <a:blip r:embed="rId4">
            <a:alphaModFix/>
          </a:blip>
          <a:stretch>
            <a:fillRect/>
          </a:stretch>
        </p:blipFill>
        <p:spPr>
          <a:xfrm flipH="1">
            <a:off x="138876" y="102775"/>
            <a:ext cx="2742625" cy="1750300"/>
          </a:xfrm>
          <a:prstGeom prst="rect">
            <a:avLst/>
          </a:prstGeom>
          <a:noFill/>
          <a:ln>
            <a:noFill/>
          </a:ln>
        </p:spPr>
      </p:pic>
      <p:pic>
        <p:nvPicPr>
          <p:cNvPr id="240" name="Google Shape;240;p22"/>
          <p:cNvPicPr preferRelativeResize="0"/>
          <p:nvPr/>
        </p:nvPicPr>
        <p:blipFill>
          <a:blip r:embed="rId2">
            <a:alphaModFix/>
          </a:blip>
          <a:stretch>
            <a:fillRect/>
          </a:stretch>
        </p:blipFill>
        <p:spPr>
          <a:xfrm flipH="1">
            <a:off x="6261355" y="3235075"/>
            <a:ext cx="2785945" cy="1781675"/>
          </a:xfrm>
          <a:prstGeom prst="rect">
            <a:avLst/>
          </a:prstGeom>
          <a:noFill/>
          <a:ln>
            <a:noFill/>
          </a:ln>
        </p:spPr>
      </p:pic>
      <p:sp>
        <p:nvSpPr>
          <p:cNvPr id="241" name="Google Shape;241;p22"/>
          <p:cNvSpPr/>
          <p:nvPr/>
        </p:nvSpPr>
        <p:spPr>
          <a:xfrm flipH="1">
            <a:off x="7452701"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rot="10800000" flipH="1">
            <a:off x="753225"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flipH="1">
            <a:off x="2995078"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flipH="1">
            <a:off x="8698417"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flipH="1">
            <a:off x="2995067"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flipH="1">
            <a:off x="278017"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flipH="1">
            <a:off x="6472442"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8" name="Google Shape;248;p22"/>
          <p:cNvPicPr preferRelativeResize="0"/>
          <p:nvPr/>
        </p:nvPicPr>
        <p:blipFill>
          <a:blip r:embed="rId5">
            <a:alphaModFix/>
          </a:blip>
          <a:stretch>
            <a:fillRect/>
          </a:stretch>
        </p:blipFill>
        <p:spPr>
          <a:xfrm>
            <a:off x="-80377" y="-33725"/>
            <a:ext cx="1955210" cy="2033974"/>
          </a:xfrm>
          <a:prstGeom prst="rect">
            <a:avLst/>
          </a:prstGeom>
          <a:noFill/>
          <a:ln>
            <a:noFill/>
          </a:ln>
        </p:spPr>
      </p:pic>
      <p:pic>
        <p:nvPicPr>
          <p:cNvPr id="249" name="Google Shape;249;p22"/>
          <p:cNvPicPr preferRelativeResize="0"/>
          <p:nvPr/>
        </p:nvPicPr>
        <p:blipFill>
          <a:blip r:embed="rId5">
            <a:alphaModFix/>
          </a:blip>
          <a:stretch>
            <a:fillRect/>
          </a:stretch>
        </p:blipFill>
        <p:spPr>
          <a:xfrm rot="5400000" flipH="1">
            <a:off x="7229848" y="3261125"/>
            <a:ext cx="1955210" cy="2033974"/>
          </a:xfrm>
          <a:prstGeom prst="rect">
            <a:avLst/>
          </a:prstGeom>
          <a:noFill/>
          <a:ln>
            <a:noFill/>
          </a:ln>
        </p:spPr>
      </p:pic>
      <p:sp>
        <p:nvSpPr>
          <p:cNvPr id="250" name="Google Shape;250;p22"/>
          <p:cNvSpPr/>
          <p:nvPr/>
        </p:nvSpPr>
        <p:spPr>
          <a:xfrm flipH="1">
            <a:off x="6347978"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
    <p:spTree>
      <p:nvGrpSpPr>
        <p:cNvPr id="1" name="Shape 251"/>
        <p:cNvGrpSpPr/>
        <p:nvPr/>
      </p:nvGrpSpPr>
      <p:grpSpPr>
        <a:xfrm>
          <a:off x="0" y="0"/>
          <a:ext cx="0" cy="0"/>
          <a:chOff x="0" y="0"/>
          <a:chExt cx="0" cy="0"/>
        </a:xfrm>
      </p:grpSpPr>
      <p:pic>
        <p:nvPicPr>
          <p:cNvPr id="252" name="Google Shape;252;p23"/>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253" name="Google Shape;253;p23"/>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254" name="Google Shape;254;p23"/>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255" name="Google Shape;255;p23"/>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256" name="Google Shape;256;p23"/>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257" name="Google Shape;257;p23"/>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pic>
        <p:nvPicPr>
          <p:cNvPr id="27" name="Google Shape;27;p3"/>
          <p:cNvPicPr preferRelativeResize="0"/>
          <p:nvPr/>
        </p:nvPicPr>
        <p:blipFill>
          <a:blip r:embed="rId2">
            <a:alphaModFix/>
          </a:blip>
          <a:stretch>
            <a:fillRect/>
          </a:stretch>
        </p:blipFill>
        <p:spPr>
          <a:xfrm rot="10800000">
            <a:off x="-64476" y="-65525"/>
            <a:ext cx="1568951" cy="1624150"/>
          </a:xfrm>
          <a:prstGeom prst="rect">
            <a:avLst/>
          </a:prstGeom>
          <a:noFill/>
          <a:ln>
            <a:noFill/>
          </a:ln>
        </p:spPr>
      </p:pic>
      <p:pic>
        <p:nvPicPr>
          <p:cNvPr id="28" name="Google Shape;28;p3"/>
          <p:cNvPicPr preferRelativeResize="0"/>
          <p:nvPr/>
        </p:nvPicPr>
        <p:blipFill>
          <a:blip r:embed="rId3">
            <a:alphaModFix/>
          </a:blip>
          <a:stretch>
            <a:fillRect/>
          </a:stretch>
        </p:blipFill>
        <p:spPr>
          <a:xfrm rot="5400000" flipH="1">
            <a:off x="6948125" y="2866375"/>
            <a:ext cx="2364350" cy="2459650"/>
          </a:xfrm>
          <a:prstGeom prst="rect">
            <a:avLst/>
          </a:prstGeom>
          <a:noFill/>
          <a:ln>
            <a:noFill/>
          </a:ln>
        </p:spPr>
      </p:pic>
      <p:sp>
        <p:nvSpPr>
          <p:cNvPr id="29" name="Google Shape;29;p3"/>
          <p:cNvSpPr txBox="1">
            <a:spLocks noGrp="1"/>
          </p:cNvSpPr>
          <p:nvPr>
            <p:ph type="title"/>
          </p:nvPr>
        </p:nvSpPr>
        <p:spPr>
          <a:xfrm>
            <a:off x="720000" y="3254400"/>
            <a:ext cx="60384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720000" y="540000"/>
            <a:ext cx="4640700" cy="22869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5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31" name="Google Shape;31;p3"/>
          <p:cNvSpPr txBox="1">
            <a:spLocks noGrp="1"/>
          </p:cNvSpPr>
          <p:nvPr>
            <p:ph type="subTitle" idx="1"/>
          </p:nvPr>
        </p:nvSpPr>
        <p:spPr>
          <a:xfrm>
            <a:off x="729350" y="4172400"/>
            <a:ext cx="4640700" cy="4311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pic>
        <p:nvPicPr>
          <p:cNvPr id="32" name="Google Shape;32;p3"/>
          <p:cNvPicPr preferRelativeResize="0"/>
          <p:nvPr/>
        </p:nvPicPr>
        <p:blipFill>
          <a:blip r:embed="rId4">
            <a:alphaModFix/>
          </a:blip>
          <a:stretch>
            <a:fillRect/>
          </a:stretch>
        </p:blipFill>
        <p:spPr>
          <a:xfrm rot="10800000" flipH="1">
            <a:off x="76200" y="76199"/>
            <a:ext cx="2421375" cy="1548526"/>
          </a:xfrm>
          <a:prstGeom prst="rect">
            <a:avLst/>
          </a:prstGeom>
          <a:noFill/>
          <a:ln>
            <a:noFill/>
          </a:ln>
        </p:spPr>
      </p:pic>
      <p:pic>
        <p:nvPicPr>
          <p:cNvPr id="33" name="Google Shape;33;p3"/>
          <p:cNvPicPr preferRelativeResize="0"/>
          <p:nvPr/>
        </p:nvPicPr>
        <p:blipFill>
          <a:blip r:embed="rId5">
            <a:alphaModFix/>
          </a:blip>
          <a:stretch>
            <a:fillRect/>
          </a:stretch>
        </p:blipFill>
        <p:spPr>
          <a:xfrm>
            <a:off x="7111584" y="3525275"/>
            <a:ext cx="1982090" cy="1548525"/>
          </a:xfrm>
          <a:prstGeom prst="rect">
            <a:avLst/>
          </a:prstGeom>
          <a:noFill/>
          <a:ln>
            <a:noFill/>
          </a:ln>
        </p:spPr>
      </p:pic>
      <p:pic>
        <p:nvPicPr>
          <p:cNvPr id="34" name="Google Shape;34;p3"/>
          <p:cNvPicPr preferRelativeResize="0"/>
          <p:nvPr/>
        </p:nvPicPr>
        <p:blipFill>
          <a:blip r:embed="rId4">
            <a:alphaModFix/>
          </a:blip>
          <a:stretch>
            <a:fillRect/>
          </a:stretch>
        </p:blipFill>
        <p:spPr>
          <a:xfrm rot="10800000">
            <a:off x="6672300" y="76199"/>
            <a:ext cx="2421375" cy="15485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pic>
        <p:nvPicPr>
          <p:cNvPr id="38" name="Google Shape;38;p4"/>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39" name="Google Shape;39;p4"/>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40" name="Google Shape;40;p4"/>
          <p:cNvPicPr preferRelativeResize="0"/>
          <p:nvPr/>
        </p:nvPicPr>
        <p:blipFill>
          <a:blip r:embed="rId2">
            <a:alphaModFix/>
          </a:blip>
          <a:stretch>
            <a:fillRect/>
          </a:stretch>
        </p:blipFill>
        <p:spPr>
          <a:xfrm>
            <a:off x="7174850" y="3560879"/>
            <a:ext cx="1863500" cy="1455871"/>
          </a:xfrm>
          <a:prstGeom prst="rect">
            <a:avLst/>
          </a:prstGeom>
          <a:noFill/>
          <a:ln>
            <a:noFill/>
          </a:ln>
        </p:spPr>
      </p:pic>
      <p:cxnSp>
        <p:nvCxnSpPr>
          <p:cNvPr id="41" name="Google Shape;41;p4"/>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42" name="Google Shape;42;p4"/>
          <p:cNvPicPr preferRelativeResize="0"/>
          <p:nvPr/>
        </p:nvPicPr>
        <p:blipFill>
          <a:blip r:embed="rId4">
            <a:alphaModFix/>
          </a:blip>
          <a:stretch>
            <a:fillRect/>
          </a:stretch>
        </p:blipFill>
        <p:spPr>
          <a:xfrm flipH="1">
            <a:off x="7742012" y="-54037"/>
            <a:ext cx="1509976" cy="1570824"/>
          </a:xfrm>
          <a:prstGeom prst="rect">
            <a:avLst/>
          </a:prstGeom>
          <a:noFill/>
          <a:ln>
            <a:noFill/>
          </a:ln>
        </p:spPr>
      </p:pic>
      <p:pic>
        <p:nvPicPr>
          <p:cNvPr id="43" name="Google Shape;43;p4"/>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 name="Google Shape;46;p5"/>
          <p:cNvSpPr txBox="1">
            <a:spLocks noGrp="1"/>
          </p:cNvSpPr>
          <p:nvPr>
            <p:ph type="subTitle" idx="1"/>
          </p:nvPr>
        </p:nvSpPr>
        <p:spPr>
          <a:xfrm>
            <a:off x="927250" y="3664725"/>
            <a:ext cx="3439200" cy="79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47" name="Google Shape;47;p5"/>
          <p:cNvSpPr txBox="1">
            <a:spLocks noGrp="1"/>
          </p:cNvSpPr>
          <p:nvPr>
            <p:ph type="subTitle" idx="2"/>
          </p:nvPr>
        </p:nvSpPr>
        <p:spPr>
          <a:xfrm>
            <a:off x="1477000" y="2997700"/>
            <a:ext cx="2339700" cy="50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48" name="Google Shape;48;p5"/>
          <p:cNvSpPr txBox="1">
            <a:spLocks noGrp="1"/>
          </p:cNvSpPr>
          <p:nvPr>
            <p:ph type="subTitle" idx="3"/>
          </p:nvPr>
        </p:nvSpPr>
        <p:spPr>
          <a:xfrm>
            <a:off x="4777538" y="3664725"/>
            <a:ext cx="3439200" cy="79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49" name="Google Shape;49;p5"/>
          <p:cNvSpPr txBox="1">
            <a:spLocks noGrp="1"/>
          </p:cNvSpPr>
          <p:nvPr>
            <p:ph type="subTitle" idx="4"/>
          </p:nvPr>
        </p:nvSpPr>
        <p:spPr>
          <a:xfrm>
            <a:off x="5327298" y="2997700"/>
            <a:ext cx="2339700" cy="50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pic>
        <p:nvPicPr>
          <p:cNvPr id="50" name="Google Shape;50;p5"/>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51" name="Google Shape;51;p5"/>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52" name="Google Shape;52;p5"/>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53" name="Google Shape;53;p5"/>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54" name="Google Shape;54;p5"/>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55" name="Google Shape;55;p5"/>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pic>
        <p:nvPicPr>
          <p:cNvPr id="57" name="Google Shape;57;p6"/>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58" name="Google Shape;58;p6"/>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59" name="Google Shape;59;p6"/>
          <p:cNvPicPr preferRelativeResize="0"/>
          <p:nvPr/>
        </p:nvPicPr>
        <p:blipFill>
          <a:blip r:embed="rId3">
            <a:alphaModFix/>
          </a:blip>
          <a:stretch>
            <a:fillRect/>
          </a:stretch>
        </p:blipFill>
        <p:spPr>
          <a:xfrm>
            <a:off x="56925" y="3825000"/>
            <a:ext cx="1863501" cy="1191750"/>
          </a:xfrm>
          <a:prstGeom prst="rect">
            <a:avLst/>
          </a:prstGeom>
          <a:noFill/>
          <a:ln>
            <a:noFill/>
          </a:ln>
        </p:spPr>
      </p:pic>
      <p:sp>
        <p:nvSpPr>
          <p:cNvPr id="60" name="Google Shape;6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pic>
        <p:nvPicPr>
          <p:cNvPr id="61" name="Google Shape;61;p6"/>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62" name="Google Shape;62;p6"/>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63" name="Google Shape;63;p6"/>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pic>
        <p:nvPicPr>
          <p:cNvPr id="65" name="Google Shape;65;p7"/>
          <p:cNvPicPr preferRelativeResize="0"/>
          <p:nvPr/>
        </p:nvPicPr>
        <p:blipFill>
          <a:blip r:embed="rId2">
            <a:alphaModFix/>
          </a:blip>
          <a:stretch>
            <a:fillRect/>
          </a:stretch>
        </p:blipFill>
        <p:spPr>
          <a:xfrm flipH="1">
            <a:off x="27050" y="3560878"/>
            <a:ext cx="1863500" cy="1455871"/>
          </a:xfrm>
          <a:prstGeom prst="rect">
            <a:avLst/>
          </a:prstGeom>
          <a:noFill/>
          <a:ln>
            <a:noFill/>
          </a:ln>
        </p:spPr>
      </p:pic>
      <p:pic>
        <p:nvPicPr>
          <p:cNvPr id="66" name="Google Shape;66;p7"/>
          <p:cNvPicPr preferRelativeResize="0"/>
          <p:nvPr/>
        </p:nvPicPr>
        <p:blipFill>
          <a:blip r:embed="rId3">
            <a:alphaModFix/>
          </a:blip>
          <a:stretch>
            <a:fillRect/>
          </a:stretch>
        </p:blipFill>
        <p:spPr>
          <a:xfrm rot="10800000" flipH="1">
            <a:off x="56925" y="60904"/>
            <a:ext cx="1863501" cy="1191750"/>
          </a:xfrm>
          <a:prstGeom prst="rect">
            <a:avLst/>
          </a:prstGeom>
          <a:noFill/>
          <a:ln>
            <a:noFill/>
          </a:ln>
        </p:spPr>
      </p:pic>
      <p:sp>
        <p:nvSpPr>
          <p:cNvPr id="67" name="Google Shape;67;p7"/>
          <p:cNvSpPr txBox="1">
            <a:spLocks noGrp="1"/>
          </p:cNvSpPr>
          <p:nvPr>
            <p:ph type="body" idx="1"/>
          </p:nvPr>
        </p:nvSpPr>
        <p:spPr>
          <a:xfrm>
            <a:off x="720000" y="1768600"/>
            <a:ext cx="4649400" cy="248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Anaheim"/>
              <a:buChar char="●"/>
              <a:defRPr/>
            </a:lvl1pPr>
            <a:lvl2pPr marL="914400" lvl="1" indent="-317500">
              <a:spcBef>
                <a:spcPts val="0"/>
              </a:spcBef>
              <a:spcAft>
                <a:spcPts val="0"/>
              </a:spcAft>
              <a:buSzPts val="1400"/>
              <a:buFont typeface="Anaheim"/>
              <a:buChar char="○"/>
              <a:defRPr/>
            </a:lvl2pPr>
            <a:lvl3pPr marL="1371600" lvl="2" indent="-317500">
              <a:spcBef>
                <a:spcPts val="0"/>
              </a:spcBef>
              <a:spcAft>
                <a:spcPts val="0"/>
              </a:spcAft>
              <a:buSzPts val="1400"/>
              <a:buFont typeface="Anaheim"/>
              <a:buChar char="■"/>
              <a:defRPr/>
            </a:lvl3pPr>
            <a:lvl4pPr marL="1828800" lvl="3" indent="-317500">
              <a:spcBef>
                <a:spcPts val="0"/>
              </a:spcBef>
              <a:spcAft>
                <a:spcPts val="0"/>
              </a:spcAft>
              <a:buSzPts val="1400"/>
              <a:buFont typeface="Anaheim"/>
              <a:buChar char="●"/>
              <a:defRPr/>
            </a:lvl4pPr>
            <a:lvl5pPr marL="2286000" lvl="4" indent="-317500">
              <a:spcBef>
                <a:spcPts val="0"/>
              </a:spcBef>
              <a:spcAft>
                <a:spcPts val="0"/>
              </a:spcAft>
              <a:buSzPts val="1400"/>
              <a:buFont typeface="Anaheim"/>
              <a:buChar char="○"/>
              <a:defRPr/>
            </a:lvl5pPr>
            <a:lvl6pPr marL="2743200" lvl="5" indent="-317500">
              <a:spcBef>
                <a:spcPts val="0"/>
              </a:spcBef>
              <a:spcAft>
                <a:spcPts val="0"/>
              </a:spcAft>
              <a:buSzPts val="1400"/>
              <a:buFont typeface="Anaheim"/>
              <a:buChar char="■"/>
              <a:defRPr/>
            </a:lvl6pPr>
            <a:lvl7pPr marL="3200400" lvl="6" indent="-317500">
              <a:spcBef>
                <a:spcPts val="0"/>
              </a:spcBef>
              <a:spcAft>
                <a:spcPts val="0"/>
              </a:spcAft>
              <a:buSzPts val="1400"/>
              <a:buFont typeface="Anaheim"/>
              <a:buChar char="●"/>
              <a:defRPr/>
            </a:lvl7pPr>
            <a:lvl8pPr marL="3657600" lvl="7" indent="-317500">
              <a:spcBef>
                <a:spcPts val="0"/>
              </a:spcBef>
              <a:spcAft>
                <a:spcPts val="0"/>
              </a:spcAft>
              <a:buSzPts val="1400"/>
              <a:buFont typeface="Anaheim"/>
              <a:buChar char="○"/>
              <a:defRPr/>
            </a:lvl8pPr>
            <a:lvl9pPr marL="4114800" lvl="8" indent="-317500">
              <a:spcBef>
                <a:spcPts val="0"/>
              </a:spcBef>
              <a:spcAft>
                <a:spcPts val="0"/>
              </a:spcAft>
              <a:buSzPts val="1400"/>
              <a:buFont typeface="Anaheim"/>
              <a:buChar char="■"/>
              <a:defRPr/>
            </a:lvl9pPr>
          </a:lstStyle>
          <a:p>
            <a:endParaRPr/>
          </a:p>
        </p:txBody>
      </p:sp>
      <p:sp>
        <p:nvSpPr>
          <p:cNvPr id="68" name="Google Shape;68;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69" name="Google Shape;69;p7"/>
          <p:cNvPicPr preferRelativeResize="0"/>
          <p:nvPr/>
        </p:nvPicPr>
        <p:blipFill>
          <a:blip r:embed="rId3">
            <a:alphaModFix/>
          </a:blip>
          <a:stretch>
            <a:fillRect/>
          </a:stretch>
        </p:blipFill>
        <p:spPr>
          <a:xfrm rot="10800000" flipH="1">
            <a:off x="7176550" y="3825000"/>
            <a:ext cx="1863501" cy="1191750"/>
          </a:xfrm>
          <a:prstGeom prst="rect">
            <a:avLst/>
          </a:prstGeom>
          <a:noFill/>
          <a:ln>
            <a:noFill/>
          </a:ln>
        </p:spPr>
      </p:pic>
      <p:pic>
        <p:nvPicPr>
          <p:cNvPr id="70" name="Google Shape;70;p7"/>
          <p:cNvPicPr preferRelativeResize="0"/>
          <p:nvPr/>
        </p:nvPicPr>
        <p:blipFill>
          <a:blip r:embed="rId4">
            <a:alphaModFix/>
          </a:blip>
          <a:stretch>
            <a:fillRect/>
          </a:stretch>
        </p:blipFill>
        <p:spPr>
          <a:xfrm rot="10800000">
            <a:off x="6379974" y="2174400"/>
            <a:ext cx="2923626" cy="3041450"/>
          </a:xfrm>
          <a:prstGeom prst="rect">
            <a:avLst/>
          </a:prstGeom>
          <a:noFill/>
          <a:ln>
            <a:noFill/>
          </a:ln>
        </p:spPr>
      </p:pic>
      <p:cxnSp>
        <p:nvCxnSpPr>
          <p:cNvPr id="71" name="Google Shape;71;p7"/>
          <p:cNvCxnSpPr>
            <a:endCxn id="72" idx="1"/>
          </p:cNvCxnSpPr>
          <p:nvPr/>
        </p:nvCxnSpPr>
        <p:spPr>
          <a:xfrm>
            <a:off x="720075" y="1076975"/>
            <a:ext cx="64485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72" name="Google Shape;72;p7"/>
          <p:cNvPicPr preferRelativeResize="0"/>
          <p:nvPr/>
        </p:nvPicPr>
        <p:blipFill>
          <a:blip r:embed="rId5">
            <a:alphaModFix/>
          </a:blip>
          <a:stretch>
            <a:fillRect/>
          </a:stretch>
        </p:blipFill>
        <p:spPr>
          <a:xfrm>
            <a:off x="7168575" y="135425"/>
            <a:ext cx="1883025" cy="1883100"/>
          </a:xfrm>
          <a:prstGeom prst="rect">
            <a:avLst/>
          </a:prstGeom>
          <a:noFill/>
          <a:ln>
            <a:noFill/>
          </a:ln>
        </p:spPr>
      </p:pic>
      <p:pic>
        <p:nvPicPr>
          <p:cNvPr id="73" name="Google Shape;73;p7"/>
          <p:cNvPicPr preferRelativeResize="0"/>
          <p:nvPr/>
        </p:nvPicPr>
        <p:blipFill>
          <a:blip r:embed="rId6">
            <a:alphaModFix/>
          </a:blip>
          <a:stretch>
            <a:fillRect/>
          </a:stretch>
        </p:blipFill>
        <p:spPr>
          <a:xfrm rot="10800000" flipH="1">
            <a:off x="6921150" y="59225"/>
            <a:ext cx="2167875" cy="1443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13881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76" name="Google Shape;76;p8"/>
          <p:cNvPicPr preferRelativeResize="0"/>
          <p:nvPr/>
        </p:nvPicPr>
        <p:blipFill>
          <a:blip r:embed="rId2">
            <a:alphaModFix/>
          </a:blip>
          <a:stretch>
            <a:fillRect/>
          </a:stretch>
        </p:blipFill>
        <p:spPr>
          <a:xfrm>
            <a:off x="-168813" y="-54011"/>
            <a:ext cx="3146726" cy="3273500"/>
          </a:xfrm>
          <a:prstGeom prst="rect">
            <a:avLst/>
          </a:prstGeom>
          <a:noFill/>
          <a:ln>
            <a:noFill/>
          </a:ln>
        </p:spPr>
      </p:pic>
      <p:pic>
        <p:nvPicPr>
          <p:cNvPr id="77" name="Google Shape;77;p8"/>
          <p:cNvPicPr preferRelativeResize="0"/>
          <p:nvPr/>
        </p:nvPicPr>
        <p:blipFill>
          <a:blip r:embed="rId2">
            <a:alphaModFix/>
          </a:blip>
          <a:stretch>
            <a:fillRect/>
          </a:stretch>
        </p:blipFill>
        <p:spPr>
          <a:xfrm rot="10800000">
            <a:off x="6160362" y="1869989"/>
            <a:ext cx="3146726" cy="3273500"/>
          </a:xfrm>
          <a:prstGeom prst="rect">
            <a:avLst/>
          </a:prstGeom>
          <a:noFill/>
          <a:ln>
            <a:noFill/>
          </a:ln>
        </p:spPr>
      </p:pic>
      <p:pic>
        <p:nvPicPr>
          <p:cNvPr id="78" name="Google Shape;78;p8"/>
          <p:cNvPicPr preferRelativeResize="0"/>
          <p:nvPr/>
        </p:nvPicPr>
        <p:blipFill>
          <a:blip r:embed="rId3">
            <a:alphaModFix/>
          </a:blip>
          <a:stretch>
            <a:fillRect/>
          </a:stretch>
        </p:blipFill>
        <p:spPr>
          <a:xfrm flipH="1">
            <a:off x="56925" y="3129221"/>
            <a:ext cx="2506650" cy="1958325"/>
          </a:xfrm>
          <a:prstGeom prst="rect">
            <a:avLst/>
          </a:prstGeom>
          <a:noFill/>
          <a:ln>
            <a:noFill/>
          </a:ln>
        </p:spPr>
      </p:pic>
      <p:pic>
        <p:nvPicPr>
          <p:cNvPr id="79" name="Google Shape;79;p8"/>
          <p:cNvPicPr preferRelativeResize="0"/>
          <p:nvPr/>
        </p:nvPicPr>
        <p:blipFill>
          <a:blip r:embed="rId4">
            <a:alphaModFix/>
          </a:blip>
          <a:stretch>
            <a:fillRect/>
          </a:stretch>
        </p:blipFill>
        <p:spPr>
          <a:xfrm rot="10800000" flipH="1">
            <a:off x="56925" y="60904"/>
            <a:ext cx="1863501" cy="1191750"/>
          </a:xfrm>
          <a:prstGeom prst="rect">
            <a:avLst/>
          </a:prstGeom>
          <a:noFill/>
          <a:ln>
            <a:noFill/>
          </a:ln>
        </p:spPr>
      </p:pic>
      <p:pic>
        <p:nvPicPr>
          <p:cNvPr id="80" name="Google Shape;80;p8"/>
          <p:cNvPicPr preferRelativeResize="0"/>
          <p:nvPr/>
        </p:nvPicPr>
        <p:blipFill>
          <a:blip r:embed="rId4">
            <a:alphaModFix/>
          </a:blip>
          <a:stretch>
            <a:fillRect/>
          </a:stretch>
        </p:blipFill>
        <p:spPr>
          <a:xfrm rot="10800000" flipH="1">
            <a:off x="7176550" y="3825000"/>
            <a:ext cx="1863501" cy="1191750"/>
          </a:xfrm>
          <a:prstGeom prst="rect">
            <a:avLst/>
          </a:prstGeom>
          <a:noFill/>
          <a:ln>
            <a:noFill/>
          </a:ln>
        </p:spPr>
      </p:pic>
      <p:pic>
        <p:nvPicPr>
          <p:cNvPr id="81" name="Google Shape;81;p8"/>
          <p:cNvPicPr preferRelativeResize="0"/>
          <p:nvPr/>
        </p:nvPicPr>
        <p:blipFill>
          <a:blip r:embed="rId3">
            <a:alphaModFix/>
          </a:blip>
          <a:stretch>
            <a:fillRect/>
          </a:stretch>
        </p:blipFill>
        <p:spPr>
          <a:xfrm rot="10800000" flipH="1">
            <a:off x="6569775" y="60896"/>
            <a:ext cx="2506650" cy="19583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720000" y="1719000"/>
            <a:ext cx="4045200" cy="996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4" name="Google Shape;84;p9"/>
          <p:cNvSpPr txBox="1">
            <a:spLocks noGrp="1"/>
          </p:cNvSpPr>
          <p:nvPr>
            <p:ph type="subTitle" idx="1"/>
          </p:nvPr>
        </p:nvSpPr>
        <p:spPr>
          <a:xfrm>
            <a:off x="720000" y="2803075"/>
            <a:ext cx="40452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pic>
        <p:nvPicPr>
          <p:cNvPr id="85" name="Google Shape;85;p9"/>
          <p:cNvPicPr preferRelativeResize="0"/>
          <p:nvPr/>
        </p:nvPicPr>
        <p:blipFill>
          <a:blip r:embed="rId2">
            <a:alphaModFix/>
          </a:blip>
          <a:stretch>
            <a:fillRect/>
          </a:stretch>
        </p:blipFill>
        <p:spPr>
          <a:xfrm rot="10800000" flipH="1">
            <a:off x="76200" y="76199"/>
            <a:ext cx="2421375" cy="1548526"/>
          </a:xfrm>
          <a:prstGeom prst="rect">
            <a:avLst/>
          </a:prstGeom>
          <a:noFill/>
          <a:ln>
            <a:noFill/>
          </a:ln>
        </p:spPr>
      </p:pic>
      <p:pic>
        <p:nvPicPr>
          <p:cNvPr id="86" name="Google Shape;86;p9"/>
          <p:cNvPicPr preferRelativeResize="0"/>
          <p:nvPr/>
        </p:nvPicPr>
        <p:blipFill>
          <a:blip r:embed="rId3">
            <a:alphaModFix/>
          </a:blip>
          <a:stretch>
            <a:fillRect/>
          </a:stretch>
        </p:blipFill>
        <p:spPr>
          <a:xfrm flipH="1">
            <a:off x="5490998" y="-186125"/>
            <a:ext cx="3995200" cy="4156151"/>
          </a:xfrm>
          <a:prstGeom prst="rect">
            <a:avLst/>
          </a:prstGeom>
          <a:noFill/>
          <a:ln>
            <a:noFill/>
          </a:ln>
        </p:spPr>
      </p:pic>
      <p:pic>
        <p:nvPicPr>
          <p:cNvPr id="87" name="Google Shape;87;p9"/>
          <p:cNvPicPr preferRelativeResize="0"/>
          <p:nvPr/>
        </p:nvPicPr>
        <p:blipFill>
          <a:blip r:embed="rId3">
            <a:alphaModFix/>
          </a:blip>
          <a:stretch>
            <a:fillRect/>
          </a:stretch>
        </p:blipFill>
        <p:spPr>
          <a:xfrm rot="-5400000">
            <a:off x="-15198" y="3557549"/>
            <a:ext cx="1589950" cy="1654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10"/>
          <p:cNvSpPr txBox="1">
            <a:spLocks noGrp="1"/>
          </p:cNvSpPr>
          <p:nvPr>
            <p:ph type="body" idx="1"/>
          </p:nvPr>
        </p:nvSpPr>
        <p:spPr>
          <a:xfrm>
            <a:off x="4714950" y="2769600"/>
            <a:ext cx="3709200" cy="18609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600"/>
              <a:buNone/>
              <a:defRPr sz="3500">
                <a:latin typeface="Poppins ExtraBold"/>
                <a:ea typeface="Poppins ExtraBold"/>
                <a:cs typeface="Poppins ExtraBold"/>
                <a:sym typeface="Poppins ExtraBold"/>
              </a:defRPr>
            </a:lvl1pPr>
          </a:lstStyle>
          <a:p>
            <a:endParaRPr/>
          </a:p>
        </p:txBody>
      </p:sp>
      <p:pic>
        <p:nvPicPr>
          <p:cNvPr id="90" name="Google Shape;90;p10"/>
          <p:cNvPicPr preferRelativeResize="0"/>
          <p:nvPr/>
        </p:nvPicPr>
        <p:blipFill>
          <a:blip r:embed="rId2">
            <a:alphaModFix/>
          </a:blip>
          <a:stretch>
            <a:fillRect/>
          </a:stretch>
        </p:blipFill>
        <p:spPr>
          <a:xfrm flipH="1">
            <a:off x="6116400" y="-360550"/>
            <a:ext cx="3188074" cy="3316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E295A"/>
            </a:gs>
            <a:gs pos="100000">
              <a:schemeClr val="dk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1pPr>
            <a:lvl2pPr lvl="1">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2pPr>
            <a:lvl3pPr lvl="2">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3pPr>
            <a:lvl4pPr lvl="3">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4pPr>
            <a:lvl5pPr lvl="4">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5pPr>
            <a:lvl6pPr lvl="5">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6pPr>
            <a:lvl7pPr lvl="6">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7pPr>
            <a:lvl8pPr lvl="7">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8pPr>
            <a:lvl9pPr lvl="8">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1pPr>
            <a:lvl2pPr marL="914400" lvl="1"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2pPr>
            <a:lvl3pPr marL="1371600" lvl="2"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3pPr>
            <a:lvl4pPr marL="1828800" lvl="3"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4pPr>
            <a:lvl5pPr marL="2286000" lvl="4"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5pPr>
            <a:lvl6pPr marL="2743200" lvl="5"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6pPr>
            <a:lvl7pPr marL="3200400" lvl="6"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7pPr>
            <a:lvl8pPr marL="3657600" lvl="7"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8pPr>
            <a:lvl9pPr marL="4114800" lvl="8"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4" r:id="rId13"/>
    <p:sldLayoutId id="2147483668" r:id="rId14"/>
    <p:sldLayoutId id="214748366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hyperlink" Target="https://www.linkedin.com/in/dhirajmahato0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bravehart101/sample-supermarket-datase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github.com/Dhiraj832/VOIS-Data-Analytics-And-Power-B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ctrTitle"/>
          </p:nvPr>
        </p:nvSpPr>
        <p:spPr>
          <a:xfrm>
            <a:off x="1375757" y="1303325"/>
            <a:ext cx="63924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a:t>Superstore Data Analysis</a:t>
            </a:r>
            <a:endParaRPr dirty="0">
              <a:latin typeface="Poppins Thin"/>
              <a:ea typeface="Poppins Thin"/>
              <a:cs typeface="Poppins Thin"/>
              <a:sym typeface="Poppins Thin"/>
            </a:endParaRPr>
          </a:p>
        </p:txBody>
      </p:sp>
      <p:sp>
        <p:nvSpPr>
          <p:cNvPr id="267" name="Google Shape;267;p26"/>
          <p:cNvSpPr txBox="1">
            <a:spLocks noGrp="1"/>
          </p:cNvSpPr>
          <p:nvPr>
            <p:ph type="subTitle" idx="1"/>
          </p:nvPr>
        </p:nvSpPr>
        <p:spPr>
          <a:xfrm>
            <a:off x="1375757" y="4055932"/>
            <a:ext cx="6392400" cy="4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dirty="0"/>
              <a:t>Dhiraj Mahato</a:t>
            </a:r>
            <a:endParaRPr dirty="0"/>
          </a:p>
        </p:txBody>
      </p:sp>
      <p:cxnSp>
        <p:nvCxnSpPr>
          <p:cNvPr id="268" name="Google Shape;268;p26"/>
          <p:cNvCxnSpPr/>
          <p:nvPr/>
        </p:nvCxnSpPr>
        <p:spPr>
          <a:xfrm>
            <a:off x="2140825" y="2484175"/>
            <a:ext cx="49014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cxnSp>
        <p:nvCxnSpPr>
          <p:cNvPr id="8" name="Google Shape;302;p29">
            <a:extLst>
              <a:ext uri="{FF2B5EF4-FFF2-40B4-BE49-F238E27FC236}">
                <a16:creationId xmlns:a16="http://schemas.microsoft.com/office/drawing/2014/main" id="{072F84E1-83F0-A1D2-0680-6986EDB92B3C}"/>
              </a:ext>
            </a:extLst>
          </p:cNvPr>
          <p:cNvCxnSpPr/>
          <p:nvPr/>
        </p:nvCxnSpPr>
        <p:spPr>
          <a:xfrm>
            <a:off x="238737" y="3701411"/>
            <a:ext cx="40779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
        <p:nvSpPr>
          <p:cNvPr id="9" name="Subtitle 4">
            <a:extLst>
              <a:ext uri="{FF2B5EF4-FFF2-40B4-BE49-F238E27FC236}">
                <a16:creationId xmlns:a16="http://schemas.microsoft.com/office/drawing/2014/main" id="{6D02CE53-3BB2-1C95-BD9C-35B1824F74CD}"/>
              </a:ext>
            </a:extLst>
          </p:cNvPr>
          <p:cNvSpPr txBox="1">
            <a:spLocks/>
          </p:cNvSpPr>
          <p:nvPr/>
        </p:nvSpPr>
        <p:spPr>
          <a:xfrm>
            <a:off x="417493" y="3844308"/>
            <a:ext cx="5756427" cy="7816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dirty="0">
                <a:solidFill>
                  <a:schemeClr val="bg1"/>
                </a:solidFill>
                <a:latin typeface="Baloo Thambi 2" panose="020B0604020202020204" charset="0"/>
                <a:cs typeface="Baloo Thambi 2" panose="020B0604020202020204" charset="0"/>
              </a:rPr>
              <a:t>By analysing the bar plot we have analysed that </a:t>
            </a:r>
          </a:p>
          <a:p>
            <a:pPr algn="just"/>
            <a:r>
              <a:rPr lang="en-IN" dirty="0">
                <a:solidFill>
                  <a:schemeClr val="bg1"/>
                </a:solidFill>
                <a:latin typeface="Baloo Thambi 2" panose="020B0604020202020204" charset="0"/>
                <a:cs typeface="Baloo Thambi 2" panose="020B0604020202020204" charset="0"/>
              </a:rPr>
              <a:t>1. The states California and New York have the highest profits.</a:t>
            </a:r>
          </a:p>
          <a:p>
            <a:pPr algn="just"/>
            <a:r>
              <a:rPr lang="en-IN" dirty="0">
                <a:solidFill>
                  <a:schemeClr val="bg1"/>
                </a:solidFill>
                <a:latin typeface="Baloo Thambi 2" panose="020B0604020202020204" charset="0"/>
                <a:cs typeface="Baloo Thambi 2" panose="020B0604020202020204" charset="0"/>
              </a:rPr>
              <a:t>2. We have seen that there are some loss making states present. </a:t>
            </a:r>
          </a:p>
        </p:txBody>
      </p:sp>
      <p:pic>
        <p:nvPicPr>
          <p:cNvPr id="11" name="Picture 10">
            <a:extLst>
              <a:ext uri="{FF2B5EF4-FFF2-40B4-BE49-F238E27FC236}">
                <a16:creationId xmlns:a16="http://schemas.microsoft.com/office/drawing/2014/main" id="{2E62EEAE-A475-4BD3-5C76-33070E4FF241}"/>
              </a:ext>
            </a:extLst>
          </p:cNvPr>
          <p:cNvPicPr>
            <a:picLocks noChangeAspect="1"/>
          </p:cNvPicPr>
          <p:nvPr/>
        </p:nvPicPr>
        <p:blipFill>
          <a:blip r:embed="rId3"/>
          <a:stretch>
            <a:fillRect/>
          </a:stretch>
        </p:blipFill>
        <p:spPr>
          <a:xfrm>
            <a:off x="1859815" y="171879"/>
            <a:ext cx="5424369" cy="31026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1052;p44">
            <a:extLst>
              <a:ext uri="{FF2B5EF4-FFF2-40B4-BE49-F238E27FC236}">
                <a16:creationId xmlns:a16="http://schemas.microsoft.com/office/drawing/2014/main" id="{940C90DB-1BFC-33D8-FBFE-7B8ADE0CA9B1}"/>
              </a:ext>
            </a:extLst>
          </p:cNvPr>
          <p:cNvSpPr txBox="1">
            <a:spLocks noGrp="1"/>
          </p:cNvSpPr>
          <p:nvPr>
            <p:ph type="title"/>
          </p:nvPr>
        </p:nvSpPr>
        <p:spPr>
          <a:xfrm>
            <a:off x="220006" y="490097"/>
            <a:ext cx="811271" cy="69931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sz="3600" dirty="0"/>
              <a:t>04</a:t>
            </a:r>
            <a:endParaRPr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 name="Subtitle 4">
            <a:extLst>
              <a:ext uri="{FF2B5EF4-FFF2-40B4-BE49-F238E27FC236}">
                <a16:creationId xmlns:a16="http://schemas.microsoft.com/office/drawing/2014/main" id="{E1E41745-174C-0166-DF22-2ECC0E8E9426}"/>
              </a:ext>
            </a:extLst>
          </p:cNvPr>
          <p:cNvSpPr txBox="1">
            <a:spLocks/>
          </p:cNvSpPr>
          <p:nvPr/>
        </p:nvSpPr>
        <p:spPr>
          <a:xfrm>
            <a:off x="417493" y="3844308"/>
            <a:ext cx="5756427" cy="7816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dirty="0">
                <a:solidFill>
                  <a:schemeClr val="bg1"/>
                </a:solidFill>
                <a:latin typeface="Baloo Thambi 2" panose="020B0604020202020204" charset="0"/>
                <a:cs typeface="Baloo Thambi 2" panose="020B0604020202020204" charset="0"/>
              </a:rPr>
              <a:t>By analysing the bar plot we have analysed that </a:t>
            </a:r>
          </a:p>
          <a:p>
            <a:pPr algn="just"/>
            <a:r>
              <a:rPr lang="en-IN" dirty="0">
                <a:solidFill>
                  <a:schemeClr val="bg1"/>
                </a:solidFill>
                <a:latin typeface="Baloo Thambi 2" panose="020B0604020202020204" charset="0"/>
                <a:cs typeface="Baloo Thambi 2" panose="020B0604020202020204" charset="0"/>
              </a:rPr>
              <a:t>There are 23 states total which have negative profits.</a:t>
            </a:r>
          </a:p>
          <a:p>
            <a:pPr algn="just"/>
            <a:r>
              <a:rPr lang="en-IN" dirty="0">
                <a:solidFill>
                  <a:schemeClr val="bg1"/>
                </a:solidFill>
                <a:latin typeface="Baloo Thambi 2" panose="020B0604020202020204" charset="0"/>
                <a:cs typeface="Baloo Thambi 2" panose="020B0604020202020204" charset="0"/>
              </a:rPr>
              <a:t>2. The state Texas have maximum loss. </a:t>
            </a:r>
          </a:p>
        </p:txBody>
      </p:sp>
      <p:cxnSp>
        <p:nvCxnSpPr>
          <p:cNvPr id="5" name="Google Shape;302;p29">
            <a:extLst>
              <a:ext uri="{FF2B5EF4-FFF2-40B4-BE49-F238E27FC236}">
                <a16:creationId xmlns:a16="http://schemas.microsoft.com/office/drawing/2014/main" id="{15742DC4-61BC-C543-0DC5-149060664C2A}"/>
              </a:ext>
            </a:extLst>
          </p:cNvPr>
          <p:cNvCxnSpPr/>
          <p:nvPr/>
        </p:nvCxnSpPr>
        <p:spPr>
          <a:xfrm>
            <a:off x="238737" y="3701411"/>
            <a:ext cx="40779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7" name="Picture 6">
            <a:extLst>
              <a:ext uri="{FF2B5EF4-FFF2-40B4-BE49-F238E27FC236}">
                <a16:creationId xmlns:a16="http://schemas.microsoft.com/office/drawing/2014/main" id="{00AC3D51-1B5C-A904-370E-A6FD988CFB25}"/>
              </a:ext>
            </a:extLst>
          </p:cNvPr>
          <p:cNvPicPr>
            <a:picLocks noChangeAspect="1"/>
          </p:cNvPicPr>
          <p:nvPr/>
        </p:nvPicPr>
        <p:blipFill>
          <a:blip r:embed="rId3"/>
          <a:stretch>
            <a:fillRect/>
          </a:stretch>
        </p:blipFill>
        <p:spPr>
          <a:xfrm>
            <a:off x="2195888" y="204286"/>
            <a:ext cx="4752223" cy="31921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1052;p44">
            <a:extLst>
              <a:ext uri="{FF2B5EF4-FFF2-40B4-BE49-F238E27FC236}">
                <a16:creationId xmlns:a16="http://schemas.microsoft.com/office/drawing/2014/main" id="{5AC17493-A415-9198-42CA-A9BDF3B6144D}"/>
              </a:ext>
            </a:extLst>
          </p:cNvPr>
          <p:cNvSpPr txBox="1">
            <a:spLocks noGrp="1"/>
          </p:cNvSpPr>
          <p:nvPr>
            <p:ph type="title"/>
          </p:nvPr>
        </p:nvSpPr>
        <p:spPr>
          <a:xfrm>
            <a:off x="220007" y="490097"/>
            <a:ext cx="818146" cy="69931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sz="3600" dirty="0"/>
              <a:t>05</a:t>
            </a:r>
            <a:endParaRPr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9"/>
        <p:cNvGrpSpPr/>
        <p:nvPr/>
      </p:nvGrpSpPr>
      <p:grpSpPr>
        <a:xfrm>
          <a:off x="0" y="0"/>
          <a:ext cx="0" cy="0"/>
          <a:chOff x="0" y="0"/>
          <a:chExt cx="0" cy="0"/>
        </a:xfrm>
      </p:grpSpPr>
      <p:sp>
        <p:nvSpPr>
          <p:cNvPr id="400" name="Google Shape;400;p34"/>
          <p:cNvSpPr txBox="1">
            <a:spLocks noGrp="1"/>
          </p:cNvSpPr>
          <p:nvPr>
            <p:ph type="body" idx="1"/>
          </p:nvPr>
        </p:nvSpPr>
        <p:spPr>
          <a:xfrm>
            <a:off x="1168782" y="2082081"/>
            <a:ext cx="6668932" cy="7642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7200" dirty="0"/>
              <a:t>Thank You</a:t>
            </a:r>
            <a:endParaRPr sz="7200" dirty="0"/>
          </a:p>
        </p:txBody>
      </p:sp>
      <p:cxnSp>
        <p:nvCxnSpPr>
          <p:cNvPr id="401" name="Google Shape;401;p34"/>
          <p:cNvCxnSpPr/>
          <p:nvPr/>
        </p:nvCxnSpPr>
        <p:spPr>
          <a:xfrm>
            <a:off x="2437350" y="2980956"/>
            <a:ext cx="42693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grpSp>
        <p:nvGrpSpPr>
          <p:cNvPr id="7" name="Google Shape;13117;p67">
            <a:extLst>
              <a:ext uri="{FF2B5EF4-FFF2-40B4-BE49-F238E27FC236}">
                <a16:creationId xmlns:a16="http://schemas.microsoft.com/office/drawing/2014/main" id="{E0BC2B5D-49D6-2FAE-2692-B4BCF7117953}"/>
              </a:ext>
            </a:extLst>
          </p:cNvPr>
          <p:cNvGrpSpPr/>
          <p:nvPr/>
        </p:nvGrpSpPr>
        <p:grpSpPr>
          <a:xfrm>
            <a:off x="303453" y="4545922"/>
            <a:ext cx="346056" cy="345674"/>
            <a:chOff x="3752358" y="3817349"/>
            <a:chExt cx="346056" cy="345674"/>
          </a:xfrm>
        </p:grpSpPr>
        <p:sp>
          <p:nvSpPr>
            <p:cNvPr id="8" name="Google Shape;13118;p67">
              <a:extLst>
                <a:ext uri="{FF2B5EF4-FFF2-40B4-BE49-F238E27FC236}">
                  <a16:creationId xmlns:a16="http://schemas.microsoft.com/office/drawing/2014/main" id="{8B153AF3-A357-4E66-115A-AC0D7827A848}"/>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119;p67">
              <a:extLst>
                <a:ext uri="{FF2B5EF4-FFF2-40B4-BE49-F238E27FC236}">
                  <a16:creationId xmlns:a16="http://schemas.microsoft.com/office/drawing/2014/main" id="{BD3C2764-BE1D-F39D-B852-5102A09A6971}"/>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120;p67">
              <a:extLst>
                <a:ext uri="{FF2B5EF4-FFF2-40B4-BE49-F238E27FC236}">
                  <a16:creationId xmlns:a16="http://schemas.microsoft.com/office/drawing/2014/main" id="{5E1F7D23-C3FB-9827-AD50-B338EA70C82D}"/>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21;p67">
              <a:extLst>
                <a:ext uri="{FF2B5EF4-FFF2-40B4-BE49-F238E27FC236}">
                  <a16:creationId xmlns:a16="http://schemas.microsoft.com/office/drawing/2014/main" id="{1DD5B975-7AD4-F689-F87A-DE870567BC6E}"/>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400;p34">
            <a:extLst>
              <a:ext uri="{FF2B5EF4-FFF2-40B4-BE49-F238E27FC236}">
                <a16:creationId xmlns:a16="http://schemas.microsoft.com/office/drawing/2014/main" id="{12C7BA0E-F686-1135-335D-61A5B8438AE8}"/>
              </a:ext>
            </a:extLst>
          </p:cNvPr>
          <p:cNvSpPr txBox="1">
            <a:spLocks/>
          </p:cNvSpPr>
          <p:nvPr/>
        </p:nvSpPr>
        <p:spPr>
          <a:xfrm>
            <a:off x="303454" y="4506759"/>
            <a:ext cx="1463470" cy="4755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lt1"/>
              </a:buClr>
              <a:buSzPts val="1600"/>
              <a:buFont typeface="Baloo Thambi 2"/>
              <a:buNone/>
              <a:defRPr sz="35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2pPr>
            <a:lvl3pPr marL="1371600" marR="0" lvl="2"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3pPr>
            <a:lvl4pPr marL="1828800" marR="0" lvl="3"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4pPr>
            <a:lvl5pPr marL="2286000" marR="0" lvl="4"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5pPr>
            <a:lvl6pPr marL="2743200" marR="0" lvl="5"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6pPr>
            <a:lvl7pPr marL="3200400" marR="0" lvl="6"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7pPr>
            <a:lvl8pPr marL="3657600" marR="0" lvl="7"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8pPr>
            <a:lvl9pPr marL="4114800" marR="0" lvl="8"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9pPr>
          </a:lstStyle>
          <a:p>
            <a:pPr marL="0" indent="0"/>
            <a:r>
              <a:rPr lang="en-IN" sz="1000" dirty="0">
                <a:solidFill>
                  <a:srgbClr val="FF66CC"/>
                </a:solidFill>
                <a:hlinkClick r:id="rId4">
                  <a:extLst>
                    <a:ext uri="{A12FA001-AC4F-418D-AE19-62706E023703}">
                      <ahyp:hlinkClr xmlns:ahyp="http://schemas.microsoft.com/office/drawing/2018/hyperlinkcolor" val="tx"/>
                    </a:ext>
                  </a:extLst>
                </a:hlinkClick>
              </a:rPr>
              <a:t>LinkedIn</a:t>
            </a:r>
            <a:endParaRPr lang="en-IN" sz="1000" dirty="0">
              <a:solidFill>
                <a:srgbClr val="FF66CC"/>
              </a:solidFill>
            </a:endParaRPr>
          </a:p>
        </p:txBody>
      </p:sp>
      <p:grpSp>
        <p:nvGrpSpPr>
          <p:cNvPr id="13" name="Google Shape;10439;p62">
            <a:extLst>
              <a:ext uri="{FF2B5EF4-FFF2-40B4-BE49-F238E27FC236}">
                <a16:creationId xmlns:a16="http://schemas.microsoft.com/office/drawing/2014/main" id="{5007D2F7-D08C-C1A6-2C34-E3DB34F00261}"/>
              </a:ext>
            </a:extLst>
          </p:cNvPr>
          <p:cNvGrpSpPr/>
          <p:nvPr/>
        </p:nvGrpSpPr>
        <p:grpSpPr>
          <a:xfrm>
            <a:off x="6366547" y="4573269"/>
            <a:ext cx="343269" cy="342505"/>
            <a:chOff x="1745217" y="1515471"/>
            <a:chExt cx="343269" cy="342505"/>
          </a:xfrm>
        </p:grpSpPr>
        <p:sp>
          <p:nvSpPr>
            <p:cNvPr id="14" name="Google Shape;10440;p62">
              <a:extLst>
                <a:ext uri="{FF2B5EF4-FFF2-40B4-BE49-F238E27FC236}">
                  <a16:creationId xmlns:a16="http://schemas.microsoft.com/office/drawing/2014/main" id="{EA95A876-0CA2-215D-1455-9C2BE4379D41}"/>
                </a:ext>
              </a:extLst>
            </p:cNvPr>
            <p:cNvSpPr/>
            <p:nvPr/>
          </p:nvSpPr>
          <p:spPr>
            <a:xfrm>
              <a:off x="1854448" y="1647096"/>
              <a:ext cx="22012" cy="21630"/>
            </a:xfrm>
            <a:custGeom>
              <a:avLst/>
              <a:gdLst/>
              <a:ahLst/>
              <a:cxnLst/>
              <a:rect l="l" t="t" r="r" b="b"/>
              <a:pathLst>
                <a:path w="691" h="679" extrusionOk="0">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41;p62">
              <a:extLst>
                <a:ext uri="{FF2B5EF4-FFF2-40B4-BE49-F238E27FC236}">
                  <a16:creationId xmlns:a16="http://schemas.microsoft.com/office/drawing/2014/main" id="{0C485D34-F71C-856B-7678-5EB4E49B8AFB}"/>
                </a:ext>
              </a:extLst>
            </p:cNvPr>
            <p:cNvSpPr/>
            <p:nvPr/>
          </p:nvSpPr>
          <p:spPr>
            <a:xfrm>
              <a:off x="1906021" y="1647096"/>
              <a:ext cx="21661" cy="21630"/>
            </a:xfrm>
            <a:custGeom>
              <a:avLst/>
              <a:gdLst/>
              <a:ahLst/>
              <a:cxnLst/>
              <a:rect l="l" t="t" r="r" b="b"/>
              <a:pathLst>
                <a:path w="680" h="679" extrusionOk="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42;p62">
              <a:extLst>
                <a:ext uri="{FF2B5EF4-FFF2-40B4-BE49-F238E27FC236}">
                  <a16:creationId xmlns:a16="http://schemas.microsoft.com/office/drawing/2014/main" id="{1D6619E8-F46F-3E76-376D-05CBEE61987E}"/>
                </a:ext>
              </a:extLst>
            </p:cNvPr>
            <p:cNvSpPr/>
            <p:nvPr/>
          </p:nvSpPr>
          <p:spPr>
            <a:xfrm>
              <a:off x="1956830" y="1647096"/>
              <a:ext cx="22044" cy="21630"/>
            </a:xfrm>
            <a:custGeom>
              <a:avLst/>
              <a:gdLst/>
              <a:ahLst/>
              <a:cxnLst/>
              <a:rect l="l" t="t" r="r" b="b"/>
              <a:pathLst>
                <a:path w="692" h="679" extrusionOk="0">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443;p62">
              <a:extLst>
                <a:ext uri="{FF2B5EF4-FFF2-40B4-BE49-F238E27FC236}">
                  <a16:creationId xmlns:a16="http://schemas.microsoft.com/office/drawing/2014/main" id="{7D916D05-8609-33DD-23C8-D424E54078D7}"/>
                </a:ext>
              </a:extLst>
            </p:cNvPr>
            <p:cNvSpPr/>
            <p:nvPr/>
          </p:nvSpPr>
          <p:spPr>
            <a:xfrm>
              <a:off x="1745217" y="1515471"/>
              <a:ext cx="343269" cy="342505"/>
            </a:xfrm>
            <a:custGeom>
              <a:avLst/>
              <a:gdLst/>
              <a:ahLst/>
              <a:cxnLst/>
              <a:rect l="l" t="t" r="r" b="b"/>
              <a:pathLst>
                <a:path w="10776" h="10752" extrusionOk="0">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400;p34">
            <a:extLst>
              <a:ext uri="{FF2B5EF4-FFF2-40B4-BE49-F238E27FC236}">
                <a16:creationId xmlns:a16="http://schemas.microsoft.com/office/drawing/2014/main" id="{A16D6EB9-FF41-3BDF-D50C-9B74FC77A99E}"/>
              </a:ext>
            </a:extLst>
          </p:cNvPr>
          <p:cNvSpPr txBox="1">
            <a:spLocks/>
          </p:cNvSpPr>
          <p:nvPr/>
        </p:nvSpPr>
        <p:spPr>
          <a:xfrm>
            <a:off x="6517678" y="4506757"/>
            <a:ext cx="2626322" cy="4755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lt1"/>
              </a:buClr>
              <a:buSzPts val="1600"/>
              <a:buFont typeface="Baloo Thambi 2"/>
              <a:buNone/>
              <a:defRPr sz="35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2pPr>
            <a:lvl3pPr marL="1371600" marR="0" lvl="2"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3pPr>
            <a:lvl4pPr marL="1828800" marR="0" lvl="3"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4pPr>
            <a:lvl5pPr marL="2286000" marR="0" lvl="4"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5pPr>
            <a:lvl6pPr marL="2743200" marR="0" lvl="5"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6pPr>
            <a:lvl7pPr marL="3200400" marR="0" lvl="6"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7pPr>
            <a:lvl8pPr marL="3657600" marR="0" lvl="7"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8pPr>
            <a:lvl9pPr marL="4114800" marR="0" lvl="8" indent="-330200" algn="l" rtl="0">
              <a:lnSpc>
                <a:spcPct val="100000"/>
              </a:lnSpc>
              <a:spcBef>
                <a:spcPts val="0"/>
              </a:spcBef>
              <a:spcAft>
                <a:spcPts val="0"/>
              </a:spcAft>
              <a:buClr>
                <a:schemeClr val="lt1"/>
              </a:buClr>
              <a:buSzPts val="1600"/>
              <a:buFont typeface="Baloo Thambi 2"/>
              <a:buChar char="■"/>
              <a:defRPr sz="1600" b="0" i="0" u="none" strike="noStrike" cap="none">
                <a:solidFill>
                  <a:schemeClr val="lt1"/>
                </a:solidFill>
                <a:latin typeface="Baloo Thambi 2"/>
                <a:ea typeface="Baloo Thambi 2"/>
                <a:cs typeface="Baloo Thambi 2"/>
                <a:sym typeface="Baloo Thambi 2"/>
              </a:defRPr>
            </a:lvl9pPr>
          </a:lstStyle>
          <a:p>
            <a:pPr marL="0" indent="0"/>
            <a:r>
              <a:rPr lang="en-IN" sz="1000" dirty="0">
                <a:solidFill>
                  <a:srgbClr val="FF66CC"/>
                </a:solidFill>
              </a:rPr>
              <a:t>dhirajmahato832@gmail.com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Problem Statement</a:t>
            </a:r>
            <a:endParaRPr dirty="0"/>
          </a:p>
        </p:txBody>
      </p:sp>
      <p:sp>
        <p:nvSpPr>
          <p:cNvPr id="274" name="Google Shape;274;p27"/>
          <p:cNvSpPr txBox="1">
            <a:spLocks noGrp="1"/>
          </p:cNvSpPr>
          <p:nvPr>
            <p:ph type="body" idx="1"/>
          </p:nvPr>
        </p:nvSpPr>
        <p:spPr>
          <a:xfrm>
            <a:off x="720000" y="1560668"/>
            <a:ext cx="5873305" cy="2626322"/>
          </a:xfrm>
          <a:prstGeom prst="rect">
            <a:avLst/>
          </a:prstGeom>
        </p:spPr>
        <p:txBody>
          <a:bodyPr spcFirstLastPara="1" wrap="square" lIns="91425" tIns="91425" rIns="91425" bIns="91425" anchor="t" anchorCtr="0">
            <a:noAutofit/>
          </a:bodyPr>
          <a:lstStyle/>
          <a:p>
            <a:pPr marL="127000" indent="0" algn="just">
              <a:buNone/>
            </a:pPr>
            <a:r>
              <a:rPr lang="en-GB" sz="1600" dirty="0"/>
              <a:t>Superstores are experiencing stagnant growth in both sales and profits, which is hindering other stores overall business performance. Despite various efforts to enhance the revenue of this Superstore, the desired increase in sales and profitability has not been achieved. This analysis aims to identify key factors affecting sales and profits, uncover trends and patterns within the data, and provide actionable insights and recommendations to drive growth and improve the financial health of the Superstore.</a:t>
            </a:r>
          </a:p>
          <a:p>
            <a:pPr marL="127000" indent="0" algn="just">
              <a:buNone/>
            </a:pP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Project Description</a:t>
            </a:r>
            <a:endParaRPr dirty="0"/>
          </a:p>
        </p:txBody>
      </p:sp>
      <p:sp>
        <p:nvSpPr>
          <p:cNvPr id="337" name="Google Shape;337;p31"/>
          <p:cNvSpPr txBox="1">
            <a:spLocks noGrp="1"/>
          </p:cNvSpPr>
          <p:nvPr>
            <p:ph type="body" idx="1"/>
          </p:nvPr>
        </p:nvSpPr>
        <p:spPr>
          <a:xfrm>
            <a:off x="720000" y="1466091"/>
            <a:ext cx="5591423" cy="300965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dirty="0"/>
              <a:t>This project involves the analysis of the Sample Superstore dataset sourced from Kaggle to identify key factors impacting sales and profitability. Using Python libraries such as Pandas for data manipulation and Matplotlib for data visualization, we will conduct an in-depth examination of the dataset. The goal is to uncover actionable insights and trends that the store manager can leverage to drive increased sales and enhanced profitability. Our analysis will focus on identifying underperforming segments, high-potential products, and effective strategies for optimizing the overall performance of the Superstore.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28"/>
          <p:cNvPicPr preferRelativeResize="0"/>
          <p:nvPr/>
        </p:nvPicPr>
        <p:blipFill>
          <a:blip r:embed="rId3">
            <a:alphaModFix/>
          </a:blip>
          <a:stretch>
            <a:fillRect/>
          </a:stretch>
        </p:blipFill>
        <p:spPr>
          <a:xfrm>
            <a:off x="865582" y="1420996"/>
            <a:ext cx="561475" cy="572700"/>
          </a:xfrm>
          <a:prstGeom prst="rect">
            <a:avLst/>
          </a:prstGeom>
          <a:noFill/>
          <a:ln>
            <a:noFill/>
          </a:ln>
        </p:spPr>
      </p:pic>
      <p:sp>
        <p:nvSpPr>
          <p:cNvPr id="283" name="Google Shape;28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Who are the End Users ?</a:t>
            </a:r>
            <a:endParaRPr dirty="0"/>
          </a:p>
        </p:txBody>
      </p:sp>
      <p:sp>
        <p:nvSpPr>
          <p:cNvPr id="284" name="Google Shape;284;p28"/>
          <p:cNvSpPr txBox="1">
            <a:spLocks noGrp="1"/>
          </p:cNvSpPr>
          <p:nvPr>
            <p:ph type="title" idx="2"/>
          </p:nvPr>
        </p:nvSpPr>
        <p:spPr>
          <a:xfrm>
            <a:off x="994544" y="1629335"/>
            <a:ext cx="561475" cy="4400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sz="2000" dirty="0"/>
              <a:t>01</a:t>
            </a:r>
            <a:endParaRPr sz="2000" dirty="0"/>
          </a:p>
        </p:txBody>
      </p:sp>
      <p:sp>
        <p:nvSpPr>
          <p:cNvPr id="286" name="Google Shape;286;p28"/>
          <p:cNvSpPr txBox="1">
            <a:spLocks noGrp="1"/>
          </p:cNvSpPr>
          <p:nvPr>
            <p:ph type="subTitle" idx="3"/>
          </p:nvPr>
        </p:nvSpPr>
        <p:spPr>
          <a:xfrm>
            <a:off x="1556019" y="1520974"/>
            <a:ext cx="3015981" cy="41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1600" dirty="0"/>
              <a:t>Store Owners/ Managers</a:t>
            </a:r>
            <a:endParaRPr sz="1600" dirty="0"/>
          </a:p>
        </p:txBody>
      </p:sp>
      <p:pic>
        <p:nvPicPr>
          <p:cNvPr id="12" name="Google Shape;279;p28">
            <a:extLst>
              <a:ext uri="{FF2B5EF4-FFF2-40B4-BE49-F238E27FC236}">
                <a16:creationId xmlns:a16="http://schemas.microsoft.com/office/drawing/2014/main" id="{6570F50D-7D48-184E-5DCF-FB460498A918}"/>
              </a:ext>
            </a:extLst>
          </p:cNvPr>
          <p:cNvPicPr preferRelativeResize="0"/>
          <p:nvPr/>
        </p:nvPicPr>
        <p:blipFill>
          <a:blip r:embed="rId3">
            <a:alphaModFix/>
          </a:blip>
          <a:stretch>
            <a:fillRect/>
          </a:stretch>
        </p:blipFill>
        <p:spPr>
          <a:xfrm>
            <a:off x="4561995" y="1439201"/>
            <a:ext cx="561475" cy="572700"/>
          </a:xfrm>
          <a:prstGeom prst="rect">
            <a:avLst/>
          </a:prstGeom>
          <a:noFill/>
          <a:ln>
            <a:noFill/>
          </a:ln>
        </p:spPr>
      </p:pic>
      <p:pic>
        <p:nvPicPr>
          <p:cNvPr id="13" name="Google Shape;279;p28">
            <a:extLst>
              <a:ext uri="{FF2B5EF4-FFF2-40B4-BE49-F238E27FC236}">
                <a16:creationId xmlns:a16="http://schemas.microsoft.com/office/drawing/2014/main" id="{27BB390B-D088-D23A-FDD9-1B461FED0D70}"/>
              </a:ext>
            </a:extLst>
          </p:cNvPr>
          <p:cNvPicPr preferRelativeResize="0"/>
          <p:nvPr/>
        </p:nvPicPr>
        <p:blipFill>
          <a:blip r:embed="rId3">
            <a:alphaModFix/>
          </a:blip>
          <a:stretch>
            <a:fillRect/>
          </a:stretch>
        </p:blipFill>
        <p:spPr>
          <a:xfrm>
            <a:off x="865581" y="2202035"/>
            <a:ext cx="561475" cy="572700"/>
          </a:xfrm>
          <a:prstGeom prst="rect">
            <a:avLst/>
          </a:prstGeom>
          <a:noFill/>
          <a:ln>
            <a:noFill/>
          </a:ln>
        </p:spPr>
      </p:pic>
      <p:pic>
        <p:nvPicPr>
          <p:cNvPr id="14" name="Google Shape;279;p28">
            <a:extLst>
              <a:ext uri="{FF2B5EF4-FFF2-40B4-BE49-F238E27FC236}">
                <a16:creationId xmlns:a16="http://schemas.microsoft.com/office/drawing/2014/main" id="{1999B975-F9E2-25E7-E6D1-F18F7FAE4841}"/>
              </a:ext>
            </a:extLst>
          </p:cNvPr>
          <p:cNvPicPr preferRelativeResize="0"/>
          <p:nvPr/>
        </p:nvPicPr>
        <p:blipFill>
          <a:blip r:embed="rId3">
            <a:alphaModFix/>
          </a:blip>
          <a:stretch>
            <a:fillRect/>
          </a:stretch>
        </p:blipFill>
        <p:spPr>
          <a:xfrm>
            <a:off x="844083" y="2907423"/>
            <a:ext cx="561475" cy="572700"/>
          </a:xfrm>
          <a:prstGeom prst="rect">
            <a:avLst/>
          </a:prstGeom>
          <a:noFill/>
          <a:ln>
            <a:noFill/>
          </a:ln>
        </p:spPr>
      </p:pic>
      <p:pic>
        <p:nvPicPr>
          <p:cNvPr id="15" name="Google Shape;279;p28">
            <a:extLst>
              <a:ext uri="{FF2B5EF4-FFF2-40B4-BE49-F238E27FC236}">
                <a16:creationId xmlns:a16="http://schemas.microsoft.com/office/drawing/2014/main" id="{B78327E5-AA7B-12CE-BF44-A90094D25131}"/>
              </a:ext>
            </a:extLst>
          </p:cNvPr>
          <p:cNvPicPr preferRelativeResize="0"/>
          <p:nvPr/>
        </p:nvPicPr>
        <p:blipFill>
          <a:blip r:embed="rId3">
            <a:alphaModFix/>
          </a:blip>
          <a:stretch>
            <a:fillRect/>
          </a:stretch>
        </p:blipFill>
        <p:spPr>
          <a:xfrm>
            <a:off x="4561995" y="2202035"/>
            <a:ext cx="561475" cy="572700"/>
          </a:xfrm>
          <a:prstGeom prst="rect">
            <a:avLst/>
          </a:prstGeom>
          <a:noFill/>
          <a:ln>
            <a:noFill/>
          </a:ln>
        </p:spPr>
      </p:pic>
      <p:pic>
        <p:nvPicPr>
          <p:cNvPr id="16" name="Google Shape;279;p28">
            <a:extLst>
              <a:ext uri="{FF2B5EF4-FFF2-40B4-BE49-F238E27FC236}">
                <a16:creationId xmlns:a16="http://schemas.microsoft.com/office/drawing/2014/main" id="{1FD6A921-7767-AD2C-15D0-C472F4D3C6CC}"/>
              </a:ext>
            </a:extLst>
          </p:cNvPr>
          <p:cNvPicPr preferRelativeResize="0"/>
          <p:nvPr/>
        </p:nvPicPr>
        <p:blipFill>
          <a:blip r:embed="rId3">
            <a:alphaModFix/>
          </a:blip>
          <a:stretch>
            <a:fillRect/>
          </a:stretch>
        </p:blipFill>
        <p:spPr>
          <a:xfrm>
            <a:off x="4561994" y="2907900"/>
            <a:ext cx="561475" cy="572700"/>
          </a:xfrm>
          <a:prstGeom prst="rect">
            <a:avLst/>
          </a:prstGeom>
          <a:noFill/>
          <a:ln>
            <a:noFill/>
          </a:ln>
        </p:spPr>
      </p:pic>
      <p:sp>
        <p:nvSpPr>
          <p:cNvPr id="17" name="Google Shape;284;p28">
            <a:extLst>
              <a:ext uri="{FF2B5EF4-FFF2-40B4-BE49-F238E27FC236}">
                <a16:creationId xmlns:a16="http://schemas.microsoft.com/office/drawing/2014/main" id="{68B660AD-D53A-9553-195A-54A3D4B1B396}"/>
              </a:ext>
            </a:extLst>
          </p:cNvPr>
          <p:cNvSpPr txBox="1">
            <a:spLocks/>
          </p:cNvSpPr>
          <p:nvPr/>
        </p:nvSpPr>
        <p:spPr>
          <a:xfrm>
            <a:off x="992624" y="2468484"/>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03</a:t>
            </a:r>
          </a:p>
        </p:txBody>
      </p:sp>
      <p:sp>
        <p:nvSpPr>
          <p:cNvPr id="18" name="Google Shape;284;p28">
            <a:extLst>
              <a:ext uri="{FF2B5EF4-FFF2-40B4-BE49-F238E27FC236}">
                <a16:creationId xmlns:a16="http://schemas.microsoft.com/office/drawing/2014/main" id="{FBFDBD39-F129-5078-5DD0-DF8490B51EDF}"/>
              </a:ext>
            </a:extLst>
          </p:cNvPr>
          <p:cNvSpPr txBox="1">
            <a:spLocks/>
          </p:cNvSpPr>
          <p:nvPr/>
        </p:nvSpPr>
        <p:spPr>
          <a:xfrm>
            <a:off x="1026050" y="3171038"/>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05</a:t>
            </a:r>
          </a:p>
        </p:txBody>
      </p:sp>
      <p:sp>
        <p:nvSpPr>
          <p:cNvPr id="31" name="Google Shape;286;p28">
            <a:extLst>
              <a:ext uri="{FF2B5EF4-FFF2-40B4-BE49-F238E27FC236}">
                <a16:creationId xmlns:a16="http://schemas.microsoft.com/office/drawing/2014/main" id="{6E830907-F3AF-5722-7FFE-9F362C6CE84F}"/>
              </a:ext>
            </a:extLst>
          </p:cNvPr>
          <p:cNvSpPr txBox="1">
            <a:spLocks/>
          </p:cNvSpPr>
          <p:nvPr/>
        </p:nvSpPr>
        <p:spPr>
          <a:xfrm>
            <a:off x="1542780" y="2271790"/>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Sales Team</a:t>
            </a:r>
          </a:p>
        </p:txBody>
      </p:sp>
      <p:sp>
        <p:nvSpPr>
          <p:cNvPr id="32" name="Google Shape;286;p28">
            <a:extLst>
              <a:ext uri="{FF2B5EF4-FFF2-40B4-BE49-F238E27FC236}">
                <a16:creationId xmlns:a16="http://schemas.microsoft.com/office/drawing/2014/main" id="{1684A892-F1E2-7B71-938A-DFE210E6C28E}"/>
              </a:ext>
            </a:extLst>
          </p:cNvPr>
          <p:cNvSpPr txBox="1">
            <a:spLocks/>
          </p:cNvSpPr>
          <p:nvPr/>
        </p:nvSpPr>
        <p:spPr>
          <a:xfrm>
            <a:off x="1587525" y="3063423"/>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Business Consultants</a:t>
            </a:r>
          </a:p>
        </p:txBody>
      </p:sp>
      <p:sp>
        <p:nvSpPr>
          <p:cNvPr id="33" name="Google Shape;286;p28">
            <a:extLst>
              <a:ext uri="{FF2B5EF4-FFF2-40B4-BE49-F238E27FC236}">
                <a16:creationId xmlns:a16="http://schemas.microsoft.com/office/drawing/2014/main" id="{6E70671F-5796-B02A-BCD5-170E479E19E9}"/>
              </a:ext>
            </a:extLst>
          </p:cNvPr>
          <p:cNvSpPr txBox="1">
            <a:spLocks/>
          </p:cNvSpPr>
          <p:nvPr/>
        </p:nvSpPr>
        <p:spPr>
          <a:xfrm>
            <a:off x="5113465" y="1527775"/>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Marketing Team</a:t>
            </a:r>
          </a:p>
        </p:txBody>
      </p:sp>
      <p:sp>
        <p:nvSpPr>
          <p:cNvPr id="34" name="Google Shape;286;p28">
            <a:extLst>
              <a:ext uri="{FF2B5EF4-FFF2-40B4-BE49-F238E27FC236}">
                <a16:creationId xmlns:a16="http://schemas.microsoft.com/office/drawing/2014/main" id="{BC1AF4DA-3ECC-9620-4845-0547F93A93C6}"/>
              </a:ext>
            </a:extLst>
          </p:cNvPr>
          <p:cNvSpPr txBox="1">
            <a:spLocks/>
          </p:cNvSpPr>
          <p:nvPr/>
        </p:nvSpPr>
        <p:spPr>
          <a:xfrm>
            <a:off x="5123469" y="2316950"/>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Financial Analysts</a:t>
            </a:r>
          </a:p>
        </p:txBody>
      </p:sp>
      <p:sp>
        <p:nvSpPr>
          <p:cNvPr id="35" name="Google Shape;286;p28">
            <a:extLst>
              <a:ext uri="{FF2B5EF4-FFF2-40B4-BE49-F238E27FC236}">
                <a16:creationId xmlns:a16="http://schemas.microsoft.com/office/drawing/2014/main" id="{A8E242BB-1C07-3AFA-CEBB-933CB23720BA}"/>
              </a:ext>
            </a:extLst>
          </p:cNvPr>
          <p:cNvSpPr txBox="1">
            <a:spLocks/>
          </p:cNvSpPr>
          <p:nvPr/>
        </p:nvSpPr>
        <p:spPr>
          <a:xfrm>
            <a:off x="5123469" y="3035316"/>
            <a:ext cx="3015981"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Data Analysts &amp; Scientists</a:t>
            </a:r>
          </a:p>
        </p:txBody>
      </p:sp>
      <p:sp>
        <p:nvSpPr>
          <p:cNvPr id="36" name="Google Shape;284;p28">
            <a:extLst>
              <a:ext uri="{FF2B5EF4-FFF2-40B4-BE49-F238E27FC236}">
                <a16:creationId xmlns:a16="http://schemas.microsoft.com/office/drawing/2014/main" id="{6040AD50-1445-E749-3C30-F3A61141D325}"/>
              </a:ext>
            </a:extLst>
          </p:cNvPr>
          <p:cNvSpPr txBox="1">
            <a:spLocks/>
          </p:cNvSpPr>
          <p:nvPr/>
        </p:nvSpPr>
        <p:spPr>
          <a:xfrm>
            <a:off x="4700962" y="1625062"/>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02</a:t>
            </a:r>
          </a:p>
        </p:txBody>
      </p:sp>
      <p:sp>
        <p:nvSpPr>
          <p:cNvPr id="37" name="Google Shape;284;p28">
            <a:extLst>
              <a:ext uri="{FF2B5EF4-FFF2-40B4-BE49-F238E27FC236}">
                <a16:creationId xmlns:a16="http://schemas.microsoft.com/office/drawing/2014/main" id="{C2446DA7-BF3F-7C82-92A9-658BF2FE5593}"/>
              </a:ext>
            </a:extLst>
          </p:cNvPr>
          <p:cNvSpPr txBox="1">
            <a:spLocks/>
          </p:cNvSpPr>
          <p:nvPr/>
        </p:nvSpPr>
        <p:spPr>
          <a:xfrm>
            <a:off x="4710535" y="2465014"/>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04</a:t>
            </a:r>
          </a:p>
        </p:txBody>
      </p:sp>
      <p:sp>
        <p:nvSpPr>
          <p:cNvPr id="38" name="Google Shape;284;p28">
            <a:extLst>
              <a:ext uri="{FF2B5EF4-FFF2-40B4-BE49-F238E27FC236}">
                <a16:creationId xmlns:a16="http://schemas.microsoft.com/office/drawing/2014/main" id="{41BA8F90-774E-5419-7513-C98AA5653D14}"/>
              </a:ext>
            </a:extLst>
          </p:cNvPr>
          <p:cNvSpPr txBox="1">
            <a:spLocks/>
          </p:cNvSpPr>
          <p:nvPr/>
        </p:nvSpPr>
        <p:spPr>
          <a:xfrm>
            <a:off x="4700961" y="3171038"/>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06</a:t>
            </a:r>
          </a:p>
        </p:txBody>
      </p:sp>
      <p:pic>
        <p:nvPicPr>
          <p:cNvPr id="39" name="Google Shape;279;p28">
            <a:extLst>
              <a:ext uri="{FF2B5EF4-FFF2-40B4-BE49-F238E27FC236}">
                <a16:creationId xmlns:a16="http://schemas.microsoft.com/office/drawing/2014/main" id="{C8FB3D07-F86E-F0E9-CFCA-1B09A0D6EB5E}"/>
              </a:ext>
            </a:extLst>
          </p:cNvPr>
          <p:cNvPicPr preferRelativeResize="0"/>
          <p:nvPr/>
        </p:nvPicPr>
        <p:blipFill>
          <a:blip r:embed="rId3">
            <a:alphaModFix/>
          </a:blip>
          <a:stretch>
            <a:fillRect/>
          </a:stretch>
        </p:blipFill>
        <p:spPr>
          <a:xfrm>
            <a:off x="3053607" y="3740012"/>
            <a:ext cx="561475" cy="572700"/>
          </a:xfrm>
          <a:prstGeom prst="rect">
            <a:avLst/>
          </a:prstGeom>
          <a:noFill/>
          <a:ln>
            <a:noFill/>
          </a:ln>
        </p:spPr>
      </p:pic>
      <p:sp>
        <p:nvSpPr>
          <p:cNvPr id="40" name="Google Shape;284;p28">
            <a:extLst>
              <a:ext uri="{FF2B5EF4-FFF2-40B4-BE49-F238E27FC236}">
                <a16:creationId xmlns:a16="http://schemas.microsoft.com/office/drawing/2014/main" id="{AE33C90B-1ACA-0D6F-740E-0828AB9F6729}"/>
              </a:ext>
            </a:extLst>
          </p:cNvPr>
          <p:cNvSpPr txBox="1">
            <a:spLocks/>
          </p:cNvSpPr>
          <p:nvPr/>
        </p:nvSpPr>
        <p:spPr>
          <a:xfrm>
            <a:off x="3223941" y="3962830"/>
            <a:ext cx="561475" cy="440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sz="2000" dirty="0"/>
              <a:t>07</a:t>
            </a:r>
          </a:p>
        </p:txBody>
      </p:sp>
      <p:sp>
        <p:nvSpPr>
          <p:cNvPr id="41" name="Google Shape;286;p28">
            <a:extLst>
              <a:ext uri="{FF2B5EF4-FFF2-40B4-BE49-F238E27FC236}">
                <a16:creationId xmlns:a16="http://schemas.microsoft.com/office/drawing/2014/main" id="{5BD1BD82-9C79-24BC-54F3-540374E6F515}"/>
              </a:ext>
            </a:extLst>
          </p:cNvPr>
          <p:cNvSpPr txBox="1">
            <a:spLocks/>
          </p:cNvSpPr>
          <p:nvPr/>
        </p:nvSpPr>
        <p:spPr>
          <a:xfrm>
            <a:off x="3684590" y="3801636"/>
            <a:ext cx="3692292" cy="5842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IN" sz="1600" dirty="0"/>
              <a:t>Supply Chain &amp; Inventory Managers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Tcechnologies used </a:t>
            </a:r>
            <a:endParaRPr dirty="0"/>
          </a:p>
        </p:txBody>
      </p:sp>
      <p:cxnSp>
        <p:nvCxnSpPr>
          <p:cNvPr id="316" name="Google Shape;316;p30"/>
          <p:cNvCxnSpPr/>
          <p:nvPr/>
        </p:nvCxnSpPr>
        <p:spPr>
          <a:xfrm>
            <a:off x="720000" y="1530195"/>
            <a:ext cx="2616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
        <p:nvSpPr>
          <p:cNvPr id="2" name="Google Shape;310;p30">
            <a:extLst>
              <a:ext uri="{FF2B5EF4-FFF2-40B4-BE49-F238E27FC236}">
                <a16:creationId xmlns:a16="http://schemas.microsoft.com/office/drawing/2014/main" id="{BDF30FE3-23F1-0F6A-A0C3-36F34609C955}"/>
              </a:ext>
            </a:extLst>
          </p:cNvPr>
          <p:cNvSpPr txBox="1">
            <a:spLocks/>
          </p:cNvSpPr>
          <p:nvPr/>
        </p:nvSpPr>
        <p:spPr>
          <a:xfrm>
            <a:off x="720000" y="1244409"/>
            <a:ext cx="7289488" cy="3279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1pPr>
            <a:lvl2pPr marL="914400" marR="0" lvl="1"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2pPr>
            <a:lvl3pPr marL="1371600" marR="0" lvl="2"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3pPr>
            <a:lvl4pPr marL="1828800" marR="0" lvl="3"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4pPr>
            <a:lvl5pPr marL="2286000" marR="0" lvl="4"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5pPr>
            <a:lvl6pPr marL="2743200" marR="0" lvl="5"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6pPr>
            <a:lvl7pPr marL="3200400" marR="0" lvl="6"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7pPr>
            <a:lvl8pPr marL="3657600" marR="0" lvl="7"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8pPr>
            <a:lvl9pPr marL="4114800" marR="0" lvl="8" indent="-330200" algn="ctr" rtl="0">
              <a:lnSpc>
                <a:spcPct val="100000"/>
              </a:lnSpc>
              <a:spcBef>
                <a:spcPts val="0"/>
              </a:spcBef>
              <a:spcAft>
                <a:spcPts val="0"/>
              </a:spcAft>
              <a:buClr>
                <a:schemeClr val="lt1"/>
              </a:buClr>
              <a:buSzPts val="1600"/>
              <a:buFont typeface="Baloo Thambi 2"/>
              <a:buNone/>
              <a:defRPr sz="1600" b="0" i="0" u="none" strike="noStrike" cap="none">
                <a:solidFill>
                  <a:schemeClr val="lt1"/>
                </a:solidFill>
                <a:latin typeface="Baloo Thambi 2"/>
                <a:ea typeface="Baloo Thambi 2"/>
                <a:cs typeface="Baloo Thambi 2"/>
                <a:sym typeface="Baloo Thambi 2"/>
              </a:defRPr>
            </a:lvl9pPr>
          </a:lstStyle>
          <a:p>
            <a:pPr marL="0" indent="0" algn="just"/>
            <a:r>
              <a:rPr lang="en-GB" dirty="0"/>
              <a:t>Here are the technologies used in this project:</a:t>
            </a:r>
          </a:p>
          <a:p>
            <a:pPr marL="0" indent="0" algn="just"/>
            <a:endParaRPr lang="en-GB" dirty="0"/>
          </a:p>
          <a:p>
            <a:pPr marL="0" indent="0" algn="just"/>
            <a:r>
              <a:rPr lang="en-GB" b="1" dirty="0"/>
              <a:t>1. Python:</a:t>
            </a:r>
            <a:r>
              <a:rPr lang="en-GB" dirty="0"/>
              <a:t> The primary programming language used for data analysis.</a:t>
            </a:r>
          </a:p>
          <a:p>
            <a:pPr marL="0" indent="0" algn="just"/>
            <a:r>
              <a:rPr lang="en-GB" b="1" dirty="0"/>
              <a:t>2. Pandas:</a:t>
            </a:r>
            <a:r>
              <a:rPr lang="en-GB" dirty="0"/>
              <a:t> A Python library for data manipulation and analysis. It is used to clean, process, and explore the dataset.</a:t>
            </a:r>
          </a:p>
          <a:p>
            <a:pPr marL="0" indent="0" algn="just"/>
            <a:r>
              <a:rPr lang="en-GB" b="1" dirty="0"/>
              <a:t>3. Matplotlib:</a:t>
            </a:r>
            <a:r>
              <a:rPr lang="en-GB" dirty="0"/>
              <a:t> A Python plotting library used for creating static, animated, and interactive visualizations to represent the insights derived from the dataset.</a:t>
            </a:r>
          </a:p>
          <a:p>
            <a:pPr marL="0" indent="0" algn="just"/>
            <a:r>
              <a:rPr lang="en-GB" b="1" dirty="0"/>
              <a:t>4. </a:t>
            </a:r>
            <a:r>
              <a:rPr lang="en-GB" b="1" dirty="0" err="1"/>
              <a:t>Jupyter</a:t>
            </a:r>
            <a:r>
              <a:rPr lang="en-GB" b="1" dirty="0"/>
              <a:t> Notebook:</a:t>
            </a:r>
            <a:r>
              <a:rPr lang="en-GB" dirty="0"/>
              <a:t> An open-source web application that allows you to create   and share documents that contain live code, equations, visualizations, and narrative text. It is used for documenting the analysis process and presenting the findings in an interactive manner. </a:t>
            </a:r>
          </a:p>
          <a:p>
            <a:pPr marL="0" indent="0" algn="just"/>
            <a:r>
              <a:rPr lang="en-GB" b="1" dirty="0"/>
              <a:t>5. Kaggle:</a:t>
            </a:r>
            <a:r>
              <a:rPr lang="en-GB" dirty="0"/>
              <a:t> A platform that provides datasets, including the Sample Superstore dataset used in this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44"/>
          <p:cNvSpPr txBox="1">
            <a:spLocks noGrp="1"/>
          </p:cNvSpPr>
          <p:nvPr>
            <p:ph type="title"/>
          </p:nvPr>
        </p:nvSpPr>
        <p:spPr>
          <a:xfrm>
            <a:off x="2093495" y="1882425"/>
            <a:ext cx="4957010" cy="137865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sz="8000" dirty="0"/>
              <a:t>Results</a:t>
            </a:r>
            <a:endParaRPr sz="8000" dirty="0"/>
          </a:p>
        </p:txBody>
      </p:sp>
      <p:sp>
        <p:nvSpPr>
          <p:cNvPr id="13" name="TextBox 12">
            <a:extLst>
              <a:ext uri="{FF2B5EF4-FFF2-40B4-BE49-F238E27FC236}">
                <a16:creationId xmlns:a16="http://schemas.microsoft.com/office/drawing/2014/main" id="{657E504B-93F5-E65E-3EF4-8584E2BCA801}"/>
              </a:ext>
            </a:extLst>
          </p:cNvPr>
          <p:cNvSpPr txBox="1"/>
          <p:nvPr/>
        </p:nvSpPr>
        <p:spPr>
          <a:xfrm>
            <a:off x="5528797" y="4540950"/>
            <a:ext cx="1332642" cy="338554"/>
          </a:xfrm>
          <a:prstGeom prst="rect">
            <a:avLst/>
          </a:prstGeom>
          <a:noFill/>
        </p:spPr>
        <p:txBody>
          <a:bodyPr wrap="square" rtlCol="0">
            <a:spAutoFit/>
          </a:bodyPr>
          <a:lstStyle/>
          <a:p>
            <a:r>
              <a:rPr lang="en-IN" sz="1600" dirty="0">
                <a:solidFill>
                  <a:schemeClr val="bg1"/>
                </a:solidFill>
                <a:latin typeface="Baloo Thambi 2" panose="020B0604020202020204" charset="0"/>
                <a:cs typeface="Baloo Thambi 2" panose="020B0604020202020204" charset="0"/>
                <a:hlinkClick r:id="rId3"/>
              </a:rPr>
              <a:t>Dataset Link</a:t>
            </a:r>
            <a:endParaRPr lang="en-IN" sz="1600" dirty="0">
              <a:solidFill>
                <a:schemeClr val="bg1"/>
              </a:solidFill>
              <a:latin typeface="Baloo Thambi 2" panose="020B0604020202020204" charset="0"/>
              <a:cs typeface="Baloo Thambi 2" panose="020B0604020202020204" charset="0"/>
            </a:endParaRPr>
          </a:p>
        </p:txBody>
      </p:sp>
      <p:sp>
        <p:nvSpPr>
          <p:cNvPr id="12" name="TextBox 11">
            <a:extLst>
              <a:ext uri="{FF2B5EF4-FFF2-40B4-BE49-F238E27FC236}">
                <a16:creationId xmlns:a16="http://schemas.microsoft.com/office/drawing/2014/main" id="{A1159A3B-E32B-F45D-55BC-93DF3D222BC7}"/>
              </a:ext>
            </a:extLst>
          </p:cNvPr>
          <p:cNvSpPr txBox="1"/>
          <p:nvPr/>
        </p:nvSpPr>
        <p:spPr>
          <a:xfrm>
            <a:off x="584390" y="4540950"/>
            <a:ext cx="2007555" cy="338554"/>
          </a:xfrm>
          <a:prstGeom prst="rect">
            <a:avLst/>
          </a:prstGeom>
          <a:noFill/>
        </p:spPr>
        <p:txBody>
          <a:bodyPr wrap="square" rtlCol="0">
            <a:spAutoFit/>
          </a:bodyPr>
          <a:lstStyle/>
          <a:p>
            <a:r>
              <a:rPr lang="en-IN" sz="1600" dirty="0">
                <a:solidFill>
                  <a:schemeClr val="bg1"/>
                </a:solidFill>
                <a:latin typeface="Baloo Thambi 2" panose="020B0604020202020204" charset="0"/>
                <a:cs typeface="Baloo Thambi 2" panose="020B0604020202020204" charset="0"/>
                <a:hlinkClick r:id="rId4"/>
              </a:rPr>
              <a:t>Code Link ( </a:t>
            </a:r>
            <a:r>
              <a:rPr lang="en-IN" sz="1600" dirty="0" err="1">
                <a:solidFill>
                  <a:schemeClr val="bg1"/>
                </a:solidFill>
                <a:latin typeface="Baloo Thambi 2" panose="020B0604020202020204" charset="0"/>
                <a:cs typeface="Baloo Thambi 2" panose="020B0604020202020204" charset="0"/>
                <a:hlinkClick r:id="rId4"/>
              </a:rPr>
              <a:t>Github</a:t>
            </a:r>
            <a:r>
              <a:rPr lang="en-IN" sz="1600" dirty="0">
                <a:solidFill>
                  <a:schemeClr val="bg1"/>
                </a:solidFill>
                <a:latin typeface="Baloo Thambi 2" panose="020B0604020202020204" charset="0"/>
                <a:cs typeface="Baloo Thambi 2" panose="020B0604020202020204" charset="0"/>
                <a:hlinkClick r:id="rId4"/>
              </a:rPr>
              <a:t>)</a:t>
            </a:r>
            <a:endParaRPr lang="en-IN" sz="1600" dirty="0">
              <a:solidFill>
                <a:schemeClr val="bg1"/>
              </a:solidFill>
              <a:latin typeface="Baloo Thambi 2" panose="020B0604020202020204" charset="0"/>
              <a:cs typeface="Baloo Thambi 2"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2" name="Google Shape;302;p29"/>
          <p:cNvCxnSpPr/>
          <p:nvPr/>
        </p:nvCxnSpPr>
        <p:spPr>
          <a:xfrm>
            <a:off x="1230658" y="3481007"/>
            <a:ext cx="40779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
        <p:nvSpPr>
          <p:cNvPr id="5" name="Subtitle 4">
            <a:extLst>
              <a:ext uri="{FF2B5EF4-FFF2-40B4-BE49-F238E27FC236}">
                <a16:creationId xmlns:a16="http://schemas.microsoft.com/office/drawing/2014/main" id="{B18216B5-E872-E003-D7E5-8D8C04330475}"/>
              </a:ext>
            </a:extLst>
          </p:cNvPr>
          <p:cNvSpPr>
            <a:spLocks noGrp="1"/>
          </p:cNvSpPr>
          <p:nvPr>
            <p:ph type="subTitle" idx="1"/>
          </p:nvPr>
        </p:nvSpPr>
        <p:spPr>
          <a:xfrm>
            <a:off x="1441895" y="3481007"/>
            <a:ext cx="6003934" cy="1235100"/>
          </a:xfrm>
        </p:spPr>
        <p:txBody>
          <a:bodyPr/>
          <a:lstStyle/>
          <a:p>
            <a:pPr algn="just"/>
            <a:r>
              <a:rPr lang="en-IN" dirty="0"/>
              <a:t>By analysing the bar plot we have analysed that </a:t>
            </a:r>
          </a:p>
          <a:p>
            <a:pPr algn="just"/>
            <a:r>
              <a:rPr lang="en-IN" dirty="0"/>
              <a:t>1. Sales and profit is maximum in West Region.</a:t>
            </a:r>
          </a:p>
          <a:p>
            <a:pPr algn="just"/>
            <a:r>
              <a:rPr lang="en-IN" dirty="0"/>
              <a:t>2. We have noticed though sales is high in Central compared to South the Profit of lowest for Central Region.</a:t>
            </a:r>
          </a:p>
        </p:txBody>
      </p:sp>
      <p:pic>
        <p:nvPicPr>
          <p:cNvPr id="7" name="Picture 6">
            <a:extLst>
              <a:ext uri="{FF2B5EF4-FFF2-40B4-BE49-F238E27FC236}">
                <a16:creationId xmlns:a16="http://schemas.microsoft.com/office/drawing/2014/main" id="{790FFFBE-4C18-A8FA-E437-6D8CD36310D8}"/>
              </a:ext>
            </a:extLst>
          </p:cNvPr>
          <p:cNvPicPr>
            <a:picLocks noChangeAspect="1"/>
          </p:cNvPicPr>
          <p:nvPr/>
        </p:nvPicPr>
        <p:blipFill>
          <a:blip r:embed="rId3"/>
          <a:stretch>
            <a:fillRect/>
          </a:stretch>
        </p:blipFill>
        <p:spPr>
          <a:xfrm>
            <a:off x="1230658" y="313915"/>
            <a:ext cx="6682683" cy="26971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1052;p44">
            <a:extLst>
              <a:ext uri="{FF2B5EF4-FFF2-40B4-BE49-F238E27FC236}">
                <a16:creationId xmlns:a16="http://schemas.microsoft.com/office/drawing/2014/main" id="{7BC44619-CA00-5C6D-F33F-F870064C3829}"/>
              </a:ext>
            </a:extLst>
          </p:cNvPr>
          <p:cNvSpPr txBox="1">
            <a:spLocks noGrp="1"/>
          </p:cNvSpPr>
          <p:nvPr>
            <p:ph type="title"/>
          </p:nvPr>
        </p:nvSpPr>
        <p:spPr>
          <a:xfrm>
            <a:off x="220007" y="490097"/>
            <a:ext cx="763146" cy="69931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sz="3600" dirty="0"/>
              <a:t>01</a:t>
            </a:r>
            <a:endParaRPr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5" name="Picture 4">
            <a:extLst>
              <a:ext uri="{FF2B5EF4-FFF2-40B4-BE49-F238E27FC236}">
                <a16:creationId xmlns:a16="http://schemas.microsoft.com/office/drawing/2014/main" id="{CDF68298-09E3-14E4-885C-765F432D28B6}"/>
              </a:ext>
            </a:extLst>
          </p:cNvPr>
          <p:cNvPicPr>
            <a:picLocks noChangeAspect="1"/>
          </p:cNvPicPr>
          <p:nvPr/>
        </p:nvPicPr>
        <p:blipFill>
          <a:blip r:embed="rId3"/>
          <a:stretch>
            <a:fillRect/>
          </a:stretch>
        </p:blipFill>
        <p:spPr>
          <a:xfrm>
            <a:off x="1834296" y="447890"/>
            <a:ext cx="5475407" cy="2490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8" name="Google Shape;302;p29">
            <a:extLst>
              <a:ext uri="{FF2B5EF4-FFF2-40B4-BE49-F238E27FC236}">
                <a16:creationId xmlns:a16="http://schemas.microsoft.com/office/drawing/2014/main" id="{7FF09BD5-EF28-E2F1-34F3-F48B8B5B78C6}"/>
              </a:ext>
            </a:extLst>
          </p:cNvPr>
          <p:cNvCxnSpPr/>
          <p:nvPr/>
        </p:nvCxnSpPr>
        <p:spPr>
          <a:xfrm>
            <a:off x="1098136" y="3515781"/>
            <a:ext cx="40779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
        <p:nvSpPr>
          <p:cNvPr id="11" name="Subtitle 4">
            <a:extLst>
              <a:ext uri="{FF2B5EF4-FFF2-40B4-BE49-F238E27FC236}">
                <a16:creationId xmlns:a16="http://schemas.microsoft.com/office/drawing/2014/main" id="{487C564F-A04B-ACE5-350F-CE92B6FA446D}"/>
              </a:ext>
            </a:extLst>
          </p:cNvPr>
          <p:cNvSpPr txBox="1">
            <a:spLocks/>
          </p:cNvSpPr>
          <p:nvPr/>
        </p:nvSpPr>
        <p:spPr>
          <a:xfrm>
            <a:off x="1441895" y="3652886"/>
            <a:ext cx="5756427" cy="8572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dirty="0">
                <a:solidFill>
                  <a:schemeClr val="bg1"/>
                </a:solidFill>
                <a:latin typeface="Baloo Thambi 2" panose="020B0604020202020204" charset="0"/>
                <a:cs typeface="Baloo Thambi 2" panose="020B0604020202020204" charset="0"/>
              </a:rPr>
              <a:t>By analysing the pie chart we have analysed that </a:t>
            </a:r>
          </a:p>
          <a:p>
            <a:pPr algn="just"/>
            <a:r>
              <a:rPr lang="en-IN" dirty="0">
                <a:solidFill>
                  <a:schemeClr val="bg1"/>
                </a:solidFill>
                <a:latin typeface="Baloo Thambi 2" panose="020B0604020202020204" charset="0"/>
                <a:cs typeface="Baloo Thambi 2" panose="020B0604020202020204" charset="0"/>
              </a:rPr>
              <a:t>1. Sales and profit is maximum for the consumer segment goods.</a:t>
            </a:r>
          </a:p>
          <a:p>
            <a:pPr algn="just"/>
            <a:r>
              <a:rPr lang="en-IN" dirty="0">
                <a:solidFill>
                  <a:schemeClr val="bg1"/>
                </a:solidFill>
                <a:latin typeface="Baloo Thambi 2" panose="020B0604020202020204" charset="0"/>
                <a:cs typeface="Baloo Thambi 2" panose="020B0604020202020204" charset="0"/>
              </a:rPr>
              <a:t>2. And lowest profit and sales for Home Office segment goods.</a:t>
            </a:r>
          </a:p>
        </p:txBody>
      </p:sp>
      <p:sp>
        <p:nvSpPr>
          <p:cNvPr id="12" name="Google Shape;1052;p44">
            <a:extLst>
              <a:ext uri="{FF2B5EF4-FFF2-40B4-BE49-F238E27FC236}">
                <a16:creationId xmlns:a16="http://schemas.microsoft.com/office/drawing/2014/main" id="{62657417-EE04-5CA9-758A-BB8043CBF2AE}"/>
              </a:ext>
            </a:extLst>
          </p:cNvPr>
          <p:cNvSpPr txBox="1">
            <a:spLocks noGrp="1"/>
          </p:cNvSpPr>
          <p:nvPr>
            <p:ph type="title"/>
          </p:nvPr>
        </p:nvSpPr>
        <p:spPr>
          <a:xfrm>
            <a:off x="220007" y="490097"/>
            <a:ext cx="763146" cy="69931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sz="3600" dirty="0"/>
              <a:t>02</a:t>
            </a:r>
            <a:endParaRPr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7" name="Picture 6">
            <a:extLst>
              <a:ext uri="{FF2B5EF4-FFF2-40B4-BE49-F238E27FC236}">
                <a16:creationId xmlns:a16="http://schemas.microsoft.com/office/drawing/2014/main" id="{B75B176B-6F70-43D2-9FBF-4AF1440D4A19}"/>
              </a:ext>
            </a:extLst>
          </p:cNvPr>
          <p:cNvPicPr>
            <a:picLocks noChangeAspect="1"/>
          </p:cNvPicPr>
          <p:nvPr/>
        </p:nvPicPr>
        <p:blipFill>
          <a:blip r:embed="rId3"/>
          <a:stretch>
            <a:fillRect/>
          </a:stretch>
        </p:blipFill>
        <p:spPr>
          <a:xfrm>
            <a:off x="1795068" y="413514"/>
            <a:ext cx="5553863" cy="23331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8" name="Google Shape;302;p29">
            <a:extLst>
              <a:ext uri="{FF2B5EF4-FFF2-40B4-BE49-F238E27FC236}">
                <a16:creationId xmlns:a16="http://schemas.microsoft.com/office/drawing/2014/main" id="{C9961841-D722-ED76-F39B-E568CEC3376A}"/>
              </a:ext>
            </a:extLst>
          </p:cNvPr>
          <p:cNvCxnSpPr/>
          <p:nvPr/>
        </p:nvCxnSpPr>
        <p:spPr>
          <a:xfrm>
            <a:off x="1098136" y="3515781"/>
            <a:ext cx="40779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
        <p:nvSpPr>
          <p:cNvPr id="9" name="Subtitle 4">
            <a:extLst>
              <a:ext uri="{FF2B5EF4-FFF2-40B4-BE49-F238E27FC236}">
                <a16:creationId xmlns:a16="http://schemas.microsoft.com/office/drawing/2014/main" id="{B6729095-4D7D-9B12-5C73-EA5E78483642}"/>
              </a:ext>
            </a:extLst>
          </p:cNvPr>
          <p:cNvSpPr txBox="1">
            <a:spLocks/>
          </p:cNvSpPr>
          <p:nvPr/>
        </p:nvSpPr>
        <p:spPr>
          <a:xfrm>
            <a:off x="1441895" y="3652886"/>
            <a:ext cx="5756427" cy="112537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dirty="0">
                <a:solidFill>
                  <a:schemeClr val="bg1"/>
                </a:solidFill>
                <a:latin typeface="Baloo Thambi 2" panose="020B0604020202020204" charset="0"/>
                <a:cs typeface="Baloo Thambi 2" panose="020B0604020202020204" charset="0"/>
              </a:rPr>
              <a:t>By analysing the pie chart we have analysed that </a:t>
            </a:r>
          </a:p>
          <a:p>
            <a:pPr algn="just"/>
            <a:r>
              <a:rPr lang="en-IN" dirty="0">
                <a:solidFill>
                  <a:schemeClr val="bg1"/>
                </a:solidFill>
                <a:latin typeface="Baloo Thambi 2" panose="020B0604020202020204" charset="0"/>
                <a:cs typeface="Baloo Thambi 2" panose="020B0604020202020204" charset="0"/>
              </a:rPr>
              <a:t>1. Sales is almost same for the product category.</a:t>
            </a:r>
          </a:p>
          <a:p>
            <a:pPr algn="just"/>
            <a:r>
              <a:rPr lang="en-IN" dirty="0">
                <a:solidFill>
                  <a:schemeClr val="bg1"/>
                </a:solidFill>
                <a:latin typeface="Baloo Thambi 2" panose="020B0604020202020204" charset="0"/>
                <a:cs typeface="Baloo Thambi 2" panose="020B0604020202020204" charset="0"/>
              </a:rPr>
              <a:t>2. But when comes to profits the product category for Technology generates 50% profit compared to others. </a:t>
            </a:r>
          </a:p>
          <a:p>
            <a:pPr algn="just"/>
            <a:r>
              <a:rPr lang="en-IN" dirty="0">
                <a:solidFill>
                  <a:schemeClr val="bg1"/>
                </a:solidFill>
                <a:latin typeface="Baloo Thambi 2" panose="020B0604020202020204" charset="0"/>
                <a:cs typeface="Baloo Thambi 2" panose="020B0604020202020204" charset="0"/>
              </a:rPr>
              <a:t>3. The product category for Furniture have the lowest profit among all.</a:t>
            </a:r>
          </a:p>
        </p:txBody>
      </p:sp>
      <p:sp>
        <p:nvSpPr>
          <p:cNvPr id="10" name="Google Shape;1052;p44">
            <a:extLst>
              <a:ext uri="{FF2B5EF4-FFF2-40B4-BE49-F238E27FC236}">
                <a16:creationId xmlns:a16="http://schemas.microsoft.com/office/drawing/2014/main" id="{65174674-2B97-97D2-560D-B8294E823DD6}"/>
              </a:ext>
            </a:extLst>
          </p:cNvPr>
          <p:cNvSpPr txBox="1">
            <a:spLocks noGrp="1"/>
          </p:cNvSpPr>
          <p:nvPr>
            <p:ph type="title"/>
          </p:nvPr>
        </p:nvSpPr>
        <p:spPr>
          <a:xfrm>
            <a:off x="220007" y="490097"/>
            <a:ext cx="763146" cy="69931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sz="3600" dirty="0"/>
              <a:t>03</a:t>
            </a:r>
            <a:endParaRPr sz="3600" dirty="0"/>
          </a:p>
        </p:txBody>
      </p:sp>
    </p:spTree>
  </p:cSld>
  <p:clrMapOvr>
    <a:masterClrMapping/>
  </p:clrMapOvr>
</p:sld>
</file>

<file path=ppt/theme/theme1.xml><?xml version="1.0" encoding="utf-8"?>
<a:theme xmlns:a="http://schemas.openxmlformats.org/drawingml/2006/main" name="Futuristisches Portfolio by Slidesgo">
  <a:themeElements>
    <a:clrScheme name="Simple Light">
      <a:dk1>
        <a:srgbClr val="151329"/>
      </a:dk1>
      <a:lt1>
        <a:srgbClr val="FFFFFF"/>
      </a:lt1>
      <a:dk2>
        <a:srgbClr val="E500FA"/>
      </a:dk2>
      <a:lt2>
        <a:srgbClr val="5729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578</Words>
  <Application>Microsoft Office PowerPoint</Application>
  <PresentationFormat>On-screen Show (16:9)</PresentationFormat>
  <Paragraphs>56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Poppins Thin</vt:lpstr>
      <vt:lpstr>Baloo Thambi 2</vt:lpstr>
      <vt:lpstr>Anaheim</vt:lpstr>
      <vt:lpstr>Poppins ExtraBold</vt:lpstr>
      <vt:lpstr>Futuristisches Portfolio by Slidesgo</vt:lpstr>
      <vt:lpstr>Superstore Data Analysis</vt:lpstr>
      <vt:lpstr>Problem Statement</vt:lpstr>
      <vt:lpstr>Project Description</vt:lpstr>
      <vt:lpstr>Who are the End Users ?</vt:lpstr>
      <vt:lpstr>Tcechnologies used </vt:lpstr>
      <vt:lpstr>Results</vt:lpstr>
      <vt:lpstr>01</vt:lpstr>
      <vt:lpstr>02</vt:lpstr>
      <vt:lpstr>03</vt:lpstr>
      <vt:lpstr>04</vt:lpstr>
      <vt:lpstr>05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Dhiraj Mahato</cp:lastModifiedBy>
  <cp:revision>3</cp:revision>
  <dcterms:modified xsi:type="dcterms:W3CDTF">2024-07-13T17:18:40Z</dcterms:modified>
</cp:coreProperties>
</file>