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6" r:id="rId4"/>
    <p:sldId id="260" r:id="rId5"/>
    <p:sldId id="288" r:id="rId6"/>
    <p:sldId id="274" r:id="rId7"/>
    <p:sldId id="289" r:id="rId8"/>
    <p:sldId id="267" r:id="rId9"/>
    <p:sldId id="277" r:id="rId10"/>
    <p:sldId id="278" r:id="rId11"/>
    <p:sldId id="281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532F4-46D0-4FB4-8EE9-EF344204FEB9}" v="488" dt="2023-05-09T16:25:12.201"/>
    <p1510:client id="{1E3EFCB3-2B6A-4157-8776-5D97580892C7}" v="191" dt="2023-05-09T17:53:13.416"/>
    <p1510:client id="{2942B7DA-473C-4AF4-AC5E-8AEF9500C68A}" v="2" dt="2023-05-09T05:32:27.153"/>
    <p1510:client id="{35C31CDE-5E43-444E-AD4B-F1DC27EDFEA9}" v="548" dt="2023-05-09T08:19:34.440"/>
    <p1510:client id="{53F5DECE-EFAD-4842-B740-1167548E5483}" v="1557" dt="2023-05-09T17:41:24.898"/>
    <p1510:client id="{5DDC7BF8-1F26-4B69-B327-5369F4D4CD92}" v="1" dt="2023-05-09T17:43:50.682"/>
    <p1510:client id="{60186B90-006E-4BDF-8601-25E7A7DD1841}" v="3" dt="2023-05-09T05:33:43.800"/>
    <p1510:client id="{6D427A3B-0147-4680-8343-39848BF26350}" v="825" dt="2023-05-09T07:02:17.909"/>
    <p1510:client id="{9C8BBF89-CE4C-41C5-A52F-2ACB38AC7A78}" v="58" dt="2023-05-09T17:38:01.151"/>
    <p1510:client id="{A320A4E9-A5A9-48F0-927C-3648D0553423}" v="21" dt="2023-05-09T16:07:37.584"/>
    <p1510:client id="{A49B9B72-7897-457D-B9BD-45C023F81DE8}" v="100" dt="2023-05-09T15:44:30.705"/>
    <p1510:client id="{BF7496CE-B1F4-41D0-AA1F-1DB8D96E5FE6}" v="268" dt="2023-05-09T16:01:50.381"/>
    <p1510:client id="{D559E88E-CA99-4272-A36C-482A81402228}" v="306" dt="2023-05-09T15:24:27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745"/>
  </p:normalViewPr>
  <p:slideViewPr>
    <p:cSldViewPr snapToGrid="0">
      <p:cViewPr varScale="1">
        <p:scale>
          <a:sx n="112" d="100"/>
          <a:sy n="112" d="100"/>
        </p:scale>
        <p:origin x="68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270739-4517-49A5-8EA4-9347D487D905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455A586-64B4-4206-AD67-8A865CB53995}">
      <dgm:prSet phldrT="[Text]"/>
      <dgm:spPr/>
      <dgm:t>
        <a:bodyPr/>
        <a:lstStyle/>
        <a:p>
          <a:endParaRPr lang="en-IN" dirty="0"/>
        </a:p>
      </dgm:t>
    </dgm:pt>
    <dgm:pt modelId="{383A2B55-F9D0-4EFF-BCB1-B96A4E9E0945}" type="parTrans" cxnId="{0BE89FDE-CB1A-4B33-B3B6-21127C134E7B}">
      <dgm:prSet/>
      <dgm:spPr/>
      <dgm:t>
        <a:bodyPr/>
        <a:lstStyle/>
        <a:p>
          <a:endParaRPr lang="en-IN"/>
        </a:p>
      </dgm:t>
    </dgm:pt>
    <dgm:pt modelId="{9767E89E-4EF9-4E12-9060-1CDE57AA5D2A}" type="sibTrans" cxnId="{0BE89FDE-CB1A-4B33-B3B6-21127C134E7B}">
      <dgm:prSet/>
      <dgm:spPr/>
      <dgm:t>
        <a:bodyPr/>
        <a:lstStyle/>
        <a:p>
          <a:endParaRPr lang="en-IN"/>
        </a:p>
      </dgm:t>
    </dgm:pt>
    <dgm:pt modelId="{7B10DCFF-3F54-42C6-97D9-3356D2CF49D1}">
      <dgm:prSet phldrT="[Text]" custT="1"/>
      <dgm:spPr/>
      <dgm:t>
        <a:bodyPr/>
        <a:lstStyle/>
        <a:p>
          <a:pPr marL="228600" indent="-228600" algn="l" defTabSz="914400" rtl="0" eaLnBrk="1" latinLnBrk="0" hangingPunct="1">
            <a:lnSpc>
              <a:spcPct val="130000"/>
            </a:lnSpc>
            <a:spcBef>
              <a:spcPts val="600"/>
            </a:spcBef>
            <a:buClr>
              <a:schemeClr val="tx2"/>
            </a:buClr>
            <a:buSzPct val="120000"/>
            <a:buFont typeface="Arial" panose="020B0604020202020204" pitchFamily="34" charset="0"/>
            <a:buChar char="•"/>
          </a:pPr>
          <a:r>
            <a:rPr lang="en-IN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Data sources and collection methods</a:t>
          </a:r>
        </a:p>
      </dgm:t>
    </dgm:pt>
    <dgm:pt modelId="{0B70D07C-B592-4946-B520-EB6F90463F1B}" type="parTrans" cxnId="{AAB8EBCE-1905-4697-9E83-AEDF855E2DA4}">
      <dgm:prSet/>
      <dgm:spPr/>
      <dgm:t>
        <a:bodyPr/>
        <a:lstStyle/>
        <a:p>
          <a:endParaRPr lang="en-IN"/>
        </a:p>
      </dgm:t>
    </dgm:pt>
    <dgm:pt modelId="{8AC61F2E-D912-4FBF-945F-B3FBD31C4549}" type="sibTrans" cxnId="{AAB8EBCE-1905-4697-9E83-AEDF855E2DA4}">
      <dgm:prSet/>
      <dgm:spPr/>
      <dgm:t>
        <a:bodyPr/>
        <a:lstStyle/>
        <a:p>
          <a:endParaRPr lang="en-IN"/>
        </a:p>
      </dgm:t>
    </dgm:pt>
    <dgm:pt modelId="{E2EB251D-D0DD-4132-A271-03916D7529E6}">
      <dgm:prSet phldrT="[Text]" custT="1"/>
      <dgm:spPr/>
      <dgm:t>
        <a:bodyPr/>
        <a:lstStyle/>
        <a:p>
          <a:pPr marL="228600" indent="-228600" algn="l" defTabSz="914400" rtl="0" eaLnBrk="1" latinLnBrk="0" hangingPunct="1">
            <a:lnSpc>
              <a:spcPct val="130000"/>
            </a:lnSpc>
            <a:spcBef>
              <a:spcPts val="600"/>
            </a:spcBef>
            <a:buClr>
              <a:schemeClr val="tx2"/>
            </a:buClr>
            <a:buSzPct val="120000"/>
            <a:buFont typeface="Arial" panose="020B0604020202020204" pitchFamily="34" charset="0"/>
            <a:buChar char="•"/>
          </a:pPr>
          <a:r>
            <a:rPr lang="en-IN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Selecting relevant predictors for model</a:t>
          </a:r>
        </a:p>
      </dgm:t>
    </dgm:pt>
    <dgm:pt modelId="{72E08CF7-F794-4A93-A5EA-85F4332C21B7}" type="parTrans" cxnId="{1697478B-AD4D-4AA4-8967-77308C4C9176}">
      <dgm:prSet/>
      <dgm:spPr/>
      <dgm:t>
        <a:bodyPr/>
        <a:lstStyle/>
        <a:p>
          <a:endParaRPr lang="en-IN"/>
        </a:p>
      </dgm:t>
    </dgm:pt>
    <dgm:pt modelId="{AD65D96C-E0B7-4E03-A8C4-344FDF05B4CA}" type="sibTrans" cxnId="{1697478B-AD4D-4AA4-8967-77308C4C9176}">
      <dgm:prSet/>
      <dgm:spPr/>
      <dgm:t>
        <a:bodyPr/>
        <a:lstStyle/>
        <a:p>
          <a:endParaRPr lang="en-IN"/>
        </a:p>
      </dgm:t>
    </dgm:pt>
    <dgm:pt modelId="{E227D29A-80E1-4F87-9D30-FCBCE6D744CA}">
      <dgm:prSet phldrT="[Text]" custT="1"/>
      <dgm:spPr/>
      <dgm:t>
        <a:bodyPr/>
        <a:lstStyle/>
        <a:p>
          <a:pPr marL="228600" indent="-228600" algn="l" defTabSz="914400" rtl="0" eaLnBrk="1" latinLnBrk="0" hangingPunct="1">
            <a:lnSpc>
              <a:spcPct val="130000"/>
            </a:lnSpc>
            <a:spcBef>
              <a:spcPts val="600"/>
            </a:spcBef>
            <a:buClr>
              <a:schemeClr val="tx2"/>
            </a:buClr>
            <a:buSzPct val="120000"/>
            <a:buFont typeface="Arial" panose="020B0604020202020204" pitchFamily="34" charset="0"/>
            <a:buChar char="•"/>
          </a:pPr>
          <a:r>
            <a:rPr lang="en-IN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Feature engineering</a:t>
          </a:r>
        </a:p>
      </dgm:t>
    </dgm:pt>
    <dgm:pt modelId="{2B6A70AA-1335-4153-A1A5-7C89147E2048}" type="parTrans" cxnId="{86481A87-11DB-4F5A-AAAA-C4315613E53C}">
      <dgm:prSet/>
      <dgm:spPr/>
      <dgm:t>
        <a:bodyPr/>
        <a:lstStyle/>
        <a:p>
          <a:endParaRPr lang="en-IN"/>
        </a:p>
      </dgm:t>
    </dgm:pt>
    <dgm:pt modelId="{2E0620C9-B546-4BA3-A281-B92088446101}" type="sibTrans" cxnId="{86481A87-11DB-4F5A-AAAA-C4315613E53C}">
      <dgm:prSet/>
      <dgm:spPr/>
      <dgm:t>
        <a:bodyPr/>
        <a:lstStyle/>
        <a:p>
          <a:endParaRPr lang="en-IN"/>
        </a:p>
      </dgm:t>
    </dgm:pt>
    <dgm:pt modelId="{805F5BF5-4228-42EE-9342-4753709F7494}">
      <dgm:prSet phldrT="[Text]"/>
      <dgm:spPr/>
      <dgm:t>
        <a:bodyPr/>
        <a:lstStyle/>
        <a:p>
          <a:endParaRPr lang="en-IN" dirty="0"/>
        </a:p>
      </dgm:t>
    </dgm:pt>
    <dgm:pt modelId="{EB9A5882-C4B3-4FED-80B6-355BB4D87464}" type="parTrans" cxnId="{E25B9D2B-7A4E-446B-AC32-62C61CFBBE0C}">
      <dgm:prSet/>
      <dgm:spPr/>
      <dgm:t>
        <a:bodyPr/>
        <a:lstStyle/>
        <a:p>
          <a:endParaRPr lang="en-IN"/>
        </a:p>
      </dgm:t>
    </dgm:pt>
    <dgm:pt modelId="{20ECFE70-092C-46EB-BC6B-40C2224673B2}" type="sibTrans" cxnId="{E25B9D2B-7A4E-446B-AC32-62C61CFBBE0C}">
      <dgm:prSet/>
      <dgm:spPr/>
      <dgm:t>
        <a:bodyPr/>
        <a:lstStyle/>
        <a:p>
          <a:endParaRPr lang="en-IN"/>
        </a:p>
      </dgm:t>
    </dgm:pt>
    <dgm:pt modelId="{96EF23AB-81CC-4EE3-91C2-8DE064485B34}">
      <dgm:prSet phldrT="[Text]" custT="1"/>
      <dgm:spPr/>
      <dgm:t>
        <a:bodyPr/>
        <a:lstStyle/>
        <a:p>
          <a:pPr marL="228600" indent="-228600" algn="l" defTabSz="914400" rtl="0" eaLnBrk="1" latinLnBrk="0" hangingPunct="1">
            <a:lnSpc>
              <a:spcPct val="130000"/>
            </a:lnSpc>
            <a:spcBef>
              <a:spcPts val="600"/>
            </a:spcBef>
            <a:buClr>
              <a:schemeClr val="tx2"/>
            </a:buClr>
            <a:buSzPct val="120000"/>
            <a:buFont typeface="Arial" panose="020B0604020202020204" pitchFamily="34" charset="0"/>
            <a:buChar char="•"/>
          </a:pPr>
          <a:r>
            <a:rPr lang="en-IN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Regression models with selected predictors</a:t>
          </a:r>
        </a:p>
      </dgm:t>
    </dgm:pt>
    <dgm:pt modelId="{8253A3A3-9EC4-44DA-87BC-AFA609CA4F20}" type="parTrans" cxnId="{6F0A7352-70FE-4418-996D-236E734F60EF}">
      <dgm:prSet/>
      <dgm:spPr/>
      <dgm:t>
        <a:bodyPr/>
        <a:lstStyle/>
        <a:p>
          <a:endParaRPr lang="en-IN"/>
        </a:p>
      </dgm:t>
    </dgm:pt>
    <dgm:pt modelId="{2459965B-093F-4222-A169-8AD6381C0E47}" type="sibTrans" cxnId="{6F0A7352-70FE-4418-996D-236E734F60EF}">
      <dgm:prSet/>
      <dgm:spPr/>
      <dgm:t>
        <a:bodyPr/>
        <a:lstStyle/>
        <a:p>
          <a:endParaRPr lang="en-IN"/>
        </a:p>
      </dgm:t>
    </dgm:pt>
    <dgm:pt modelId="{F5A7AE30-36BC-4EA9-A72E-ADECA0B8F092}">
      <dgm:prSet phldrT="[Text]" custT="1"/>
      <dgm:spPr/>
      <dgm:t>
        <a:bodyPr/>
        <a:lstStyle/>
        <a:p>
          <a:pPr marL="228600" indent="-228600" algn="l" defTabSz="914400" rtl="0" eaLnBrk="1" latinLnBrk="0" hangingPunct="1">
            <a:lnSpc>
              <a:spcPct val="130000"/>
            </a:lnSpc>
            <a:spcBef>
              <a:spcPts val="600"/>
            </a:spcBef>
            <a:buClr>
              <a:schemeClr val="tx2"/>
            </a:buClr>
            <a:buSzPct val="120000"/>
            <a:buFont typeface="Arial" panose="020B0604020202020204" pitchFamily="34" charset="0"/>
            <a:buChar char="•"/>
          </a:pPr>
          <a:r>
            <a:rPr lang="en-IN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Data cleaning and pre-processing</a:t>
          </a:r>
        </a:p>
      </dgm:t>
    </dgm:pt>
    <dgm:pt modelId="{75216DC9-6430-41E5-A3B3-33333AB2A5F2}" type="parTrans" cxnId="{D603DE06-5C75-4D12-9A83-D0C4637C915A}">
      <dgm:prSet/>
      <dgm:spPr/>
      <dgm:t>
        <a:bodyPr/>
        <a:lstStyle/>
        <a:p>
          <a:endParaRPr lang="en-IN"/>
        </a:p>
      </dgm:t>
    </dgm:pt>
    <dgm:pt modelId="{EC6052D6-93B8-4ABF-92A9-3F5573A4B1C0}" type="sibTrans" cxnId="{D603DE06-5C75-4D12-9A83-D0C4637C915A}">
      <dgm:prSet/>
      <dgm:spPr/>
      <dgm:t>
        <a:bodyPr/>
        <a:lstStyle/>
        <a:p>
          <a:endParaRPr lang="en-IN"/>
        </a:p>
      </dgm:t>
    </dgm:pt>
    <dgm:pt modelId="{6DB29E15-66C6-42EA-AC12-587228C5D20F}">
      <dgm:prSet phldrT="[Text]"/>
      <dgm:spPr/>
      <dgm:t>
        <a:bodyPr/>
        <a:lstStyle/>
        <a:p>
          <a:endParaRPr lang="en-IN" dirty="0"/>
        </a:p>
      </dgm:t>
    </dgm:pt>
    <dgm:pt modelId="{F0D948B2-5A1E-4D8F-9C1E-5B9966E3446E}" type="parTrans" cxnId="{6B375229-3030-43E1-BF1A-1F0D76832E67}">
      <dgm:prSet/>
      <dgm:spPr/>
      <dgm:t>
        <a:bodyPr/>
        <a:lstStyle/>
        <a:p>
          <a:endParaRPr lang="en-IN"/>
        </a:p>
      </dgm:t>
    </dgm:pt>
    <dgm:pt modelId="{20B143AA-3C70-44D2-BA65-4A83C3882974}" type="sibTrans" cxnId="{6B375229-3030-43E1-BF1A-1F0D76832E67}">
      <dgm:prSet/>
      <dgm:spPr/>
      <dgm:t>
        <a:bodyPr/>
        <a:lstStyle/>
        <a:p>
          <a:endParaRPr lang="en-IN"/>
        </a:p>
      </dgm:t>
    </dgm:pt>
    <dgm:pt modelId="{48E52967-7060-4CFB-B50D-468E0FB0FAB8}">
      <dgm:prSet custT="1"/>
      <dgm:spPr/>
      <dgm:t>
        <a:bodyPr/>
        <a:lstStyle/>
        <a:p>
          <a:pPr marL="228600" indent="-228600" algn="l" defTabSz="914400" rtl="0" eaLnBrk="1" latinLnBrk="0" hangingPunct="1">
            <a:lnSpc>
              <a:spcPct val="130000"/>
            </a:lnSpc>
            <a:spcBef>
              <a:spcPts val="600"/>
            </a:spcBef>
            <a:buClr>
              <a:schemeClr val="tx2"/>
            </a:buClr>
            <a:buSzPct val="120000"/>
            <a:buFont typeface="Arial" panose="020B0604020202020204" pitchFamily="34" charset="0"/>
            <a:buChar char="•"/>
          </a:pPr>
          <a:r>
            <a:rPr lang="en-IN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Calculating performance metrics (RMSE, R2)</a:t>
          </a:r>
        </a:p>
      </dgm:t>
    </dgm:pt>
    <dgm:pt modelId="{95F09A51-20C9-43A1-A5D2-4963A9D90FCD}" type="parTrans" cxnId="{879E30AC-20DA-4477-86B2-7CC3601E9DE3}">
      <dgm:prSet/>
      <dgm:spPr/>
      <dgm:t>
        <a:bodyPr/>
        <a:lstStyle/>
        <a:p>
          <a:endParaRPr lang="en-IN"/>
        </a:p>
      </dgm:t>
    </dgm:pt>
    <dgm:pt modelId="{C3828460-4EF9-434A-B5BB-B036A366DD6B}" type="sibTrans" cxnId="{879E30AC-20DA-4477-86B2-7CC3601E9DE3}">
      <dgm:prSet/>
      <dgm:spPr/>
      <dgm:t>
        <a:bodyPr/>
        <a:lstStyle/>
        <a:p>
          <a:endParaRPr lang="en-IN"/>
        </a:p>
      </dgm:t>
    </dgm:pt>
    <dgm:pt modelId="{FFE22568-2CFD-4EEB-9E7F-02AA1C2BB6AA}">
      <dgm:prSet/>
      <dgm:spPr/>
      <dgm:t>
        <a:bodyPr/>
        <a:lstStyle/>
        <a:p>
          <a:endParaRPr lang="en-IN" dirty="0"/>
        </a:p>
      </dgm:t>
    </dgm:pt>
    <dgm:pt modelId="{30F245E0-E499-45E3-8721-2538409BF9A0}" type="parTrans" cxnId="{174719E6-3AEE-4596-A254-83CBA2E170DB}">
      <dgm:prSet/>
      <dgm:spPr/>
      <dgm:t>
        <a:bodyPr/>
        <a:lstStyle/>
        <a:p>
          <a:endParaRPr lang="en-IN"/>
        </a:p>
      </dgm:t>
    </dgm:pt>
    <dgm:pt modelId="{322F5058-0487-47F6-8D86-169548EE3BB7}" type="sibTrans" cxnId="{174719E6-3AEE-4596-A254-83CBA2E170DB}">
      <dgm:prSet/>
      <dgm:spPr/>
      <dgm:t>
        <a:bodyPr/>
        <a:lstStyle/>
        <a:p>
          <a:endParaRPr lang="en-IN"/>
        </a:p>
      </dgm:t>
    </dgm:pt>
    <dgm:pt modelId="{245146B2-5DB5-4EE3-9E82-955A9BF77074}">
      <dgm:prSet custT="1"/>
      <dgm:spPr/>
      <dgm:t>
        <a:bodyPr/>
        <a:lstStyle/>
        <a:p>
          <a:pPr marL="228600" indent="-228600" algn="l" defTabSz="914400" rtl="0" eaLnBrk="1" latinLnBrk="0" hangingPunct="1">
            <a:lnSpc>
              <a:spcPct val="130000"/>
            </a:lnSpc>
            <a:spcBef>
              <a:spcPts val="600"/>
            </a:spcBef>
            <a:buClr>
              <a:schemeClr val="tx2"/>
            </a:buClr>
            <a:buSzPct val="120000"/>
            <a:buFont typeface="Arial" panose="020B0604020202020204" pitchFamily="34" charset="0"/>
            <a:buChar char="•"/>
          </a:pPr>
          <a:r>
            <a:rPr lang="en-IN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Interpretation of results </a:t>
          </a:r>
        </a:p>
      </dgm:t>
    </dgm:pt>
    <dgm:pt modelId="{DD604267-E99A-452B-B4CC-3F784C20398F}" type="parTrans" cxnId="{27BCC304-7130-4CFB-AF6A-4AF756367FF6}">
      <dgm:prSet/>
      <dgm:spPr/>
      <dgm:t>
        <a:bodyPr/>
        <a:lstStyle/>
        <a:p>
          <a:endParaRPr lang="en-IN"/>
        </a:p>
      </dgm:t>
    </dgm:pt>
    <dgm:pt modelId="{91E222C7-0E50-48AD-A8CC-1642BF2A622A}" type="sibTrans" cxnId="{27BCC304-7130-4CFB-AF6A-4AF756367FF6}">
      <dgm:prSet/>
      <dgm:spPr/>
      <dgm:t>
        <a:bodyPr/>
        <a:lstStyle/>
        <a:p>
          <a:endParaRPr lang="en-IN"/>
        </a:p>
      </dgm:t>
    </dgm:pt>
    <dgm:pt modelId="{88E06AA0-F73F-4975-ACF2-C4C8DEA5A7B7}">
      <dgm:prSet custT="1"/>
      <dgm:spPr/>
      <dgm:t>
        <a:bodyPr/>
        <a:lstStyle/>
        <a:p>
          <a:pPr marL="228600" indent="-228600" algn="l" defTabSz="914400" rtl="0" eaLnBrk="1" latinLnBrk="0" hangingPunct="1">
            <a:lnSpc>
              <a:spcPct val="130000"/>
            </a:lnSpc>
            <a:spcBef>
              <a:spcPts val="600"/>
            </a:spcBef>
            <a:buClr>
              <a:schemeClr val="tx2"/>
            </a:buClr>
            <a:buSzPct val="120000"/>
            <a:buFont typeface="Arial" panose="020B0604020202020204" pitchFamily="34" charset="0"/>
            <a:buChar char="•"/>
          </a:pPr>
          <a:r>
            <a:rPr lang="en-IN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Comparison of model performance</a:t>
          </a:r>
        </a:p>
      </dgm:t>
    </dgm:pt>
    <dgm:pt modelId="{94772BD6-5506-4BC6-8CC0-7C112C0A2D92}" type="parTrans" cxnId="{BDBDBE84-4525-4F48-B224-343062A9E129}">
      <dgm:prSet/>
      <dgm:spPr/>
      <dgm:t>
        <a:bodyPr/>
        <a:lstStyle/>
        <a:p>
          <a:endParaRPr lang="en-IN"/>
        </a:p>
      </dgm:t>
    </dgm:pt>
    <dgm:pt modelId="{1185099E-0BCC-43BD-905C-EF4741D8E9A5}" type="sibTrans" cxnId="{BDBDBE84-4525-4F48-B224-343062A9E129}">
      <dgm:prSet/>
      <dgm:spPr/>
      <dgm:t>
        <a:bodyPr/>
        <a:lstStyle/>
        <a:p>
          <a:endParaRPr lang="en-IN"/>
        </a:p>
      </dgm:t>
    </dgm:pt>
    <dgm:pt modelId="{4313C85B-839C-4738-9842-CB7F14EBA1E4}">
      <dgm:prSet phldrT="[Text]"/>
      <dgm:spPr/>
      <dgm:t>
        <a:bodyPr/>
        <a:lstStyle/>
        <a:p>
          <a:endParaRPr lang="en-IN" dirty="0"/>
        </a:p>
      </dgm:t>
    </dgm:pt>
    <dgm:pt modelId="{D6A98C7A-2516-42E1-A948-611EA5D6D7CE}" type="sibTrans" cxnId="{8D729D5E-5327-4885-A035-7632CB77AAE7}">
      <dgm:prSet/>
      <dgm:spPr/>
      <dgm:t>
        <a:bodyPr/>
        <a:lstStyle/>
        <a:p>
          <a:endParaRPr lang="en-IN"/>
        </a:p>
      </dgm:t>
    </dgm:pt>
    <dgm:pt modelId="{FBA7D64D-09C4-4637-AFF4-1B8C6E02B345}" type="parTrans" cxnId="{8D729D5E-5327-4885-A035-7632CB77AAE7}">
      <dgm:prSet/>
      <dgm:spPr/>
      <dgm:t>
        <a:bodyPr/>
        <a:lstStyle/>
        <a:p>
          <a:endParaRPr lang="en-IN"/>
        </a:p>
      </dgm:t>
    </dgm:pt>
    <dgm:pt modelId="{65C8641B-3A31-49D0-A55B-76F90637F7FF}" type="pres">
      <dgm:prSet presAssocID="{A7270739-4517-49A5-8EA4-9347D487D905}" presName="linearFlow" presStyleCnt="0">
        <dgm:presLayoutVars>
          <dgm:dir/>
          <dgm:animLvl val="lvl"/>
          <dgm:resizeHandles val="exact"/>
        </dgm:presLayoutVars>
      </dgm:prSet>
      <dgm:spPr/>
    </dgm:pt>
    <dgm:pt modelId="{AC24793A-5E10-437A-8445-32BC302BBDCE}" type="pres">
      <dgm:prSet presAssocID="{8455A586-64B4-4206-AD67-8A865CB53995}" presName="composite" presStyleCnt="0"/>
      <dgm:spPr/>
    </dgm:pt>
    <dgm:pt modelId="{73EF2081-4A80-4C4E-AB85-13F1B56D3318}" type="pres">
      <dgm:prSet presAssocID="{8455A586-64B4-4206-AD67-8A865CB53995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5B7C1398-33C6-461B-A817-0B651CFE95D9}" type="pres">
      <dgm:prSet presAssocID="{8455A586-64B4-4206-AD67-8A865CB53995}" presName="descendantText" presStyleLbl="alignAcc1" presStyleIdx="0" presStyleCnt="5">
        <dgm:presLayoutVars>
          <dgm:bulletEnabled val="1"/>
        </dgm:presLayoutVars>
      </dgm:prSet>
      <dgm:spPr/>
    </dgm:pt>
    <dgm:pt modelId="{594BE007-45E1-4606-8576-24048719B0E3}" type="pres">
      <dgm:prSet presAssocID="{9767E89E-4EF9-4E12-9060-1CDE57AA5D2A}" presName="sp" presStyleCnt="0"/>
      <dgm:spPr/>
    </dgm:pt>
    <dgm:pt modelId="{F116A315-DAAA-4037-B069-E083B5400C6B}" type="pres">
      <dgm:prSet presAssocID="{4313C85B-839C-4738-9842-CB7F14EBA1E4}" presName="composite" presStyleCnt="0"/>
      <dgm:spPr/>
    </dgm:pt>
    <dgm:pt modelId="{87D9FED6-FF95-4653-8604-45A0A8F5CF7C}" type="pres">
      <dgm:prSet presAssocID="{4313C85B-839C-4738-9842-CB7F14EBA1E4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25EFEA25-C2C4-4819-92EE-5D6C31BD8A2B}" type="pres">
      <dgm:prSet presAssocID="{4313C85B-839C-4738-9842-CB7F14EBA1E4}" presName="descendantText" presStyleLbl="alignAcc1" presStyleIdx="1" presStyleCnt="5">
        <dgm:presLayoutVars>
          <dgm:bulletEnabled val="1"/>
        </dgm:presLayoutVars>
      </dgm:prSet>
      <dgm:spPr/>
    </dgm:pt>
    <dgm:pt modelId="{6A5C13EB-DABB-45C7-BF96-6433969E27FB}" type="pres">
      <dgm:prSet presAssocID="{D6A98C7A-2516-42E1-A948-611EA5D6D7CE}" presName="sp" presStyleCnt="0"/>
      <dgm:spPr/>
    </dgm:pt>
    <dgm:pt modelId="{800BC698-526A-4ECF-8B3C-EFE61D3F5A7B}" type="pres">
      <dgm:prSet presAssocID="{805F5BF5-4228-42EE-9342-4753709F7494}" presName="composite" presStyleCnt="0"/>
      <dgm:spPr/>
    </dgm:pt>
    <dgm:pt modelId="{40E8257C-0E0A-4B08-9468-69C55FE4985B}" type="pres">
      <dgm:prSet presAssocID="{805F5BF5-4228-42EE-9342-4753709F7494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1C571A17-96CF-4204-8966-BBC8A105AC0E}" type="pres">
      <dgm:prSet presAssocID="{805F5BF5-4228-42EE-9342-4753709F7494}" presName="descendantText" presStyleLbl="alignAcc1" presStyleIdx="2" presStyleCnt="5">
        <dgm:presLayoutVars>
          <dgm:bulletEnabled val="1"/>
        </dgm:presLayoutVars>
      </dgm:prSet>
      <dgm:spPr/>
    </dgm:pt>
    <dgm:pt modelId="{953E6C33-D9F8-4C8B-B507-9738648D5F9C}" type="pres">
      <dgm:prSet presAssocID="{20ECFE70-092C-46EB-BC6B-40C2224673B2}" presName="sp" presStyleCnt="0"/>
      <dgm:spPr/>
    </dgm:pt>
    <dgm:pt modelId="{24254601-978F-4751-B55E-2F2790C3FC32}" type="pres">
      <dgm:prSet presAssocID="{6DB29E15-66C6-42EA-AC12-587228C5D20F}" presName="composite" presStyleCnt="0"/>
      <dgm:spPr/>
    </dgm:pt>
    <dgm:pt modelId="{1443A0F7-6A55-4917-AA7D-88177709DC61}" type="pres">
      <dgm:prSet presAssocID="{6DB29E15-66C6-42EA-AC12-587228C5D20F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7DF197D8-3657-40B0-BF39-A5E661CB642B}" type="pres">
      <dgm:prSet presAssocID="{6DB29E15-66C6-42EA-AC12-587228C5D20F}" presName="descendantText" presStyleLbl="alignAcc1" presStyleIdx="3" presStyleCnt="5" custLinFactNeighborX="462" custLinFactNeighborY="0">
        <dgm:presLayoutVars>
          <dgm:bulletEnabled val="1"/>
        </dgm:presLayoutVars>
      </dgm:prSet>
      <dgm:spPr/>
    </dgm:pt>
    <dgm:pt modelId="{87CC2487-3059-4392-AA85-C11BD09D9EF6}" type="pres">
      <dgm:prSet presAssocID="{20B143AA-3C70-44D2-BA65-4A83C3882974}" presName="sp" presStyleCnt="0"/>
      <dgm:spPr/>
    </dgm:pt>
    <dgm:pt modelId="{6C7A3963-5070-473A-B537-C9E8AEFB5CD7}" type="pres">
      <dgm:prSet presAssocID="{FFE22568-2CFD-4EEB-9E7F-02AA1C2BB6AA}" presName="composite" presStyleCnt="0"/>
      <dgm:spPr/>
    </dgm:pt>
    <dgm:pt modelId="{D739E05A-0A2D-4A4B-AB0C-E1CD8D8C0AEF}" type="pres">
      <dgm:prSet presAssocID="{FFE22568-2CFD-4EEB-9E7F-02AA1C2BB6AA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379CE942-5E5F-48DD-9308-8767D8F70D97}" type="pres">
      <dgm:prSet presAssocID="{FFE22568-2CFD-4EEB-9E7F-02AA1C2BB6AA}" presName="descendantText" presStyleLbl="alignAcc1" presStyleIdx="4" presStyleCnt="5" custLinFactNeighborX="462" custLinFactNeighborY="1975">
        <dgm:presLayoutVars>
          <dgm:bulletEnabled val="1"/>
        </dgm:presLayoutVars>
      </dgm:prSet>
      <dgm:spPr/>
    </dgm:pt>
  </dgm:ptLst>
  <dgm:cxnLst>
    <dgm:cxn modelId="{751BF502-0DA8-4A1B-9269-86CEBEDB6B3B}" type="presOf" srcId="{E227D29A-80E1-4F87-9D30-FCBCE6D744CA}" destId="{25EFEA25-C2C4-4819-92EE-5D6C31BD8A2B}" srcOrd="0" destOrd="1" presId="urn:microsoft.com/office/officeart/2005/8/layout/chevron2"/>
    <dgm:cxn modelId="{27BCC304-7130-4CFB-AF6A-4AF756367FF6}" srcId="{FFE22568-2CFD-4EEB-9E7F-02AA1C2BB6AA}" destId="{245146B2-5DB5-4EE3-9E82-955A9BF77074}" srcOrd="0" destOrd="0" parTransId="{DD604267-E99A-452B-B4CC-3F784C20398F}" sibTransId="{91E222C7-0E50-48AD-A8CC-1642BF2A622A}"/>
    <dgm:cxn modelId="{D603DE06-5C75-4D12-9A83-D0C4637C915A}" srcId="{8455A586-64B4-4206-AD67-8A865CB53995}" destId="{F5A7AE30-36BC-4EA9-A72E-ADECA0B8F092}" srcOrd="1" destOrd="0" parTransId="{75216DC9-6430-41E5-A3B3-33333AB2A5F2}" sibTransId="{EC6052D6-93B8-4ABF-92A9-3F5573A4B1C0}"/>
    <dgm:cxn modelId="{6B375229-3030-43E1-BF1A-1F0D76832E67}" srcId="{A7270739-4517-49A5-8EA4-9347D487D905}" destId="{6DB29E15-66C6-42EA-AC12-587228C5D20F}" srcOrd="3" destOrd="0" parTransId="{F0D948B2-5A1E-4D8F-9C1E-5B9966E3446E}" sibTransId="{20B143AA-3C70-44D2-BA65-4A83C3882974}"/>
    <dgm:cxn modelId="{E25B9D2B-7A4E-446B-AC32-62C61CFBBE0C}" srcId="{A7270739-4517-49A5-8EA4-9347D487D905}" destId="{805F5BF5-4228-42EE-9342-4753709F7494}" srcOrd="2" destOrd="0" parTransId="{EB9A5882-C4B3-4FED-80B6-355BB4D87464}" sibTransId="{20ECFE70-092C-46EB-BC6B-40C2224673B2}"/>
    <dgm:cxn modelId="{B57DC83F-4D35-4AF8-AE9D-492B90472BEC}" type="presOf" srcId="{8455A586-64B4-4206-AD67-8A865CB53995}" destId="{73EF2081-4A80-4C4E-AB85-13F1B56D3318}" srcOrd="0" destOrd="0" presId="urn:microsoft.com/office/officeart/2005/8/layout/chevron2"/>
    <dgm:cxn modelId="{41A34B45-5BD5-46F7-9616-8BDA6CE5C925}" type="presOf" srcId="{4313C85B-839C-4738-9842-CB7F14EBA1E4}" destId="{87D9FED6-FF95-4653-8604-45A0A8F5CF7C}" srcOrd="0" destOrd="0" presId="urn:microsoft.com/office/officeart/2005/8/layout/chevron2"/>
    <dgm:cxn modelId="{7BBE3C51-6EA8-411C-AF01-00A334A7E74E}" type="presOf" srcId="{88E06AA0-F73F-4975-ACF2-C4C8DEA5A7B7}" destId="{379CE942-5E5F-48DD-9308-8767D8F70D97}" srcOrd="0" destOrd="1" presId="urn:microsoft.com/office/officeart/2005/8/layout/chevron2"/>
    <dgm:cxn modelId="{6F0A7352-70FE-4418-996D-236E734F60EF}" srcId="{805F5BF5-4228-42EE-9342-4753709F7494}" destId="{96EF23AB-81CC-4EE3-91C2-8DE064485B34}" srcOrd="0" destOrd="0" parTransId="{8253A3A3-9EC4-44DA-87BC-AFA609CA4F20}" sibTransId="{2459965B-093F-4222-A169-8AD6381C0E47}"/>
    <dgm:cxn modelId="{8D729D5E-5327-4885-A035-7632CB77AAE7}" srcId="{A7270739-4517-49A5-8EA4-9347D487D905}" destId="{4313C85B-839C-4738-9842-CB7F14EBA1E4}" srcOrd="1" destOrd="0" parTransId="{FBA7D64D-09C4-4637-AFF4-1B8C6E02B345}" sibTransId="{D6A98C7A-2516-42E1-A948-611EA5D6D7CE}"/>
    <dgm:cxn modelId="{2FC6447C-DC80-49F6-A991-E70F439843A6}" type="presOf" srcId="{FFE22568-2CFD-4EEB-9E7F-02AA1C2BB6AA}" destId="{D739E05A-0A2D-4A4B-AB0C-E1CD8D8C0AEF}" srcOrd="0" destOrd="0" presId="urn:microsoft.com/office/officeart/2005/8/layout/chevron2"/>
    <dgm:cxn modelId="{7243C57C-7BB6-406B-AD0C-C2972C44C6DE}" type="presOf" srcId="{96EF23AB-81CC-4EE3-91C2-8DE064485B34}" destId="{1C571A17-96CF-4204-8966-BBC8A105AC0E}" srcOrd="0" destOrd="0" presId="urn:microsoft.com/office/officeart/2005/8/layout/chevron2"/>
    <dgm:cxn modelId="{BDBDBE84-4525-4F48-B224-343062A9E129}" srcId="{FFE22568-2CFD-4EEB-9E7F-02AA1C2BB6AA}" destId="{88E06AA0-F73F-4975-ACF2-C4C8DEA5A7B7}" srcOrd="1" destOrd="0" parTransId="{94772BD6-5506-4BC6-8CC0-7C112C0A2D92}" sibTransId="{1185099E-0BCC-43BD-905C-EF4741D8E9A5}"/>
    <dgm:cxn modelId="{86481A87-11DB-4F5A-AAAA-C4315613E53C}" srcId="{4313C85B-839C-4738-9842-CB7F14EBA1E4}" destId="{E227D29A-80E1-4F87-9D30-FCBCE6D744CA}" srcOrd="1" destOrd="0" parTransId="{2B6A70AA-1335-4153-A1A5-7C89147E2048}" sibTransId="{2E0620C9-B546-4BA3-A281-B92088446101}"/>
    <dgm:cxn modelId="{1697478B-AD4D-4AA4-8967-77308C4C9176}" srcId="{4313C85B-839C-4738-9842-CB7F14EBA1E4}" destId="{E2EB251D-D0DD-4132-A271-03916D7529E6}" srcOrd="0" destOrd="0" parTransId="{72E08CF7-F794-4A93-A5EA-85F4332C21B7}" sibTransId="{AD65D96C-E0B7-4E03-A8C4-344FDF05B4CA}"/>
    <dgm:cxn modelId="{879E30AC-20DA-4477-86B2-7CC3601E9DE3}" srcId="{6DB29E15-66C6-42EA-AC12-587228C5D20F}" destId="{48E52967-7060-4CFB-B50D-468E0FB0FAB8}" srcOrd="0" destOrd="0" parTransId="{95F09A51-20C9-43A1-A5D2-4963A9D90FCD}" sibTransId="{C3828460-4EF9-434A-B5BB-B036A366DD6B}"/>
    <dgm:cxn modelId="{66647DB1-9F14-44EA-8072-C5A9AB50273F}" type="presOf" srcId="{245146B2-5DB5-4EE3-9E82-955A9BF77074}" destId="{379CE942-5E5F-48DD-9308-8767D8F70D97}" srcOrd="0" destOrd="0" presId="urn:microsoft.com/office/officeart/2005/8/layout/chevron2"/>
    <dgm:cxn modelId="{E2CAE4BC-4996-40AC-AFE2-E3A053A29DAC}" type="presOf" srcId="{6DB29E15-66C6-42EA-AC12-587228C5D20F}" destId="{1443A0F7-6A55-4917-AA7D-88177709DC61}" srcOrd="0" destOrd="0" presId="urn:microsoft.com/office/officeart/2005/8/layout/chevron2"/>
    <dgm:cxn modelId="{AAB8EBCE-1905-4697-9E83-AEDF855E2DA4}" srcId="{8455A586-64B4-4206-AD67-8A865CB53995}" destId="{7B10DCFF-3F54-42C6-97D9-3356D2CF49D1}" srcOrd="0" destOrd="0" parTransId="{0B70D07C-B592-4946-B520-EB6F90463F1B}" sibTransId="{8AC61F2E-D912-4FBF-945F-B3FBD31C4549}"/>
    <dgm:cxn modelId="{70CA2BD4-0510-47F1-8EAA-632C21ED2422}" type="presOf" srcId="{48E52967-7060-4CFB-B50D-468E0FB0FAB8}" destId="{7DF197D8-3657-40B0-BF39-A5E661CB642B}" srcOrd="0" destOrd="0" presId="urn:microsoft.com/office/officeart/2005/8/layout/chevron2"/>
    <dgm:cxn modelId="{105DB7D6-83E6-41B5-B382-12ABFE345E51}" type="presOf" srcId="{F5A7AE30-36BC-4EA9-A72E-ADECA0B8F092}" destId="{5B7C1398-33C6-461B-A817-0B651CFE95D9}" srcOrd="0" destOrd="1" presId="urn:microsoft.com/office/officeart/2005/8/layout/chevron2"/>
    <dgm:cxn modelId="{3AE94ADA-06D7-49DA-ACB6-8AC97D65B8B9}" type="presOf" srcId="{A7270739-4517-49A5-8EA4-9347D487D905}" destId="{65C8641B-3A31-49D0-A55B-76F90637F7FF}" srcOrd="0" destOrd="0" presId="urn:microsoft.com/office/officeart/2005/8/layout/chevron2"/>
    <dgm:cxn modelId="{0BE89FDE-CB1A-4B33-B3B6-21127C134E7B}" srcId="{A7270739-4517-49A5-8EA4-9347D487D905}" destId="{8455A586-64B4-4206-AD67-8A865CB53995}" srcOrd="0" destOrd="0" parTransId="{383A2B55-F9D0-4EFF-BCB1-B96A4E9E0945}" sibTransId="{9767E89E-4EF9-4E12-9060-1CDE57AA5D2A}"/>
    <dgm:cxn modelId="{6701D9E1-455A-4847-B47E-497FC62D383F}" type="presOf" srcId="{E2EB251D-D0DD-4132-A271-03916D7529E6}" destId="{25EFEA25-C2C4-4819-92EE-5D6C31BD8A2B}" srcOrd="0" destOrd="0" presId="urn:microsoft.com/office/officeart/2005/8/layout/chevron2"/>
    <dgm:cxn modelId="{4544CFE3-3CD8-46BB-BBD7-50A68BE593AF}" type="presOf" srcId="{805F5BF5-4228-42EE-9342-4753709F7494}" destId="{40E8257C-0E0A-4B08-9468-69C55FE4985B}" srcOrd="0" destOrd="0" presId="urn:microsoft.com/office/officeart/2005/8/layout/chevron2"/>
    <dgm:cxn modelId="{174719E6-3AEE-4596-A254-83CBA2E170DB}" srcId="{A7270739-4517-49A5-8EA4-9347D487D905}" destId="{FFE22568-2CFD-4EEB-9E7F-02AA1C2BB6AA}" srcOrd="4" destOrd="0" parTransId="{30F245E0-E499-45E3-8721-2538409BF9A0}" sibTransId="{322F5058-0487-47F6-8D86-169548EE3BB7}"/>
    <dgm:cxn modelId="{D1B8CBFA-55E5-4CCF-9831-F1DFE053F6DB}" type="presOf" srcId="{7B10DCFF-3F54-42C6-97D9-3356D2CF49D1}" destId="{5B7C1398-33C6-461B-A817-0B651CFE95D9}" srcOrd="0" destOrd="0" presId="urn:microsoft.com/office/officeart/2005/8/layout/chevron2"/>
    <dgm:cxn modelId="{5FD35BEA-0625-422E-8759-DA240C50D5BA}" type="presParOf" srcId="{65C8641B-3A31-49D0-A55B-76F90637F7FF}" destId="{AC24793A-5E10-437A-8445-32BC302BBDCE}" srcOrd="0" destOrd="0" presId="urn:microsoft.com/office/officeart/2005/8/layout/chevron2"/>
    <dgm:cxn modelId="{68DAD68C-741F-4CB3-BC5B-FC1536FB4798}" type="presParOf" srcId="{AC24793A-5E10-437A-8445-32BC302BBDCE}" destId="{73EF2081-4A80-4C4E-AB85-13F1B56D3318}" srcOrd="0" destOrd="0" presId="urn:microsoft.com/office/officeart/2005/8/layout/chevron2"/>
    <dgm:cxn modelId="{5CBC7746-52F5-4FCA-8C6B-304B9A642D43}" type="presParOf" srcId="{AC24793A-5E10-437A-8445-32BC302BBDCE}" destId="{5B7C1398-33C6-461B-A817-0B651CFE95D9}" srcOrd="1" destOrd="0" presId="urn:microsoft.com/office/officeart/2005/8/layout/chevron2"/>
    <dgm:cxn modelId="{207BF336-44F1-45F3-8A35-A37730474080}" type="presParOf" srcId="{65C8641B-3A31-49D0-A55B-76F90637F7FF}" destId="{594BE007-45E1-4606-8576-24048719B0E3}" srcOrd="1" destOrd="0" presId="urn:microsoft.com/office/officeart/2005/8/layout/chevron2"/>
    <dgm:cxn modelId="{CFCF5DD2-2C57-41CA-BE32-89109D8D73C5}" type="presParOf" srcId="{65C8641B-3A31-49D0-A55B-76F90637F7FF}" destId="{F116A315-DAAA-4037-B069-E083B5400C6B}" srcOrd="2" destOrd="0" presId="urn:microsoft.com/office/officeart/2005/8/layout/chevron2"/>
    <dgm:cxn modelId="{2FB479D5-83DB-46D6-8822-7FCC0995E1E5}" type="presParOf" srcId="{F116A315-DAAA-4037-B069-E083B5400C6B}" destId="{87D9FED6-FF95-4653-8604-45A0A8F5CF7C}" srcOrd="0" destOrd="0" presId="urn:microsoft.com/office/officeart/2005/8/layout/chevron2"/>
    <dgm:cxn modelId="{B6F4F8DF-9AF2-4C08-8D19-8D03F98FD219}" type="presParOf" srcId="{F116A315-DAAA-4037-B069-E083B5400C6B}" destId="{25EFEA25-C2C4-4819-92EE-5D6C31BD8A2B}" srcOrd="1" destOrd="0" presId="urn:microsoft.com/office/officeart/2005/8/layout/chevron2"/>
    <dgm:cxn modelId="{D707D20D-13A9-4191-9E02-7D1128EBFA6F}" type="presParOf" srcId="{65C8641B-3A31-49D0-A55B-76F90637F7FF}" destId="{6A5C13EB-DABB-45C7-BF96-6433969E27FB}" srcOrd="3" destOrd="0" presId="urn:microsoft.com/office/officeart/2005/8/layout/chevron2"/>
    <dgm:cxn modelId="{21791C0D-705C-4FAC-9596-A90FA7FC4B4A}" type="presParOf" srcId="{65C8641B-3A31-49D0-A55B-76F90637F7FF}" destId="{800BC698-526A-4ECF-8B3C-EFE61D3F5A7B}" srcOrd="4" destOrd="0" presId="urn:microsoft.com/office/officeart/2005/8/layout/chevron2"/>
    <dgm:cxn modelId="{A5E54F6F-FE9E-4482-93FC-55202231FAEF}" type="presParOf" srcId="{800BC698-526A-4ECF-8B3C-EFE61D3F5A7B}" destId="{40E8257C-0E0A-4B08-9468-69C55FE4985B}" srcOrd="0" destOrd="0" presId="urn:microsoft.com/office/officeart/2005/8/layout/chevron2"/>
    <dgm:cxn modelId="{AB0861A6-B078-48C3-A29B-928450535DBF}" type="presParOf" srcId="{800BC698-526A-4ECF-8B3C-EFE61D3F5A7B}" destId="{1C571A17-96CF-4204-8966-BBC8A105AC0E}" srcOrd="1" destOrd="0" presId="urn:microsoft.com/office/officeart/2005/8/layout/chevron2"/>
    <dgm:cxn modelId="{CE0C598F-2A38-48CE-BE5C-E78D4113CE71}" type="presParOf" srcId="{65C8641B-3A31-49D0-A55B-76F90637F7FF}" destId="{953E6C33-D9F8-4C8B-B507-9738648D5F9C}" srcOrd="5" destOrd="0" presId="urn:microsoft.com/office/officeart/2005/8/layout/chevron2"/>
    <dgm:cxn modelId="{50EA7CAE-869F-4E40-A70C-F74D39D876D3}" type="presParOf" srcId="{65C8641B-3A31-49D0-A55B-76F90637F7FF}" destId="{24254601-978F-4751-B55E-2F2790C3FC32}" srcOrd="6" destOrd="0" presId="urn:microsoft.com/office/officeart/2005/8/layout/chevron2"/>
    <dgm:cxn modelId="{1242E601-9905-484F-BA02-514E9BCCEDDF}" type="presParOf" srcId="{24254601-978F-4751-B55E-2F2790C3FC32}" destId="{1443A0F7-6A55-4917-AA7D-88177709DC61}" srcOrd="0" destOrd="0" presId="urn:microsoft.com/office/officeart/2005/8/layout/chevron2"/>
    <dgm:cxn modelId="{B27BDD8D-8731-4F93-9278-D60852C281E8}" type="presParOf" srcId="{24254601-978F-4751-B55E-2F2790C3FC32}" destId="{7DF197D8-3657-40B0-BF39-A5E661CB642B}" srcOrd="1" destOrd="0" presId="urn:microsoft.com/office/officeart/2005/8/layout/chevron2"/>
    <dgm:cxn modelId="{C997B0AC-ACB3-4110-8F24-5447EE952AAE}" type="presParOf" srcId="{65C8641B-3A31-49D0-A55B-76F90637F7FF}" destId="{87CC2487-3059-4392-AA85-C11BD09D9EF6}" srcOrd="7" destOrd="0" presId="urn:microsoft.com/office/officeart/2005/8/layout/chevron2"/>
    <dgm:cxn modelId="{9190F890-677B-4F22-BD5C-BC2115B94108}" type="presParOf" srcId="{65C8641B-3A31-49D0-A55B-76F90637F7FF}" destId="{6C7A3963-5070-473A-B537-C9E8AEFB5CD7}" srcOrd="8" destOrd="0" presId="urn:microsoft.com/office/officeart/2005/8/layout/chevron2"/>
    <dgm:cxn modelId="{56418604-81AC-4520-870E-60F7DB71A58D}" type="presParOf" srcId="{6C7A3963-5070-473A-B537-C9E8AEFB5CD7}" destId="{D739E05A-0A2D-4A4B-AB0C-E1CD8D8C0AEF}" srcOrd="0" destOrd="0" presId="urn:microsoft.com/office/officeart/2005/8/layout/chevron2"/>
    <dgm:cxn modelId="{8BDF6831-6A5E-4A68-8359-532F576A8F3A}" type="presParOf" srcId="{6C7A3963-5070-473A-B537-C9E8AEFB5CD7}" destId="{379CE942-5E5F-48DD-9308-8767D8F70D9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360EE6-644E-4402-A25B-B25324F3B7D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27401B4-14E0-4984-9FBC-77EBA02F1D98}">
      <dgm:prSet phldrT="[Text]"/>
      <dgm:spPr/>
      <dgm:t>
        <a:bodyPr/>
        <a:lstStyle/>
        <a:p>
          <a:r>
            <a:rPr lang="en-US" dirty="0"/>
            <a:t>RandomForest</a:t>
          </a:r>
          <a:endParaRPr lang="en-IN" dirty="0"/>
        </a:p>
      </dgm:t>
    </dgm:pt>
    <dgm:pt modelId="{8D43F553-6B0A-422C-BFE5-430BDDA93186}" type="parTrans" cxnId="{C693F007-44FE-467A-8423-A38D922F2CB9}">
      <dgm:prSet/>
      <dgm:spPr/>
      <dgm:t>
        <a:bodyPr/>
        <a:lstStyle/>
        <a:p>
          <a:endParaRPr lang="en-IN"/>
        </a:p>
      </dgm:t>
    </dgm:pt>
    <dgm:pt modelId="{A9FFD99B-C104-4E70-8012-FA5DF84CA199}" type="sibTrans" cxnId="{C693F007-44FE-467A-8423-A38D922F2CB9}">
      <dgm:prSet/>
      <dgm:spPr/>
      <dgm:t>
        <a:bodyPr/>
        <a:lstStyle/>
        <a:p>
          <a:endParaRPr lang="en-IN"/>
        </a:p>
      </dgm:t>
    </dgm:pt>
    <dgm:pt modelId="{606EF549-31D4-4C57-B58D-A3F3D90565BC}">
      <dgm:prSet phldrT="[Text]" custT="1"/>
      <dgm:spPr/>
      <dgm:t>
        <a:bodyPr/>
        <a:lstStyle/>
        <a:p>
          <a:r>
            <a:rPr lang="en-IN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3.7425</a:t>
          </a:r>
        </a:p>
      </dgm:t>
    </dgm:pt>
    <dgm:pt modelId="{36C7F13F-4DB7-41C5-AE72-47055D819B39}" type="parTrans" cxnId="{2A67F645-1F4C-4E59-A425-BB56B771ED63}">
      <dgm:prSet/>
      <dgm:spPr/>
      <dgm:t>
        <a:bodyPr/>
        <a:lstStyle/>
        <a:p>
          <a:endParaRPr lang="en-IN"/>
        </a:p>
      </dgm:t>
    </dgm:pt>
    <dgm:pt modelId="{9CBD9786-8D8A-4E76-B381-3735D523403F}" type="sibTrans" cxnId="{2A67F645-1F4C-4E59-A425-BB56B771ED63}">
      <dgm:prSet/>
      <dgm:spPr/>
      <dgm:t>
        <a:bodyPr/>
        <a:lstStyle/>
        <a:p>
          <a:endParaRPr lang="en-IN"/>
        </a:p>
      </dgm:t>
    </dgm:pt>
    <dgm:pt modelId="{94BDE7C8-CF24-4D31-A135-363B9CA0A1CD}">
      <dgm:prSet phldrT="[Text]" custT="1"/>
      <dgm:spPr/>
      <dgm:t>
        <a:bodyPr/>
        <a:lstStyle/>
        <a:p>
          <a:r>
            <a:rPr lang="en-IN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0.8415</a:t>
          </a:r>
        </a:p>
      </dgm:t>
    </dgm:pt>
    <dgm:pt modelId="{9B3A616C-6D48-49AE-94EB-1C0CEE564394}" type="parTrans" cxnId="{CBF9B5CF-DB08-44A1-A303-D0522943E597}">
      <dgm:prSet/>
      <dgm:spPr/>
      <dgm:t>
        <a:bodyPr/>
        <a:lstStyle/>
        <a:p>
          <a:endParaRPr lang="en-IN"/>
        </a:p>
      </dgm:t>
    </dgm:pt>
    <dgm:pt modelId="{E7EEC6BD-3D94-4DC9-B8D6-6E6CE7018C10}" type="sibTrans" cxnId="{CBF9B5CF-DB08-44A1-A303-D0522943E597}">
      <dgm:prSet/>
      <dgm:spPr/>
      <dgm:t>
        <a:bodyPr/>
        <a:lstStyle/>
        <a:p>
          <a:endParaRPr lang="en-IN"/>
        </a:p>
      </dgm:t>
    </dgm:pt>
    <dgm:pt modelId="{A45EB147-0021-43EE-A734-D40DFBDF0FE4}">
      <dgm:prSet phldrT="[Text]"/>
      <dgm:spPr/>
      <dgm:t>
        <a:bodyPr/>
        <a:lstStyle/>
        <a:p>
          <a:r>
            <a:rPr lang="en-US" dirty="0"/>
            <a:t> Gradient Boosting</a:t>
          </a:r>
          <a:endParaRPr lang="en-IN" dirty="0"/>
        </a:p>
      </dgm:t>
    </dgm:pt>
    <dgm:pt modelId="{BA0932E0-74C0-4B02-8E73-B5E7D5AD5053}" type="parTrans" cxnId="{4A829B11-EC38-4AAD-BD7F-0E5033D21270}">
      <dgm:prSet/>
      <dgm:spPr/>
      <dgm:t>
        <a:bodyPr/>
        <a:lstStyle/>
        <a:p>
          <a:endParaRPr lang="en-IN"/>
        </a:p>
      </dgm:t>
    </dgm:pt>
    <dgm:pt modelId="{87C49596-698E-4521-BD0D-9FE75156CED6}" type="sibTrans" cxnId="{4A829B11-EC38-4AAD-BD7F-0E5033D21270}">
      <dgm:prSet/>
      <dgm:spPr/>
      <dgm:t>
        <a:bodyPr/>
        <a:lstStyle/>
        <a:p>
          <a:endParaRPr lang="en-IN"/>
        </a:p>
      </dgm:t>
    </dgm:pt>
    <dgm:pt modelId="{730EEC67-16F9-4F1F-88CA-6C5C52B3C896}">
      <dgm:prSet phldrT="[Text]" custT="1"/>
      <dgm:spPr/>
      <dgm:t>
        <a:bodyPr/>
        <a:lstStyle/>
        <a:p>
          <a:r>
            <a:rPr lang="en-IN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0.1146</a:t>
          </a:r>
        </a:p>
      </dgm:t>
    </dgm:pt>
    <dgm:pt modelId="{DF5AACF7-45F1-4268-8224-F408621A23E0}" type="parTrans" cxnId="{00465AE6-1568-4DD9-A9A0-405FCDF0C503}">
      <dgm:prSet/>
      <dgm:spPr/>
      <dgm:t>
        <a:bodyPr/>
        <a:lstStyle/>
        <a:p>
          <a:endParaRPr lang="en-IN"/>
        </a:p>
      </dgm:t>
    </dgm:pt>
    <dgm:pt modelId="{32F18D51-27FB-4101-9356-1EFE4F46ADA7}" type="sibTrans" cxnId="{00465AE6-1568-4DD9-A9A0-405FCDF0C503}">
      <dgm:prSet/>
      <dgm:spPr/>
      <dgm:t>
        <a:bodyPr/>
        <a:lstStyle/>
        <a:p>
          <a:endParaRPr lang="en-IN"/>
        </a:p>
      </dgm:t>
    </dgm:pt>
    <dgm:pt modelId="{DE11B3B0-6C41-496A-8DAF-48E43E0CB447}">
      <dgm:prSet phldrT="[Text]" custT="1"/>
      <dgm:spPr/>
      <dgm:t>
        <a:bodyPr/>
        <a:lstStyle/>
        <a:p>
          <a:r>
            <a:rPr lang="en-IN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0.9925</a:t>
          </a:r>
        </a:p>
      </dgm:t>
    </dgm:pt>
    <dgm:pt modelId="{EDAE8D5D-DD5A-4C0F-A88A-2B575F057639}" type="parTrans" cxnId="{EE443E17-2FC6-417D-BF2A-EE19E3F64D7F}">
      <dgm:prSet/>
      <dgm:spPr/>
      <dgm:t>
        <a:bodyPr/>
        <a:lstStyle/>
        <a:p>
          <a:endParaRPr lang="en-IN"/>
        </a:p>
      </dgm:t>
    </dgm:pt>
    <dgm:pt modelId="{8C40B8B3-C0D2-4D26-987D-5CBDAFD3EBC9}" type="sibTrans" cxnId="{EE443E17-2FC6-417D-BF2A-EE19E3F64D7F}">
      <dgm:prSet/>
      <dgm:spPr/>
      <dgm:t>
        <a:bodyPr/>
        <a:lstStyle/>
        <a:p>
          <a:endParaRPr lang="en-IN"/>
        </a:p>
      </dgm:t>
    </dgm:pt>
    <dgm:pt modelId="{22CFD49F-8665-4710-BCD1-E2A1DBC3155A}" type="pres">
      <dgm:prSet presAssocID="{A9360EE6-644E-4402-A25B-B25324F3B7D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6BC6E06-F6A5-4F03-902C-EFBC5EF9AA50}" type="pres">
      <dgm:prSet presAssocID="{B27401B4-14E0-4984-9FBC-77EBA02F1D98}" presName="root" presStyleCnt="0"/>
      <dgm:spPr/>
    </dgm:pt>
    <dgm:pt modelId="{076032E2-6179-49F0-B48A-82C0698AC4B3}" type="pres">
      <dgm:prSet presAssocID="{B27401B4-14E0-4984-9FBC-77EBA02F1D98}" presName="rootComposite" presStyleCnt="0"/>
      <dgm:spPr/>
    </dgm:pt>
    <dgm:pt modelId="{21DE2D4C-78AA-44BC-B9A8-81CD755BB996}" type="pres">
      <dgm:prSet presAssocID="{B27401B4-14E0-4984-9FBC-77EBA02F1D98}" presName="rootText" presStyleLbl="node1" presStyleIdx="0" presStyleCnt="2"/>
      <dgm:spPr/>
    </dgm:pt>
    <dgm:pt modelId="{0C46E714-C77D-4CDF-8A08-E275090D29F3}" type="pres">
      <dgm:prSet presAssocID="{B27401B4-14E0-4984-9FBC-77EBA02F1D98}" presName="rootConnector" presStyleLbl="node1" presStyleIdx="0" presStyleCnt="2"/>
      <dgm:spPr/>
    </dgm:pt>
    <dgm:pt modelId="{D1EE6B94-3F67-409D-A6CD-6F1EEDDD1361}" type="pres">
      <dgm:prSet presAssocID="{B27401B4-14E0-4984-9FBC-77EBA02F1D98}" presName="childShape" presStyleCnt="0"/>
      <dgm:spPr/>
    </dgm:pt>
    <dgm:pt modelId="{972BFCEC-1DC5-4080-BE58-00B70E7D1F43}" type="pres">
      <dgm:prSet presAssocID="{36C7F13F-4DB7-41C5-AE72-47055D819B39}" presName="Name13" presStyleLbl="parChTrans1D2" presStyleIdx="0" presStyleCnt="4"/>
      <dgm:spPr/>
    </dgm:pt>
    <dgm:pt modelId="{51DCD50A-78B4-4A54-86B7-2A1E99687C8C}" type="pres">
      <dgm:prSet presAssocID="{606EF549-31D4-4C57-B58D-A3F3D90565BC}" presName="childText" presStyleLbl="bgAcc1" presStyleIdx="0" presStyleCnt="4">
        <dgm:presLayoutVars>
          <dgm:bulletEnabled val="1"/>
        </dgm:presLayoutVars>
      </dgm:prSet>
      <dgm:spPr/>
    </dgm:pt>
    <dgm:pt modelId="{A7ADE014-AEA8-445A-AA61-270BA5AF74DA}" type="pres">
      <dgm:prSet presAssocID="{9B3A616C-6D48-49AE-94EB-1C0CEE564394}" presName="Name13" presStyleLbl="parChTrans1D2" presStyleIdx="1" presStyleCnt="4"/>
      <dgm:spPr/>
    </dgm:pt>
    <dgm:pt modelId="{9D3986B0-7528-43C9-95D5-F1F65F26860A}" type="pres">
      <dgm:prSet presAssocID="{94BDE7C8-CF24-4D31-A135-363B9CA0A1CD}" presName="childText" presStyleLbl="bgAcc1" presStyleIdx="1" presStyleCnt="4">
        <dgm:presLayoutVars>
          <dgm:bulletEnabled val="1"/>
        </dgm:presLayoutVars>
      </dgm:prSet>
      <dgm:spPr/>
    </dgm:pt>
    <dgm:pt modelId="{D0E3803D-A779-4812-AABA-3163C5039BFB}" type="pres">
      <dgm:prSet presAssocID="{A45EB147-0021-43EE-A734-D40DFBDF0FE4}" presName="root" presStyleCnt="0"/>
      <dgm:spPr/>
    </dgm:pt>
    <dgm:pt modelId="{7CBED294-CD5A-4E4F-8059-935C9F0F9251}" type="pres">
      <dgm:prSet presAssocID="{A45EB147-0021-43EE-A734-D40DFBDF0FE4}" presName="rootComposite" presStyleCnt="0"/>
      <dgm:spPr/>
    </dgm:pt>
    <dgm:pt modelId="{1BBAFA89-0D4F-450E-A097-A04889FAF2C4}" type="pres">
      <dgm:prSet presAssocID="{A45EB147-0021-43EE-A734-D40DFBDF0FE4}" presName="rootText" presStyleLbl="node1" presStyleIdx="1" presStyleCnt="2"/>
      <dgm:spPr/>
    </dgm:pt>
    <dgm:pt modelId="{5DB6F582-A5D3-456C-B30A-F29AE4EB3C0B}" type="pres">
      <dgm:prSet presAssocID="{A45EB147-0021-43EE-A734-D40DFBDF0FE4}" presName="rootConnector" presStyleLbl="node1" presStyleIdx="1" presStyleCnt="2"/>
      <dgm:spPr/>
    </dgm:pt>
    <dgm:pt modelId="{E8F5A12B-2434-4FE2-A97B-84435479FE3A}" type="pres">
      <dgm:prSet presAssocID="{A45EB147-0021-43EE-A734-D40DFBDF0FE4}" presName="childShape" presStyleCnt="0"/>
      <dgm:spPr/>
    </dgm:pt>
    <dgm:pt modelId="{0B46600B-D3F1-4689-9E41-18C1A630801A}" type="pres">
      <dgm:prSet presAssocID="{DF5AACF7-45F1-4268-8224-F408621A23E0}" presName="Name13" presStyleLbl="parChTrans1D2" presStyleIdx="2" presStyleCnt="4"/>
      <dgm:spPr/>
    </dgm:pt>
    <dgm:pt modelId="{1796DFC7-C57E-42CD-8C33-D99C2545C280}" type="pres">
      <dgm:prSet presAssocID="{730EEC67-16F9-4F1F-88CA-6C5C52B3C896}" presName="childText" presStyleLbl="bgAcc1" presStyleIdx="2" presStyleCnt="4">
        <dgm:presLayoutVars>
          <dgm:bulletEnabled val="1"/>
        </dgm:presLayoutVars>
      </dgm:prSet>
      <dgm:spPr/>
    </dgm:pt>
    <dgm:pt modelId="{9792B702-AB52-4C42-AED0-3F201586F125}" type="pres">
      <dgm:prSet presAssocID="{EDAE8D5D-DD5A-4C0F-A88A-2B575F057639}" presName="Name13" presStyleLbl="parChTrans1D2" presStyleIdx="3" presStyleCnt="4"/>
      <dgm:spPr/>
    </dgm:pt>
    <dgm:pt modelId="{55A85C22-271D-43B1-9B66-CF1187F189CE}" type="pres">
      <dgm:prSet presAssocID="{DE11B3B0-6C41-496A-8DAF-48E43E0CB447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74C3D101-5223-4383-A060-0D1BFA6B0DD9}" type="presOf" srcId="{A45EB147-0021-43EE-A734-D40DFBDF0FE4}" destId="{5DB6F582-A5D3-456C-B30A-F29AE4EB3C0B}" srcOrd="1" destOrd="0" presId="urn:microsoft.com/office/officeart/2005/8/layout/hierarchy3"/>
    <dgm:cxn modelId="{C693F007-44FE-467A-8423-A38D922F2CB9}" srcId="{A9360EE6-644E-4402-A25B-B25324F3B7DE}" destId="{B27401B4-14E0-4984-9FBC-77EBA02F1D98}" srcOrd="0" destOrd="0" parTransId="{8D43F553-6B0A-422C-BFE5-430BDDA93186}" sibTransId="{A9FFD99B-C104-4E70-8012-FA5DF84CA199}"/>
    <dgm:cxn modelId="{4A829B11-EC38-4AAD-BD7F-0E5033D21270}" srcId="{A9360EE6-644E-4402-A25B-B25324F3B7DE}" destId="{A45EB147-0021-43EE-A734-D40DFBDF0FE4}" srcOrd="1" destOrd="0" parTransId="{BA0932E0-74C0-4B02-8E73-B5E7D5AD5053}" sibTransId="{87C49596-698E-4521-BD0D-9FE75156CED6}"/>
    <dgm:cxn modelId="{12F67A12-13CE-4DF5-8CAC-F85FC39F91CE}" type="presOf" srcId="{A9360EE6-644E-4402-A25B-B25324F3B7DE}" destId="{22CFD49F-8665-4710-BCD1-E2A1DBC3155A}" srcOrd="0" destOrd="0" presId="urn:microsoft.com/office/officeart/2005/8/layout/hierarchy3"/>
    <dgm:cxn modelId="{32516B14-F64F-48CC-9A1F-45000398BA76}" type="presOf" srcId="{94BDE7C8-CF24-4D31-A135-363B9CA0A1CD}" destId="{9D3986B0-7528-43C9-95D5-F1F65F26860A}" srcOrd="0" destOrd="0" presId="urn:microsoft.com/office/officeart/2005/8/layout/hierarchy3"/>
    <dgm:cxn modelId="{EE443E17-2FC6-417D-BF2A-EE19E3F64D7F}" srcId="{A45EB147-0021-43EE-A734-D40DFBDF0FE4}" destId="{DE11B3B0-6C41-496A-8DAF-48E43E0CB447}" srcOrd="1" destOrd="0" parTransId="{EDAE8D5D-DD5A-4C0F-A88A-2B575F057639}" sibTransId="{8C40B8B3-C0D2-4D26-987D-5CBDAFD3EBC9}"/>
    <dgm:cxn modelId="{9E82A917-CBB0-4160-A158-94EADFA51515}" type="presOf" srcId="{EDAE8D5D-DD5A-4C0F-A88A-2B575F057639}" destId="{9792B702-AB52-4C42-AED0-3F201586F125}" srcOrd="0" destOrd="0" presId="urn:microsoft.com/office/officeart/2005/8/layout/hierarchy3"/>
    <dgm:cxn modelId="{0EEBB918-2EF7-4215-AAEB-74F9BEA48AD7}" type="presOf" srcId="{9B3A616C-6D48-49AE-94EB-1C0CEE564394}" destId="{A7ADE014-AEA8-445A-AA61-270BA5AF74DA}" srcOrd="0" destOrd="0" presId="urn:microsoft.com/office/officeart/2005/8/layout/hierarchy3"/>
    <dgm:cxn modelId="{C42BAD1F-1F2D-4079-8616-6683AE9159B3}" type="presOf" srcId="{36C7F13F-4DB7-41C5-AE72-47055D819B39}" destId="{972BFCEC-1DC5-4080-BE58-00B70E7D1F43}" srcOrd="0" destOrd="0" presId="urn:microsoft.com/office/officeart/2005/8/layout/hierarchy3"/>
    <dgm:cxn modelId="{CA1FDF42-4C52-4658-A8F4-A5754C068488}" type="presOf" srcId="{DE11B3B0-6C41-496A-8DAF-48E43E0CB447}" destId="{55A85C22-271D-43B1-9B66-CF1187F189CE}" srcOrd="0" destOrd="0" presId="urn:microsoft.com/office/officeart/2005/8/layout/hierarchy3"/>
    <dgm:cxn modelId="{2A67F645-1F4C-4E59-A425-BB56B771ED63}" srcId="{B27401B4-14E0-4984-9FBC-77EBA02F1D98}" destId="{606EF549-31D4-4C57-B58D-A3F3D90565BC}" srcOrd="0" destOrd="0" parTransId="{36C7F13F-4DB7-41C5-AE72-47055D819B39}" sibTransId="{9CBD9786-8D8A-4E76-B381-3735D523403F}"/>
    <dgm:cxn modelId="{EC4A214E-EAB4-43B1-BEAA-B1F46A122EEA}" type="presOf" srcId="{A45EB147-0021-43EE-A734-D40DFBDF0FE4}" destId="{1BBAFA89-0D4F-450E-A097-A04889FAF2C4}" srcOrd="0" destOrd="0" presId="urn:microsoft.com/office/officeart/2005/8/layout/hierarchy3"/>
    <dgm:cxn modelId="{37DDD37C-7C71-48B4-85B7-E89381BC5EC2}" type="presOf" srcId="{B27401B4-14E0-4984-9FBC-77EBA02F1D98}" destId="{21DE2D4C-78AA-44BC-B9A8-81CD755BB996}" srcOrd="0" destOrd="0" presId="urn:microsoft.com/office/officeart/2005/8/layout/hierarchy3"/>
    <dgm:cxn modelId="{CBF9B5CF-DB08-44A1-A303-D0522943E597}" srcId="{B27401B4-14E0-4984-9FBC-77EBA02F1D98}" destId="{94BDE7C8-CF24-4D31-A135-363B9CA0A1CD}" srcOrd="1" destOrd="0" parTransId="{9B3A616C-6D48-49AE-94EB-1C0CEE564394}" sibTransId="{E7EEC6BD-3D94-4DC9-B8D6-6E6CE7018C10}"/>
    <dgm:cxn modelId="{B274FED5-3A67-40FB-A7D8-157A077362CD}" type="presOf" srcId="{606EF549-31D4-4C57-B58D-A3F3D90565BC}" destId="{51DCD50A-78B4-4A54-86B7-2A1E99687C8C}" srcOrd="0" destOrd="0" presId="urn:microsoft.com/office/officeart/2005/8/layout/hierarchy3"/>
    <dgm:cxn modelId="{7449C8D7-551C-4546-8B7E-6078F7C836A9}" type="presOf" srcId="{730EEC67-16F9-4F1F-88CA-6C5C52B3C896}" destId="{1796DFC7-C57E-42CD-8C33-D99C2545C280}" srcOrd="0" destOrd="0" presId="urn:microsoft.com/office/officeart/2005/8/layout/hierarchy3"/>
    <dgm:cxn modelId="{287E7CD9-2391-48D9-8CD8-AB0DA4324B2D}" type="presOf" srcId="{DF5AACF7-45F1-4268-8224-F408621A23E0}" destId="{0B46600B-D3F1-4689-9E41-18C1A630801A}" srcOrd="0" destOrd="0" presId="urn:microsoft.com/office/officeart/2005/8/layout/hierarchy3"/>
    <dgm:cxn modelId="{060681D9-6653-4A5B-8E45-2410A730AB1F}" type="presOf" srcId="{B27401B4-14E0-4984-9FBC-77EBA02F1D98}" destId="{0C46E714-C77D-4CDF-8A08-E275090D29F3}" srcOrd="1" destOrd="0" presId="urn:microsoft.com/office/officeart/2005/8/layout/hierarchy3"/>
    <dgm:cxn modelId="{00465AE6-1568-4DD9-A9A0-405FCDF0C503}" srcId="{A45EB147-0021-43EE-A734-D40DFBDF0FE4}" destId="{730EEC67-16F9-4F1F-88CA-6C5C52B3C896}" srcOrd="0" destOrd="0" parTransId="{DF5AACF7-45F1-4268-8224-F408621A23E0}" sibTransId="{32F18D51-27FB-4101-9356-1EFE4F46ADA7}"/>
    <dgm:cxn modelId="{91B42F3A-18C2-48FA-A1B8-2887E8E26DD5}" type="presParOf" srcId="{22CFD49F-8665-4710-BCD1-E2A1DBC3155A}" destId="{A6BC6E06-F6A5-4F03-902C-EFBC5EF9AA50}" srcOrd="0" destOrd="0" presId="urn:microsoft.com/office/officeart/2005/8/layout/hierarchy3"/>
    <dgm:cxn modelId="{3AF86A9D-CAE8-4890-B5C9-669139915617}" type="presParOf" srcId="{A6BC6E06-F6A5-4F03-902C-EFBC5EF9AA50}" destId="{076032E2-6179-49F0-B48A-82C0698AC4B3}" srcOrd="0" destOrd="0" presId="urn:microsoft.com/office/officeart/2005/8/layout/hierarchy3"/>
    <dgm:cxn modelId="{B966021B-8D15-413F-A60F-1D547B8533BB}" type="presParOf" srcId="{076032E2-6179-49F0-B48A-82C0698AC4B3}" destId="{21DE2D4C-78AA-44BC-B9A8-81CD755BB996}" srcOrd="0" destOrd="0" presId="urn:microsoft.com/office/officeart/2005/8/layout/hierarchy3"/>
    <dgm:cxn modelId="{FA549EFA-CBFC-4262-B72D-634627D5666C}" type="presParOf" srcId="{076032E2-6179-49F0-B48A-82C0698AC4B3}" destId="{0C46E714-C77D-4CDF-8A08-E275090D29F3}" srcOrd="1" destOrd="0" presId="urn:microsoft.com/office/officeart/2005/8/layout/hierarchy3"/>
    <dgm:cxn modelId="{5740EACC-34FF-4463-B2A3-467CCD2F711A}" type="presParOf" srcId="{A6BC6E06-F6A5-4F03-902C-EFBC5EF9AA50}" destId="{D1EE6B94-3F67-409D-A6CD-6F1EEDDD1361}" srcOrd="1" destOrd="0" presId="urn:microsoft.com/office/officeart/2005/8/layout/hierarchy3"/>
    <dgm:cxn modelId="{BE9789D9-60FC-4A03-AA82-DC1A875682F5}" type="presParOf" srcId="{D1EE6B94-3F67-409D-A6CD-6F1EEDDD1361}" destId="{972BFCEC-1DC5-4080-BE58-00B70E7D1F43}" srcOrd="0" destOrd="0" presId="urn:microsoft.com/office/officeart/2005/8/layout/hierarchy3"/>
    <dgm:cxn modelId="{D15B1AEB-3E25-4A38-A50E-CCA99DA5853B}" type="presParOf" srcId="{D1EE6B94-3F67-409D-A6CD-6F1EEDDD1361}" destId="{51DCD50A-78B4-4A54-86B7-2A1E99687C8C}" srcOrd="1" destOrd="0" presId="urn:microsoft.com/office/officeart/2005/8/layout/hierarchy3"/>
    <dgm:cxn modelId="{E755310A-7C53-43B3-8AA4-85147EFA8DF1}" type="presParOf" srcId="{D1EE6B94-3F67-409D-A6CD-6F1EEDDD1361}" destId="{A7ADE014-AEA8-445A-AA61-270BA5AF74DA}" srcOrd="2" destOrd="0" presId="urn:microsoft.com/office/officeart/2005/8/layout/hierarchy3"/>
    <dgm:cxn modelId="{F8265B0F-E16B-4B2B-96D1-7584EC97341D}" type="presParOf" srcId="{D1EE6B94-3F67-409D-A6CD-6F1EEDDD1361}" destId="{9D3986B0-7528-43C9-95D5-F1F65F26860A}" srcOrd="3" destOrd="0" presId="urn:microsoft.com/office/officeart/2005/8/layout/hierarchy3"/>
    <dgm:cxn modelId="{A2DBCCB1-3A43-4DD2-A44F-8D54079EBDE8}" type="presParOf" srcId="{22CFD49F-8665-4710-BCD1-E2A1DBC3155A}" destId="{D0E3803D-A779-4812-AABA-3163C5039BFB}" srcOrd="1" destOrd="0" presId="urn:microsoft.com/office/officeart/2005/8/layout/hierarchy3"/>
    <dgm:cxn modelId="{3965251B-2174-4122-8234-190C46967220}" type="presParOf" srcId="{D0E3803D-A779-4812-AABA-3163C5039BFB}" destId="{7CBED294-CD5A-4E4F-8059-935C9F0F9251}" srcOrd="0" destOrd="0" presId="urn:microsoft.com/office/officeart/2005/8/layout/hierarchy3"/>
    <dgm:cxn modelId="{2131D5FD-4B85-433C-8F1D-853E51877D6C}" type="presParOf" srcId="{7CBED294-CD5A-4E4F-8059-935C9F0F9251}" destId="{1BBAFA89-0D4F-450E-A097-A04889FAF2C4}" srcOrd="0" destOrd="0" presId="urn:microsoft.com/office/officeart/2005/8/layout/hierarchy3"/>
    <dgm:cxn modelId="{5F82043A-45BF-4B72-B9E3-CAD8A07E75A9}" type="presParOf" srcId="{7CBED294-CD5A-4E4F-8059-935C9F0F9251}" destId="{5DB6F582-A5D3-456C-B30A-F29AE4EB3C0B}" srcOrd="1" destOrd="0" presId="urn:microsoft.com/office/officeart/2005/8/layout/hierarchy3"/>
    <dgm:cxn modelId="{C5477619-30FC-4D3F-BC29-DE6C55049BB9}" type="presParOf" srcId="{D0E3803D-A779-4812-AABA-3163C5039BFB}" destId="{E8F5A12B-2434-4FE2-A97B-84435479FE3A}" srcOrd="1" destOrd="0" presId="urn:microsoft.com/office/officeart/2005/8/layout/hierarchy3"/>
    <dgm:cxn modelId="{873F7DE8-9AFA-44AF-ADB9-C679CCC75742}" type="presParOf" srcId="{E8F5A12B-2434-4FE2-A97B-84435479FE3A}" destId="{0B46600B-D3F1-4689-9E41-18C1A630801A}" srcOrd="0" destOrd="0" presId="urn:microsoft.com/office/officeart/2005/8/layout/hierarchy3"/>
    <dgm:cxn modelId="{4A94A8DE-CBBA-42C9-9940-C43479F7BFAB}" type="presParOf" srcId="{E8F5A12B-2434-4FE2-A97B-84435479FE3A}" destId="{1796DFC7-C57E-42CD-8C33-D99C2545C280}" srcOrd="1" destOrd="0" presId="urn:microsoft.com/office/officeart/2005/8/layout/hierarchy3"/>
    <dgm:cxn modelId="{79299AB6-9451-4F44-A537-D016C7527401}" type="presParOf" srcId="{E8F5A12B-2434-4FE2-A97B-84435479FE3A}" destId="{9792B702-AB52-4C42-AED0-3F201586F125}" srcOrd="2" destOrd="0" presId="urn:microsoft.com/office/officeart/2005/8/layout/hierarchy3"/>
    <dgm:cxn modelId="{15C1AA53-4001-4755-AEEA-E048A2D329EA}" type="presParOf" srcId="{E8F5A12B-2434-4FE2-A97B-84435479FE3A}" destId="{55A85C22-271D-43B1-9B66-CF1187F189C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360EE6-644E-4402-A25B-B25324F3B7D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27401B4-14E0-4984-9FBC-77EBA02F1D98}">
      <dgm:prSet phldrT="[Text]" custT="1"/>
      <dgm:spPr/>
      <dgm:t>
        <a:bodyPr/>
        <a:lstStyle/>
        <a:p>
          <a:r>
            <a:rPr lang="en-US" sz="1600" dirty="0"/>
            <a:t>Lasso</a:t>
          </a:r>
          <a:endParaRPr lang="en-IN" sz="1600" dirty="0"/>
        </a:p>
      </dgm:t>
    </dgm:pt>
    <dgm:pt modelId="{8D43F553-6B0A-422C-BFE5-430BDDA93186}" type="parTrans" cxnId="{C693F007-44FE-467A-8423-A38D922F2CB9}">
      <dgm:prSet/>
      <dgm:spPr/>
      <dgm:t>
        <a:bodyPr/>
        <a:lstStyle/>
        <a:p>
          <a:endParaRPr lang="en-IN"/>
        </a:p>
      </dgm:t>
    </dgm:pt>
    <dgm:pt modelId="{A9FFD99B-C104-4E70-8012-FA5DF84CA199}" type="sibTrans" cxnId="{C693F007-44FE-467A-8423-A38D922F2CB9}">
      <dgm:prSet/>
      <dgm:spPr/>
      <dgm:t>
        <a:bodyPr/>
        <a:lstStyle/>
        <a:p>
          <a:endParaRPr lang="en-IN"/>
        </a:p>
      </dgm:t>
    </dgm:pt>
    <dgm:pt modelId="{606EF549-31D4-4C57-B58D-A3F3D90565BC}">
      <dgm:prSet phldrT="[Text]" custT="1"/>
      <dgm:spPr/>
      <dgm:t>
        <a:bodyPr/>
        <a:lstStyle/>
        <a:p>
          <a:r>
            <a:rPr lang="en-IN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0.2740</a:t>
          </a:r>
        </a:p>
      </dgm:t>
    </dgm:pt>
    <dgm:pt modelId="{36C7F13F-4DB7-41C5-AE72-47055D819B39}" type="parTrans" cxnId="{2A67F645-1F4C-4E59-A425-BB56B771ED63}">
      <dgm:prSet/>
      <dgm:spPr/>
      <dgm:t>
        <a:bodyPr/>
        <a:lstStyle/>
        <a:p>
          <a:endParaRPr lang="en-IN"/>
        </a:p>
      </dgm:t>
    </dgm:pt>
    <dgm:pt modelId="{9CBD9786-8D8A-4E76-B381-3735D523403F}" type="sibTrans" cxnId="{2A67F645-1F4C-4E59-A425-BB56B771ED63}">
      <dgm:prSet/>
      <dgm:spPr/>
      <dgm:t>
        <a:bodyPr/>
        <a:lstStyle/>
        <a:p>
          <a:endParaRPr lang="en-IN"/>
        </a:p>
      </dgm:t>
    </dgm:pt>
    <dgm:pt modelId="{94BDE7C8-CF24-4D31-A135-363B9CA0A1CD}">
      <dgm:prSet phldrT="[Text]" custT="1"/>
      <dgm:spPr/>
      <dgm:t>
        <a:bodyPr/>
        <a:lstStyle/>
        <a:p>
          <a:r>
            <a:rPr lang="en-IN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0.9895</a:t>
          </a:r>
        </a:p>
      </dgm:t>
    </dgm:pt>
    <dgm:pt modelId="{9B3A616C-6D48-49AE-94EB-1C0CEE564394}" type="parTrans" cxnId="{CBF9B5CF-DB08-44A1-A303-D0522943E597}">
      <dgm:prSet/>
      <dgm:spPr/>
      <dgm:t>
        <a:bodyPr/>
        <a:lstStyle/>
        <a:p>
          <a:endParaRPr lang="en-IN"/>
        </a:p>
      </dgm:t>
    </dgm:pt>
    <dgm:pt modelId="{E7EEC6BD-3D94-4DC9-B8D6-6E6CE7018C10}" type="sibTrans" cxnId="{CBF9B5CF-DB08-44A1-A303-D0522943E597}">
      <dgm:prSet/>
      <dgm:spPr/>
      <dgm:t>
        <a:bodyPr/>
        <a:lstStyle/>
        <a:p>
          <a:endParaRPr lang="en-IN"/>
        </a:p>
      </dgm:t>
    </dgm:pt>
    <dgm:pt modelId="{A45EB147-0021-43EE-A734-D40DFBDF0FE4}">
      <dgm:prSet phldrT="[Text]" custT="1"/>
      <dgm:spPr/>
      <dgm:t>
        <a:bodyPr/>
        <a:lstStyle/>
        <a:p>
          <a:r>
            <a:rPr lang="en-IN" sz="1600" dirty="0"/>
            <a:t>Decision</a:t>
          </a:r>
          <a:r>
            <a:rPr lang="en-IN" sz="2400" dirty="0"/>
            <a:t> </a:t>
          </a:r>
          <a:r>
            <a:rPr lang="en-IN" sz="1600" dirty="0"/>
            <a:t>Tree</a:t>
          </a:r>
        </a:p>
      </dgm:t>
    </dgm:pt>
    <dgm:pt modelId="{BA0932E0-74C0-4B02-8E73-B5E7D5AD5053}" type="parTrans" cxnId="{4A829B11-EC38-4AAD-BD7F-0E5033D21270}">
      <dgm:prSet/>
      <dgm:spPr/>
      <dgm:t>
        <a:bodyPr/>
        <a:lstStyle/>
        <a:p>
          <a:endParaRPr lang="en-IN"/>
        </a:p>
      </dgm:t>
    </dgm:pt>
    <dgm:pt modelId="{87C49596-698E-4521-BD0D-9FE75156CED6}" type="sibTrans" cxnId="{4A829B11-EC38-4AAD-BD7F-0E5033D21270}">
      <dgm:prSet/>
      <dgm:spPr/>
      <dgm:t>
        <a:bodyPr/>
        <a:lstStyle/>
        <a:p>
          <a:endParaRPr lang="en-IN"/>
        </a:p>
      </dgm:t>
    </dgm:pt>
    <dgm:pt modelId="{730EEC67-16F9-4F1F-88CA-6C5C52B3C896}">
      <dgm:prSet phldrT="[Text]" custT="1"/>
      <dgm:spPr/>
      <dgm:t>
        <a:bodyPr/>
        <a:lstStyle/>
        <a:p>
          <a:r>
            <a:rPr lang="en-IN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5.8312</a:t>
          </a:r>
        </a:p>
      </dgm:t>
    </dgm:pt>
    <dgm:pt modelId="{DF5AACF7-45F1-4268-8224-F408621A23E0}" type="parTrans" cxnId="{00465AE6-1568-4DD9-A9A0-405FCDF0C503}">
      <dgm:prSet/>
      <dgm:spPr/>
      <dgm:t>
        <a:bodyPr/>
        <a:lstStyle/>
        <a:p>
          <a:endParaRPr lang="en-IN"/>
        </a:p>
      </dgm:t>
    </dgm:pt>
    <dgm:pt modelId="{32F18D51-27FB-4101-9356-1EFE4F46ADA7}" type="sibTrans" cxnId="{00465AE6-1568-4DD9-A9A0-405FCDF0C503}">
      <dgm:prSet/>
      <dgm:spPr/>
      <dgm:t>
        <a:bodyPr/>
        <a:lstStyle/>
        <a:p>
          <a:endParaRPr lang="en-IN"/>
        </a:p>
      </dgm:t>
    </dgm:pt>
    <dgm:pt modelId="{DE11B3B0-6C41-496A-8DAF-48E43E0CB447}">
      <dgm:prSet phldrT="[Text]" custT="1"/>
      <dgm:spPr/>
      <dgm:t>
        <a:bodyPr/>
        <a:lstStyle/>
        <a:p>
          <a:r>
            <a:rPr lang="en-IN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0.6152</a:t>
          </a:r>
        </a:p>
      </dgm:t>
    </dgm:pt>
    <dgm:pt modelId="{EDAE8D5D-DD5A-4C0F-A88A-2B575F057639}" type="parTrans" cxnId="{EE443E17-2FC6-417D-BF2A-EE19E3F64D7F}">
      <dgm:prSet/>
      <dgm:spPr/>
      <dgm:t>
        <a:bodyPr/>
        <a:lstStyle/>
        <a:p>
          <a:endParaRPr lang="en-IN"/>
        </a:p>
      </dgm:t>
    </dgm:pt>
    <dgm:pt modelId="{8C40B8B3-C0D2-4D26-987D-5CBDAFD3EBC9}" type="sibTrans" cxnId="{EE443E17-2FC6-417D-BF2A-EE19E3F64D7F}">
      <dgm:prSet/>
      <dgm:spPr/>
      <dgm:t>
        <a:bodyPr/>
        <a:lstStyle/>
        <a:p>
          <a:endParaRPr lang="en-IN"/>
        </a:p>
      </dgm:t>
    </dgm:pt>
    <dgm:pt modelId="{22CFD49F-8665-4710-BCD1-E2A1DBC3155A}" type="pres">
      <dgm:prSet presAssocID="{A9360EE6-644E-4402-A25B-B25324F3B7D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6BC6E06-F6A5-4F03-902C-EFBC5EF9AA50}" type="pres">
      <dgm:prSet presAssocID="{B27401B4-14E0-4984-9FBC-77EBA02F1D98}" presName="root" presStyleCnt="0"/>
      <dgm:spPr/>
    </dgm:pt>
    <dgm:pt modelId="{076032E2-6179-49F0-B48A-82C0698AC4B3}" type="pres">
      <dgm:prSet presAssocID="{B27401B4-14E0-4984-9FBC-77EBA02F1D98}" presName="rootComposite" presStyleCnt="0"/>
      <dgm:spPr/>
    </dgm:pt>
    <dgm:pt modelId="{21DE2D4C-78AA-44BC-B9A8-81CD755BB996}" type="pres">
      <dgm:prSet presAssocID="{B27401B4-14E0-4984-9FBC-77EBA02F1D98}" presName="rootText" presStyleLbl="node1" presStyleIdx="0" presStyleCnt="2"/>
      <dgm:spPr/>
    </dgm:pt>
    <dgm:pt modelId="{0C46E714-C77D-4CDF-8A08-E275090D29F3}" type="pres">
      <dgm:prSet presAssocID="{B27401B4-14E0-4984-9FBC-77EBA02F1D98}" presName="rootConnector" presStyleLbl="node1" presStyleIdx="0" presStyleCnt="2"/>
      <dgm:spPr/>
    </dgm:pt>
    <dgm:pt modelId="{D1EE6B94-3F67-409D-A6CD-6F1EEDDD1361}" type="pres">
      <dgm:prSet presAssocID="{B27401B4-14E0-4984-9FBC-77EBA02F1D98}" presName="childShape" presStyleCnt="0"/>
      <dgm:spPr/>
    </dgm:pt>
    <dgm:pt modelId="{972BFCEC-1DC5-4080-BE58-00B70E7D1F43}" type="pres">
      <dgm:prSet presAssocID="{36C7F13F-4DB7-41C5-AE72-47055D819B39}" presName="Name13" presStyleLbl="parChTrans1D2" presStyleIdx="0" presStyleCnt="4"/>
      <dgm:spPr/>
    </dgm:pt>
    <dgm:pt modelId="{51DCD50A-78B4-4A54-86B7-2A1E99687C8C}" type="pres">
      <dgm:prSet presAssocID="{606EF549-31D4-4C57-B58D-A3F3D90565BC}" presName="childText" presStyleLbl="bgAcc1" presStyleIdx="0" presStyleCnt="4">
        <dgm:presLayoutVars>
          <dgm:bulletEnabled val="1"/>
        </dgm:presLayoutVars>
      </dgm:prSet>
      <dgm:spPr/>
    </dgm:pt>
    <dgm:pt modelId="{A7ADE014-AEA8-445A-AA61-270BA5AF74DA}" type="pres">
      <dgm:prSet presAssocID="{9B3A616C-6D48-49AE-94EB-1C0CEE564394}" presName="Name13" presStyleLbl="parChTrans1D2" presStyleIdx="1" presStyleCnt="4"/>
      <dgm:spPr/>
    </dgm:pt>
    <dgm:pt modelId="{9D3986B0-7528-43C9-95D5-F1F65F26860A}" type="pres">
      <dgm:prSet presAssocID="{94BDE7C8-CF24-4D31-A135-363B9CA0A1CD}" presName="childText" presStyleLbl="bgAcc1" presStyleIdx="1" presStyleCnt="4">
        <dgm:presLayoutVars>
          <dgm:bulletEnabled val="1"/>
        </dgm:presLayoutVars>
      </dgm:prSet>
      <dgm:spPr/>
    </dgm:pt>
    <dgm:pt modelId="{D0E3803D-A779-4812-AABA-3163C5039BFB}" type="pres">
      <dgm:prSet presAssocID="{A45EB147-0021-43EE-A734-D40DFBDF0FE4}" presName="root" presStyleCnt="0"/>
      <dgm:spPr/>
    </dgm:pt>
    <dgm:pt modelId="{7CBED294-CD5A-4E4F-8059-935C9F0F9251}" type="pres">
      <dgm:prSet presAssocID="{A45EB147-0021-43EE-A734-D40DFBDF0FE4}" presName="rootComposite" presStyleCnt="0"/>
      <dgm:spPr/>
    </dgm:pt>
    <dgm:pt modelId="{1BBAFA89-0D4F-450E-A097-A04889FAF2C4}" type="pres">
      <dgm:prSet presAssocID="{A45EB147-0021-43EE-A734-D40DFBDF0FE4}" presName="rootText" presStyleLbl="node1" presStyleIdx="1" presStyleCnt="2"/>
      <dgm:spPr/>
    </dgm:pt>
    <dgm:pt modelId="{5DB6F582-A5D3-456C-B30A-F29AE4EB3C0B}" type="pres">
      <dgm:prSet presAssocID="{A45EB147-0021-43EE-A734-D40DFBDF0FE4}" presName="rootConnector" presStyleLbl="node1" presStyleIdx="1" presStyleCnt="2"/>
      <dgm:spPr/>
    </dgm:pt>
    <dgm:pt modelId="{E8F5A12B-2434-4FE2-A97B-84435479FE3A}" type="pres">
      <dgm:prSet presAssocID="{A45EB147-0021-43EE-A734-D40DFBDF0FE4}" presName="childShape" presStyleCnt="0"/>
      <dgm:spPr/>
    </dgm:pt>
    <dgm:pt modelId="{0B46600B-D3F1-4689-9E41-18C1A630801A}" type="pres">
      <dgm:prSet presAssocID="{DF5AACF7-45F1-4268-8224-F408621A23E0}" presName="Name13" presStyleLbl="parChTrans1D2" presStyleIdx="2" presStyleCnt="4"/>
      <dgm:spPr/>
    </dgm:pt>
    <dgm:pt modelId="{1796DFC7-C57E-42CD-8C33-D99C2545C280}" type="pres">
      <dgm:prSet presAssocID="{730EEC67-16F9-4F1F-88CA-6C5C52B3C896}" presName="childText" presStyleLbl="bgAcc1" presStyleIdx="2" presStyleCnt="4">
        <dgm:presLayoutVars>
          <dgm:bulletEnabled val="1"/>
        </dgm:presLayoutVars>
      </dgm:prSet>
      <dgm:spPr/>
    </dgm:pt>
    <dgm:pt modelId="{9792B702-AB52-4C42-AED0-3F201586F125}" type="pres">
      <dgm:prSet presAssocID="{EDAE8D5D-DD5A-4C0F-A88A-2B575F057639}" presName="Name13" presStyleLbl="parChTrans1D2" presStyleIdx="3" presStyleCnt="4"/>
      <dgm:spPr/>
    </dgm:pt>
    <dgm:pt modelId="{55A85C22-271D-43B1-9B66-CF1187F189CE}" type="pres">
      <dgm:prSet presAssocID="{DE11B3B0-6C41-496A-8DAF-48E43E0CB447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7C913502-CFDA-4AF7-B733-F1AA5AEA261B}" type="presOf" srcId="{DF5AACF7-45F1-4268-8224-F408621A23E0}" destId="{0B46600B-D3F1-4689-9E41-18C1A630801A}" srcOrd="0" destOrd="0" presId="urn:microsoft.com/office/officeart/2005/8/layout/hierarchy3"/>
    <dgm:cxn modelId="{C693F007-44FE-467A-8423-A38D922F2CB9}" srcId="{A9360EE6-644E-4402-A25B-B25324F3B7DE}" destId="{B27401B4-14E0-4984-9FBC-77EBA02F1D98}" srcOrd="0" destOrd="0" parTransId="{8D43F553-6B0A-422C-BFE5-430BDDA93186}" sibTransId="{A9FFD99B-C104-4E70-8012-FA5DF84CA199}"/>
    <dgm:cxn modelId="{4FFD800B-BFB0-42DE-8D0E-C4534F100624}" type="presOf" srcId="{B27401B4-14E0-4984-9FBC-77EBA02F1D98}" destId="{21DE2D4C-78AA-44BC-B9A8-81CD755BB996}" srcOrd="0" destOrd="0" presId="urn:microsoft.com/office/officeart/2005/8/layout/hierarchy3"/>
    <dgm:cxn modelId="{6CD8660F-B347-45A7-B9AF-4FA80BC97DAA}" type="presOf" srcId="{606EF549-31D4-4C57-B58D-A3F3D90565BC}" destId="{51DCD50A-78B4-4A54-86B7-2A1E99687C8C}" srcOrd="0" destOrd="0" presId="urn:microsoft.com/office/officeart/2005/8/layout/hierarchy3"/>
    <dgm:cxn modelId="{4A829B11-EC38-4AAD-BD7F-0E5033D21270}" srcId="{A9360EE6-644E-4402-A25B-B25324F3B7DE}" destId="{A45EB147-0021-43EE-A734-D40DFBDF0FE4}" srcOrd="1" destOrd="0" parTransId="{BA0932E0-74C0-4B02-8E73-B5E7D5AD5053}" sibTransId="{87C49596-698E-4521-BD0D-9FE75156CED6}"/>
    <dgm:cxn modelId="{EE443E17-2FC6-417D-BF2A-EE19E3F64D7F}" srcId="{A45EB147-0021-43EE-A734-D40DFBDF0FE4}" destId="{DE11B3B0-6C41-496A-8DAF-48E43E0CB447}" srcOrd="1" destOrd="0" parTransId="{EDAE8D5D-DD5A-4C0F-A88A-2B575F057639}" sibTransId="{8C40B8B3-C0D2-4D26-987D-5CBDAFD3EBC9}"/>
    <dgm:cxn modelId="{98880624-95E6-406B-8882-CE8E1445A785}" type="presOf" srcId="{A45EB147-0021-43EE-A734-D40DFBDF0FE4}" destId="{1BBAFA89-0D4F-450E-A097-A04889FAF2C4}" srcOrd="0" destOrd="0" presId="urn:microsoft.com/office/officeart/2005/8/layout/hierarchy3"/>
    <dgm:cxn modelId="{8789BC39-A40A-47AD-AE4C-05755425BD79}" type="presOf" srcId="{36C7F13F-4DB7-41C5-AE72-47055D819B39}" destId="{972BFCEC-1DC5-4080-BE58-00B70E7D1F43}" srcOrd="0" destOrd="0" presId="urn:microsoft.com/office/officeart/2005/8/layout/hierarchy3"/>
    <dgm:cxn modelId="{2A67F645-1F4C-4E59-A425-BB56B771ED63}" srcId="{B27401B4-14E0-4984-9FBC-77EBA02F1D98}" destId="{606EF549-31D4-4C57-B58D-A3F3D90565BC}" srcOrd="0" destOrd="0" parTransId="{36C7F13F-4DB7-41C5-AE72-47055D819B39}" sibTransId="{9CBD9786-8D8A-4E76-B381-3735D523403F}"/>
    <dgm:cxn modelId="{5ABBB572-9012-4E7C-A1E0-C960BA9AA7EF}" type="presOf" srcId="{DE11B3B0-6C41-496A-8DAF-48E43E0CB447}" destId="{55A85C22-271D-43B1-9B66-CF1187F189CE}" srcOrd="0" destOrd="0" presId="urn:microsoft.com/office/officeart/2005/8/layout/hierarchy3"/>
    <dgm:cxn modelId="{DC39AE73-4EFB-4760-833F-0A3EF20FB1E8}" type="presOf" srcId="{9B3A616C-6D48-49AE-94EB-1C0CEE564394}" destId="{A7ADE014-AEA8-445A-AA61-270BA5AF74DA}" srcOrd="0" destOrd="0" presId="urn:microsoft.com/office/officeart/2005/8/layout/hierarchy3"/>
    <dgm:cxn modelId="{CEABBE7E-7D03-4E86-A2FB-925FDDD800D8}" type="presOf" srcId="{A45EB147-0021-43EE-A734-D40DFBDF0FE4}" destId="{5DB6F582-A5D3-456C-B30A-F29AE4EB3C0B}" srcOrd="1" destOrd="0" presId="urn:microsoft.com/office/officeart/2005/8/layout/hierarchy3"/>
    <dgm:cxn modelId="{1BD9E897-BA5B-45F9-8E96-E02E80881D7A}" type="presOf" srcId="{A9360EE6-644E-4402-A25B-B25324F3B7DE}" destId="{22CFD49F-8665-4710-BCD1-E2A1DBC3155A}" srcOrd="0" destOrd="0" presId="urn:microsoft.com/office/officeart/2005/8/layout/hierarchy3"/>
    <dgm:cxn modelId="{8CD1A6A1-155B-470D-90E2-FAD092548F7D}" type="presOf" srcId="{94BDE7C8-CF24-4D31-A135-363B9CA0A1CD}" destId="{9D3986B0-7528-43C9-95D5-F1F65F26860A}" srcOrd="0" destOrd="0" presId="urn:microsoft.com/office/officeart/2005/8/layout/hierarchy3"/>
    <dgm:cxn modelId="{01FBF4B7-59C4-496B-B40A-2157E5C24E47}" type="presOf" srcId="{EDAE8D5D-DD5A-4C0F-A88A-2B575F057639}" destId="{9792B702-AB52-4C42-AED0-3F201586F125}" srcOrd="0" destOrd="0" presId="urn:microsoft.com/office/officeart/2005/8/layout/hierarchy3"/>
    <dgm:cxn modelId="{E6DBACBD-5794-4743-9DBA-FC60C8824A79}" type="presOf" srcId="{730EEC67-16F9-4F1F-88CA-6C5C52B3C896}" destId="{1796DFC7-C57E-42CD-8C33-D99C2545C280}" srcOrd="0" destOrd="0" presId="urn:microsoft.com/office/officeart/2005/8/layout/hierarchy3"/>
    <dgm:cxn modelId="{CBF9B5CF-DB08-44A1-A303-D0522943E597}" srcId="{B27401B4-14E0-4984-9FBC-77EBA02F1D98}" destId="{94BDE7C8-CF24-4D31-A135-363B9CA0A1CD}" srcOrd="1" destOrd="0" parTransId="{9B3A616C-6D48-49AE-94EB-1C0CEE564394}" sibTransId="{E7EEC6BD-3D94-4DC9-B8D6-6E6CE7018C10}"/>
    <dgm:cxn modelId="{00465AE6-1568-4DD9-A9A0-405FCDF0C503}" srcId="{A45EB147-0021-43EE-A734-D40DFBDF0FE4}" destId="{730EEC67-16F9-4F1F-88CA-6C5C52B3C896}" srcOrd="0" destOrd="0" parTransId="{DF5AACF7-45F1-4268-8224-F408621A23E0}" sibTransId="{32F18D51-27FB-4101-9356-1EFE4F46ADA7}"/>
    <dgm:cxn modelId="{1E4ECFF2-890E-4D3F-966C-64B4955F5C29}" type="presOf" srcId="{B27401B4-14E0-4984-9FBC-77EBA02F1D98}" destId="{0C46E714-C77D-4CDF-8A08-E275090D29F3}" srcOrd="1" destOrd="0" presId="urn:microsoft.com/office/officeart/2005/8/layout/hierarchy3"/>
    <dgm:cxn modelId="{8F69B734-84DC-42A3-B277-1A77AA4C17D3}" type="presParOf" srcId="{22CFD49F-8665-4710-BCD1-E2A1DBC3155A}" destId="{A6BC6E06-F6A5-4F03-902C-EFBC5EF9AA50}" srcOrd="0" destOrd="0" presId="urn:microsoft.com/office/officeart/2005/8/layout/hierarchy3"/>
    <dgm:cxn modelId="{E267B0FB-F1FD-4E30-92F2-7BB8C5FA0055}" type="presParOf" srcId="{A6BC6E06-F6A5-4F03-902C-EFBC5EF9AA50}" destId="{076032E2-6179-49F0-B48A-82C0698AC4B3}" srcOrd="0" destOrd="0" presId="urn:microsoft.com/office/officeart/2005/8/layout/hierarchy3"/>
    <dgm:cxn modelId="{05DC8429-C775-4B76-930C-AC4C1132CF37}" type="presParOf" srcId="{076032E2-6179-49F0-B48A-82C0698AC4B3}" destId="{21DE2D4C-78AA-44BC-B9A8-81CD755BB996}" srcOrd="0" destOrd="0" presId="urn:microsoft.com/office/officeart/2005/8/layout/hierarchy3"/>
    <dgm:cxn modelId="{0993DBF0-B9AE-4D08-9109-BF7D4640D247}" type="presParOf" srcId="{076032E2-6179-49F0-B48A-82C0698AC4B3}" destId="{0C46E714-C77D-4CDF-8A08-E275090D29F3}" srcOrd="1" destOrd="0" presId="urn:microsoft.com/office/officeart/2005/8/layout/hierarchy3"/>
    <dgm:cxn modelId="{946B224C-B5E7-45DF-8BCE-6C371F8C7DC6}" type="presParOf" srcId="{A6BC6E06-F6A5-4F03-902C-EFBC5EF9AA50}" destId="{D1EE6B94-3F67-409D-A6CD-6F1EEDDD1361}" srcOrd="1" destOrd="0" presId="urn:microsoft.com/office/officeart/2005/8/layout/hierarchy3"/>
    <dgm:cxn modelId="{75697ED9-4EF2-4C0B-923A-EAC49306BFC6}" type="presParOf" srcId="{D1EE6B94-3F67-409D-A6CD-6F1EEDDD1361}" destId="{972BFCEC-1DC5-4080-BE58-00B70E7D1F43}" srcOrd="0" destOrd="0" presId="urn:microsoft.com/office/officeart/2005/8/layout/hierarchy3"/>
    <dgm:cxn modelId="{E9D3B327-890A-41CA-A0CA-E24301440321}" type="presParOf" srcId="{D1EE6B94-3F67-409D-A6CD-6F1EEDDD1361}" destId="{51DCD50A-78B4-4A54-86B7-2A1E99687C8C}" srcOrd="1" destOrd="0" presId="urn:microsoft.com/office/officeart/2005/8/layout/hierarchy3"/>
    <dgm:cxn modelId="{4DBBA72A-47EB-449F-9A56-56CEABD42DB8}" type="presParOf" srcId="{D1EE6B94-3F67-409D-A6CD-6F1EEDDD1361}" destId="{A7ADE014-AEA8-445A-AA61-270BA5AF74DA}" srcOrd="2" destOrd="0" presId="urn:microsoft.com/office/officeart/2005/8/layout/hierarchy3"/>
    <dgm:cxn modelId="{C94216EF-83AE-4453-A8FA-935273C8E1F3}" type="presParOf" srcId="{D1EE6B94-3F67-409D-A6CD-6F1EEDDD1361}" destId="{9D3986B0-7528-43C9-95D5-F1F65F26860A}" srcOrd="3" destOrd="0" presId="urn:microsoft.com/office/officeart/2005/8/layout/hierarchy3"/>
    <dgm:cxn modelId="{98CC7399-6D20-4B5A-AF74-2A83855E608F}" type="presParOf" srcId="{22CFD49F-8665-4710-BCD1-E2A1DBC3155A}" destId="{D0E3803D-A779-4812-AABA-3163C5039BFB}" srcOrd="1" destOrd="0" presId="urn:microsoft.com/office/officeart/2005/8/layout/hierarchy3"/>
    <dgm:cxn modelId="{6C0D7E51-B8C2-406F-9F31-972EA6D833EF}" type="presParOf" srcId="{D0E3803D-A779-4812-AABA-3163C5039BFB}" destId="{7CBED294-CD5A-4E4F-8059-935C9F0F9251}" srcOrd="0" destOrd="0" presId="urn:microsoft.com/office/officeart/2005/8/layout/hierarchy3"/>
    <dgm:cxn modelId="{CDBE3417-EA44-42FE-BFD9-C38E3150D315}" type="presParOf" srcId="{7CBED294-CD5A-4E4F-8059-935C9F0F9251}" destId="{1BBAFA89-0D4F-450E-A097-A04889FAF2C4}" srcOrd="0" destOrd="0" presId="urn:microsoft.com/office/officeart/2005/8/layout/hierarchy3"/>
    <dgm:cxn modelId="{9AE56893-26C7-4A7B-ACCC-CFE4081C0241}" type="presParOf" srcId="{7CBED294-CD5A-4E4F-8059-935C9F0F9251}" destId="{5DB6F582-A5D3-456C-B30A-F29AE4EB3C0B}" srcOrd="1" destOrd="0" presId="urn:microsoft.com/office/officeart/2005/8/layout/hierarchy3"/>
    <dgm:cxn modelId="{7914E8AF-E748-4216-AECB-61AFD10DA74E}" type="presParOf" srcId="{D0E3803D-A779-4812-AABA-3163C5039BFB}" destId="{E8F5A12B-2434-4FE2-A97B-84435479FE3A}" srcOrd="1" destOrd="0" presId="urn:microsoft.com/office/officeart/2005/8/layout/hierarchy3"/>
    <dgm:cxn modelId="{33BB70E5-16A9-4DE8-AF3C-C00DB4175C25}" type="presParOf" srcId="{E8F5A12B-2434-4FE2-A97B-84435479FE3A}" destId="{0B46600B-D3F1-4689-9E41-18C1A630801A}" srcOrd="0" destOrd="0" presId="urn:microsoft.com/office/officeart/2005/8/layout/hierarchy3"/>
    <dgm:cxn modelId="{CCB4CCFF-693F-4506-8949-0D34411172AE}" type="presParOf" srcId="{E8F5A12B-2434-4FE2-A97B-84435479FE3A}" destId="{1796DFC7-C57E-42CD-8C33-D99C2545C280}" srcOrd="1" destOrd="0" presId="urn:microsoft.com/office/officeart/2005/8/layout/hierarchy3"/>
    <dgm:cxn modelId="{03B99387-9834-4A3B-83D1-B36280BB8764}" type="presParOf" srcId="{E8F5A12B-2434-4FE2-A97B-84435479FE3A}" destId="{9792B702-AB52-4C42-AED0-3F201586F125}" srcOrd="2" destOrd="0" presId="urn:microsoft.com/office/officeart/2005/8/layout/hierarchy3"/>
    <dgm:cxn modelId="{0F37FAE4-2B63-4783-9EC5-51696D32E51E}" type="presParOf" srcId="{E8F5A12B-2434-4FE2-A97B-84435479FE3A}" destId="{55A85C22-271D-43B1-9B66-CF1187F189C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360EE6-644E-4402-A25B-B25324F3B7D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27401B4-14E0-4984-9FBC-77EBA02F1D98}">
      <dgm:prSet phldrT="[Text]" custT="1"/>
      <dgm:spPr/>
      <dgm:t>
        <a:bodyPr/>
        <a:lstStyle/>
        <a:p>
          <a:r>
            <a:rPr lang="en-IN" sz="1600" dirty="0"/>
            <a:t>Linear</a:t>
          </a:r>
          <a:r>
            <a:rPr lang="en-IN" sz="2100" dirty="0"/>
            <a:t> </a:t>
          </a:r>
          <a:r>
            <a:rPr lang="en-IN" sz="1600" dirty="0"/>
            <a:t>Regression</a:t>
          </a:r>
        </a:p>
      </dgm:t>
    </dgm:pt>
    <dgm:pt modelId="{8D43F553-6B0A-422C-BFE5-430BDDA93186}" type="parTrans" cxnId="{C693F007-44FE-467A-8423-A38D922F2CB9}">
      <dgm:prSet/>
      <dgm:spPr/>
      <dgm:t>
        <a:bodyPr/>
        <a:lstStyle/>
        <a:p>
          <a:endParaRPr lang="en-IN"/>
        </a:p>
      </dgm:t>
    </dgm:pt>
    <dgm:pt modelId="{A9FFD99B-C104-4E70-8012-FA5DF84CA199}" type="sibTrans" cxnId="{C693F007-44FE-467A-8423-A38D922F2CB9}">
      <dgm:prSet/>
      <dgm:spPr/>
      <dgm:t>
        <a:bodyPr/>
        <a:lstStyle/>
        <a:p>
          <a:endParaRPr lang="en-IN"/>
        </a:p>
      </dgm:t>
    </dgm:pt>
    <dgm:pt modelId="{606EF549-31D4-4C57-B58D-A3F3D90565BC}">
      <dgm:prSet phldrT="[Text]" custT="1"/>
      <dgm:spPr/>
      <dgm:t>
        <a:bodyPr/>
        <a:lstStyle/>
        <a:p>
          <a:r>
            <a:rPr lang="en-IN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5.9325</a:t>
          </a:r>
        </a:p>
      </dgm:t>
    </dgm:pt>
    <dgm:pt modelId="{36C7F13F-4DB7-41C5-AE72-47055D819B39}" type="parTrans" cxnId="{2A67F645-1F4C-4E59-A425-BB56B771ED63}">
      <dgm:prSet/>
      <dgm:spPr/>
      <dgm:t>
        <a:bodyPr/>
        <a:lstStyle/>
        <a:p>
          <a:endParaRPr lang="en-IN"/>
        </a:p>
      </dgm:t>
    </dgm:pt>
    <dgm:pt modelId="{9CBD9786-8D8A-4E76-B381-3735D523403F}" type="sibTrans" cxnId="{2A67F645-1F4C-4E59-A425-BB56B771ED63}">
      <dgm:prSet/>
      <dgm:spPr/>
      <dgm:t>
        <a:bodyPr/>
        <a:lstStyle/>
        <a:p>
          <a:endParaRPr lang="en-IN"/>
        </a:p>
      </dgm:t>
    </dgm:pt>
    <dgm:pt modelId="{94BDE7C8-CF24-4D31-A135-363B9CA0A1CD}">
      <dgm:prSet phldrT="[Text]" custT="1"/>
      <dgm:spPr/>
      <dgm:t>
        <a:bodyPr/>
        <a:lstStyle/>
        <a:p>
          <a:r>
            <a:rPr lang="en-IN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0.6017</a:t>
          </a:r>
        </a:p>
      </dgm:t>
    </dgm:pt>
    <dgm:pt modelId="{9B3A616C-6D48-49AE-94EB-1C0CEE564394}" type="parTrans" cxnId="{CBF9B5CF-DB08-44A1-A303-D0522943E597}">
      <dgm:prSet/>
      <dgm:spPr/>
      <dgm:t>
        <a:bodyPr/>
        <a:lstStyle/>
        <a:p>
          <a:endParaRPr lang="en-IN"/>
        </a:p>
      </dgm:t>
    </dgm:pt>
    <dgm:pt modelId="{E7EEC6BD-3D94-4DC9-B8D6-6E6CE7018C10}" type="sibTrans" cxnId="{CBF9B5CF-DB08-44A1-A303-D0522943E597}">
      <dgm:prSet/>
      <dgm:spPr/>
      <dgm:t>
        <a:bodyPr/>
        <a:lstStyle/>
        <a:p>
          <a:endParaRPr lang="en-IN"/>
        </a:p>
      </dgm:t>
    </dgm:pt>
    <dgm:pt modelId="{A45EB147-0021-43EE-A734-D40DFBDF0FE4}">
      <dgm:prSet phldrT="[Text]" custT="1"/>
      <dgm:spPr/>
      <dgm:t>
        <a:bodyPr/>
        <a:lstStyle/>
        <a:p>
          <a:r>
            <a:rPr lang="en-US" sz="2100" dirty="0"/>
            <a:t> </a:t>
          </a:r>
          <a:r>
            <a:rPr lang="en-US" sz="1600" dirty="0"/>
            <a:t>Ridge</a:t>
          </a:r>
          <a:r>
            <a:rPr lang="en-US" sz="2100" dirty="0"/>
            <a:t> </a:t>
          </a:r>
          <a:r>
            <a:rPr lang="en-US" sz="1600" dirty="0"/>
            <a:t>Regression</a:t>
          </a:r>
          <a:endParaRPr lang="en-IN" sz="1600" dirty="0"/>
        </a:p>
      </dgm:t>
    </dgm:pt>
    <dgm:pt modelId="{BA0932E0-74C0-4B02-8E73-B5E7D5AD5053}" type="parTrans" cxnId="{4A829B11-EC38-4AAD-BD7F-0E5033D21270}">
      <dgm:prSet/>
      <dgm:spPr/>
      <dgm:t>
        <a:bodyPr/>
        <a:lstStyle/>
        <a:p>
          <a:endParaRPr lang="en-IN"/>
        </a:p>
      </dgm:t>
    </dgm:pt>
    <dgm:pt modelId="{87C49596-698E-4521-BD0D-9FE75156CED6}" type="sibTrans" cxnId="{4A829B11-EC38-4AAD-BD7F-0E5033D21270}">
      <dgm:prSet/>
      <dgm:spPr/>
      <dgm:t>
        <a:bodyPr/>
        <a:lstStyle/>
        <a:p>
          <a:endParaRPr lang="en-IN"/>
        </a:p>
      </dgm:t>
    </dgm:pt>
    <dgm:pt modelId="{730EEC67-16F9-4F1F-88CA-6C5C52B3C896}">
      <dgm:prSet phldrT="[Text]" custT="1"/>
      <dgm:spPr/>
      <dgm:t>
        <a:bodyPr/>
        <a:lstStyle/>
        <a:p>
          <a:r>
            <a:rPr lang="en-IN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1.0854</a:t>
          </a:r>
        </a:p>
      </dgm:t>
    </dgm:pt>
    <dgm:pt modelId="{DF5AACF7-45F1-4268-8224-F408621A23E0}" type="parTrans" cxnId="{00465AE6-1568-4DD9-A9A0-405FCDF0C503}">
      <dgm:prSet/>
      <dgm:spPr/>
      <dgm:t>
        <a:bodyPr/>
        <a:lstStyle/>
        <a:p>
          <a:endParaRPr lang="en-IN"/>
        </a:p>
      </dgm:t>
    </dgm:pt>
    <dgm:pt modelId="{32F18D51-27FB-4101-9356-1EFE4F46ADA7}" type="sibTrans" cxnId="{00465AE6-1568-4DD9-A9A0-405FCDF0C503}">
      <dgm:prSet/>
      <dgm:spPr/>
      <dgm:t>
        <a:bodyPr/>
        <a:lstStyle/>
        <a:p>
          <a:endParaRPr lang="en-IN"/>
        </a:p>
      </dgm:t>
    </dgm:pt>
    <dgm:pt modelId="{DE11B3B0-6C41-496A-8DAF-48E43E0CB447}">
      <dgm:prSet phldrT="[Text]" custT="1"/>
      <dgm:spPr/>
      <dgm:t>
        <a:bodyPr/>
        <a:lstStyle/>
        <a:p>
          <a:r>
            <a:rPr lang="en-IN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0.9867</a:t>
          </a:r>
        </a:p>
      </dgm:t>
    </dgm:pt>
    <dgm:pt modelId="{EDAE8D5D-DD5A-4C0F-A88A-2B575F057639}" type="parTrans" cxnId="{EE443E17-2FC6-417D-BF2A-EE19E3F64D7F}">
      <dgm:prSet/>
      <dgm:spPr/>
      <dgm:t>
        <a:bodyPr/>
        <a:lstStyle/>
        <a:p>
          <a:endParaRPr lang="en-IN"/>
        </a:p>
      </dgm:t>
    </dgm:pt>
    <dgm:pt modelId="{8C40B8B3-C0D2-4D26-987D-5CBDAFD3EBC9}" type="sibTrans" cxnId="{EE443E17-2FC6-417D-BF2A-EE19E3F64D7F}">
      <dgm:prSet/>
      <dgm:spPr/>
      <dgm:t>
        <a:bodyPr/>
        <a:lstStyle/>
        <a:p>
          <a:endParaRPr lang="en-IN"/>
        </a:p>
      </dgm:t>
    </dgm:pt>
    <dgm:pt modelId="{22CFD49F-8665-4710-BCD1-E2A1DBC3155A}" type="pres">
      <dgm:prSet presAssocID="{A9360EE6-644E-4402-A25B-B25324F3B7D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6BC6E06-F6A5-4F03-902C-EFBC5EF9AA50}" type="pres">
      <dgm:prSet presAssocID="{B27401B4-14E0-4984-9FBC-77EBA02F1D98}" presName="root" presStyleCnt="0"/>
      <dgm:spPr/>
    </dgm:pt>
    <dgm:pt modelId="{076032E2-6179-49F0-B48A-82C0698AC4B3}" type="pres">
      <dgm:prSet presAssocID="{B27401B4-14E0-4984-9FBC-77EBA02F1D98}" presName="rootComposite" presStyleCnt="0"/>
      <dgm:spPr/>
    </dgm:pt>
    <dgm:pt modelId="{21DE2D4C-78AA-44BC-B9A8-81CD755BB996}" type="pres">
      <dgm:prSet presAssocID="{B27401B4-14E0-4984-9FBC-77EBA02F1D98}" presName="rootText" presStyleLbl="node1" presStyleIdx="0" presStyleCnt="2"/>
      <dgm:spPr/>
    </dgm:pt>
    <dgm:pt modelId="{0C46E714-C77D-4CDF-8A08-E275090D29F3}" type="pres">
      <dgm:prSet presAssocID="{B27401B4-14E0-4984-9FBC-77EBA02F1D98}" presName="rootConnector" presStyleLbl="node1" presStyleIdx="0" presStyleCnt="2"/>
      <dgm:spPr/>
    </dgm:pt>
    <dgm:pt modelId="{D1EE6B94-3F67-409D-A6CD-6F1EEDDD1361}" type="pres">
      <dgm:prSet presAssocID="{B27401B4-14E0-4984-9FBC-77EBA02F1D98}" presName="childShape" presStyleCnt="0"/>
      <dgm:spPr/>
    </dgm:pt>
    <dgm:pt modelId="{972BFCEC-1DC5-4080-BE58-00B70E7D1F43}" type="pres">
      <dgm:prSet presAssocID="{36C7F13F-4DB7-41C5-AE72-47055D819B39}" presName="Name13" presStyleLbl="parChTrans1D2" presStyleIdx="0" presStyleCnt="4"/>
      <dgm:spPr/>
    </dgm:pt>
    <dgm:pt modelId="{51DCD50A-78B4-4A54-86B7-2A1E99687C8C}" type="pres">
      <dgm:prSet presAssocID="{606EF549-31D4-4C57-B58D-A3F3D90565BC}" presName="childText" presStyleLbl="bgAcc1" presStyleIdx="0" presStyleCnt="4">
        <dgm:presLayoutVars>
          <dgm:bulletEnabled val="1"/>
        </dgm:presLayoutVars>
      </dgm:prSet>
      <dgm:spPr/>
    </dgm:pt>
    <dgm:pt modelId="{A7ADE014-AEA8-445A-AA61-270BA5AF74DA}" type="pres">
      <dgm:prSet presAssocID="{9B3A616C-6D48-49AE-94EB-1C0CEE564394}" presName="Name13" presStyleLbl="parChTrans1D2" presStyleIdx="1" presStyleCnt="4"/>
      <dgm:spPr/>
    </dgm:pt>
    <dgm:pt modelId="{9D3986B0-7528-43C9-95D5-F1F65F26860A}" type="pres">
      <dgm:prSet presAssocID="{94BDE7C8-CF24-4D31-A135-363B9CA0A1CD}" presName="childText" presStyleLbl="bgAcc1" presStyleIdx="1" presStyleCnt="4">
        <dgm:presLayoutVars>
          <dgm:bulletEnabled val="1"/>
        </dgm:presLayoutVars>
      </dgm:prSet>
      <dgm:spPr/>
    </dgm:pt>
    <dgm:pt modelId="{D0E3803D-A779-4812-AABA-3163C5039BFB}" type="pres">
      <dgm:prSet presAssocID="{A45EB147-0021-43EE-A734-D40DFBDF0FE4}" presName="root" presStyleCnt="0"/>
      <dgm:spPr/>
    </dgm:pt>
    <dgm:pt modelId="{7CBED294-CD5A-4E4F-8059-935C9F0F9251}" type="pres">
      <dgm:prSet presAssocID="{A45EB147-0021-43EE-A734-D40DFBDF0FE4}" presName="rootComposite" presStyleCnt="0"/>
      <dgm:spPr/>
    </dgm:pt>
    <dgm:pt modelId="{1BBAFA89-0D4F-450E-A097-A04889FAF2C4}" type="pres">
      <dgm:prSet presAssocID="{A45EB147-0021-43EE-A734-D40DFBDF0FE4}" presName="rootText" presStyleLbl="node1" presStyleIdx="1" presStyleCnt="2"/>
      <dgm:spPr/>
    </dgm:pt>
    <dgm:pt modelId="{5DB6F582-A5D3-456C-B30A-F29AE4EB3C0B}" type="pres">
      <dgm:prSet presAssocID="{A45EB147-0021-43EE-A734-D40DFBDF0FE4}" presName="rootConnector" presStyleLbl="node1" presStyleIdx="1" presStyleCnt="2"/>
      <dgm:spPr/>
    </dgm:pt>
    <dgm:pt modelId="{E8F5A12B-2434-4FE2-A97B-84435479FE3A}" type="pres">
      <dgm:prSet presAssocID="{A45EB147-0021-43EE-A734-D40DFBDF0FE4}" presName="childShape" presStyleCnt="0"/>
      <dgm:spPr/>
    </dgm:pt>
    <dgm:pt modelId="{0B46600B-D3F1-4689-9E41-18C1A630801A}" type="pres">
      <dgm:prSet presAssocID="{DF5AACF7-45F1-4268-8224-F408621A23E0}" presName="Name13" presStyleLbl="parChTrans1D2" presStyleIdx="2" presStyleCnt="4"/>
      <dgm:spPr/>
    </dgm:pt>
    <dgm:pt modelId="{1796DFC7-C57E-42CD-8C33-D99C2545C280}" type="pres">
      <dgm:prSet presAssocID="{730EEC67-16F9-4F1F-88CA-6C5C52B3C896}" presName="childText" presStyleLbl="bgAcc1" presStyleIdx="2" presStyleCnt="4">
        <dgm:presLayoutVars>
          <dgm:bulletEnabled val="1"/>
        </dgm:presLayoutVars>
      </dgm:prSet>
      <dgm:spPr/>
    </dgm:pt>
    <dgm:pt modelId="{9792B702-AB52-4C42-AED0-3F201586F125}" type="pres">
      <dgm:prSet presAssocID="{EDAE8D5D-DD5A-4C0F-A88A-2B575F057639}" presName="Name13" presStyleLbl="parChTrans1D2" presStyleIdx="3" presStyleCnt="4"/>
      <dgm:spPr/>
    </dgm:pt>
    <dgm:pt modelId="{55A85C22-271D-43B1-9B66-CF1187F189CE}" type="pres">
      <dgm:prSet presAssocID="{DE11B3B0-6C41-496A-8DAF-48E43E0CB447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C693F007-44FE-467A-8423-A38D922F2CB9}" srcId="{A9360EE6-644E-4402-A25B-B25324F3B7DE}" destId="{B27401B4-14E0-4984-9FBC-77EBA02F1D98}" srcOrd="0" destOrd="0" parTransId="{8D43F553-6B0A-422C-BFE5-430BDDA93186}" sibTransId="{A9FFD99B-C104-4E70-8012-FA5DF84CA199}"/>
    <dgm:cxn modelId="{4A829B11-EC38-4AAD-BD7F-0E5033D21270}" srcId="{A9360EE6-644E-4402-A25B-B25324F3B7DE}" destId="{A45EB147-0021-43EE-A734-D40DFBDF0FE4}" srcOrd="1" destOrd="0" parTransId="{BA0932E0-74C0-4B02-8E73-B5E7D5AD5053}" sibTransId="{87C49596-698E-4521-BD0D-9FE75156CED6}"/>
    <dgm:cxn modelId="{0A237A15-CA35-46E3-BDC4-7CDA2B6E6190}" type="presOf" srcId="{B27401B4-14E0-4984-9FBC-77EBA02F1D98}" destId="{0C46E714-C77D-4CDF-8A08-E275090D29F3}" srcOrd="1" destOrd="0" presId="urn:microsoft.com/office/officeart/2005/8/layout/hierarchy3"/>
    <dgm:cxn modelId="{B879D715-D67F-4CF1-9DB9-D8E0FF8B6A08}" type="presOf" srcId="{B27401B4-14E0-4984-9FBC-77EBA02F1D98}" destId="{21DE2D4C-78AA-44BC-B9A8-81CD755BB996}" srcOrd="0" destOrd="0" presId="urn:microsoft.com/office/officeart/2005/8/layout/hierarchy3"/>
    <dgm:cxn modelId="{EE443E17-2FC6-417D-BF2A-EE19E3F64D7F}" srcId="{A45EB147-0021-43EE-A734-D40DFBDF0FE4}" destId="{DE11B3B0-6C41-496A-8DAF-48E43E0CB447}" srcOrd="1" destOrd="0" parTransId="{EDAE8D5D-DD5A-4C0F-A88A-2B575F057639}" sibTransId="{8C40B8B3-C0D2-4D26-987D-5CBDAFD3EBC9}"/>
    <dgm:cxn modelId="{0436AF20-1341-40E4-B2C3-A7ED3788D033}" type="presOf" srcId="{DE11B3B0-6C41-496A-8DAF-48E43E0CB447}" destId="{55A85C22-271D-43B1-9B66-CF1187F189CE}" srcOrd="0" destOrd="0" presId="urn:microsoft.com/office/officeart/2005/8/layout/hierarchy3"/>
    <dgm:cxn modelId="{BBAD252D-C30D-475A-B3E4-86D37D30852C}" type="presOf" srcId="{94BDE7C8-CF24-4D31-A135-363B9CA0A1CD}" destId="{9D3986B0-7528-43C9-95D5-F1F65F26860A}" srcOrd="0" destOrd="0" presId="urn:microsoft.com/office/officeart/2005/8/layout/hierarchy3"/>
    <dgm:cxn modelId="{2A67F645-1F4C-4E59-A425-BB56B771ED63}" srcId="{B27401B4-14E0-4984-9FBC-77EBA02F1D98}" destId="{606EF549-31D4-4C57-B58D-A3F3D90565BC}" srcOrd="0" destOrd="0" parTransId="{36C7F13F-4DB7-41C5-AE72-47055D819B39}" sibTransId="{9CBD9786-8D8A-4E76-B381-3735D523403F}"/>
    <dgm:cxn modelId="{B712426A-2494-47D7-A035-967BDC2D419C}" type="presOf" srcId="{DF5AACF7-45F1-4268-8224-F408621A23E0}" destId="{0B46600B-D3F1-4689-9E41-18C1A630801A}" srcOrd="0" destOrd="0" presId="urn:microsoft.com/office/officeart/2005/8/layout/hierarchy3"/>
    <dgm:cxn modelId="{4190DF6D-2363-4FCE-A435-3185CCEACCE7}" type="presOf" srcId="{36C7F13F-4DB7-41C5-AE72-47055D819B39}" destId="{972BFCEC-1DC5-4080-BE58-00B70E7D1F43}" srcOrd="0" destOrd="0" presId="urn:microsoft.com/office/officeart/2005/8/layout/hierarchy3"/>
    <dgm:cxn modelId="{911F958A-24D5-47F1-AF9D-D2E4B7DBA481}" type="presOf" srcId="{A45EB147-0021-43EE-A734-D40DFBDF0FE4}" destId="{1BBAFA89-0D4F-450E-A097-A04889FAF2C4}" srcOrd="0" destOrd="0" presId="urn:microsoft.com/office/officeart/2005/8/layout/hierarchy3"/>
    <dgm:cxn modelId="{E06F318F-A8D4-477B-9D25-A02FEAB9AAD0}" type="presOf" srcId="{A9360EE6-644E-4402-A25B-B25324F3B7DE}" destId="{22CFD49F-8665-4710-BCD1-E2A1DBC3155A}" srcOrd="0" destOrd="0" presId="urn:microsoft.com/office/officeart/2005/8/layout/hierarchy3"/>
    <dgm:cxn modelId="{A4FC4A95-A181-414A-8D4B-EDDD4E8E597A}" type="presOf" srcId="{606EF549-31D4-4C57-B58D-A3F3D90565BC}" destId="{51DCD50A-78B4-4A54-86B7-2A1E99687C8C}" srcOrd="0" destOrd="0" presId="urn:microsoft.com/office/officeart/2005/8/layout/hierarchy3"/>
    <dgm:cxn modelId="{335367BC-0521-48E2-8ADE-DB1DA75ECD05}" type="presOf" srcId="{9B3A616C-6D48-49AE-94EB-1C0CEE564394}" destId="{A7ADE014-AEA8-445A-AA61-270BA5AF74DA}" srcOrd="0" destOrd="0" presId="urn:microsoft.com/office/officeart/2005/8/layout/hierarchy3"/>
    <dgm:cxn modelId="{CBF9B5CF-DB08-44A1-A303-D0522943E597}" srcId="{B27401B4-14E0-4984-9FBC-77EBA02F1D98}" destId="{94BDE7C8-CF24-4D31-A135-363B9CA0A1CD}" srcOrd="1" destOrd="0" parTransId="{9B3A616C-6D48-49AE-94EB-1C0CEE564394}" sibTransId="{E7EEC6BD-3D94-4DC9-B8D6-6E6CE7018C10}"/>
    <dgm:cxn modelId="{4F60D7D3-4E13-4E57-ABAD-DF24AB736582}" type="presOf" srcId="{EDAE8D5D-DD5A-4C0F-A88A-2B575F057639}" destId="{9792B702-AB52-4C42-AED0-3F201586F125}" srcOrd="0" destOrd="0" presId="urn:microsoft.com/office/officeart/2005/8/layout/hierarchy3"/>
    <dgm:cxn modelId="{55F47EE5-36C2-44FC-A2DE-2C1349D12DFA}" type="presOf" srcId="{A45EB147-0021-43EE-A734-D40DFBDF0FE4}" destId="{5DB6F582-A5D3-456C-B30A-F29AE4EB3C0B}" srcOrd="1" destOrd="0" presId="urn:microsoft.com/office/officeart/2005/8/layout/hierarchy3"/>
    <dgm:cxn modelId="{00465AE6-1568-4DD9-A9A0-405FCDF0C503}" srcId="{A45EB147-0021-43EE-A734-D40DFBDF0FE4}" destId="{730EEC67-16F9-4F1F-88CA-6C5C52B3C896}" srcOrd="0" destOrd="0" parTransId="{DF5AACF7-45F1-4268-8224-F408621A23E0}" sibTransId="{32F18D51-27FB-4101-9356-1EFE4F46ADA7}"/>
    <dgm:cxn modelId="{252E38FC-1DB6-4C26-BBAB-202E558AF5D3}" type="presOf" srcId="{730EEC67-16F9-4F1F-88CA-6C5C52B3C896}" destId="{1796DFC7-C57E-42CD-8C33-D99C2545C280}" srcOrd="0" destOrd="0" presId="urn:microsoft.com/office/officeart/2005/8/layout/hierarchy3"/>
    <dgm:cxn modelId="{99C8FB66-13EE-4F4A-8E57-76EA07DB2D23}" type="presParOf" srcId="{22CFD49F-8665-4710-BCD1-E2A1DBC3155A}" destId="{A6BC6E06-F6A5-4F03-902C-EFBC5EF9AA50}" srcOrd="0" destOrd="0" presId="urn:microsoft.com/office/officeart/2005/8/layout/hierarchy3"/>
    <dgm:cxn modelId="{25956FF8-99CC-416D-A7A3-F5298C4A96E8}" type="presParOf" srcId="{A6BC6E06-F6A5-4F03-902C-EFBC5EF9AA50}" destId="{076032E2-6179-49F0-B48A-82C0698AC4B3}" srcOrd="0" destOrd="0" presId="urn:microsoft.com/office/officeart/2005/8/layout/hierarchy3"/>
    <dgm:cxn modelId="{F089BADB-E123-4D6E-8A13-67AB960C1A48}" type="presParOf" srcId="{076032E2-6179-49F0-B48A-82C0698AC4B3}" destId="{21DE2D4C-78AA-44BC-B9A8-81CD755BB996}" srcOrd="0" destOrd="0" presId="urn:microsoft.com/office/officeart/2005/8/layout/hierarchy3"/>
    <dgm:cxn modelId="{A3F9611E-7227-4773-BCCC-D751817CCBA1}" type="presParOf" srcId="{076032E2-6179-49F0-B48A-82C0698AC4B3}" destId="{0C46E714-C77D-4CDF-8A08-E275090D29F3}" srcOrd="1" destOrd="0" presId="urn:microsoft.com/office/officeart/2005/8/layout/hierarchy3"/>
    <dgm:cxn modelId="{B5A2D809-DEB3-4567-B5F3-0BB39C503A69}" type="presParOf" srcId="{A6BC6E06-F6A5-4F03-902C-EFBC5EF9AA50}" destId="{D1EE6B94-3F67-409D-A6CD-6F1EEDDD1361}" srcOrd="1" destOrd="0" presId="urn:microsoft.com/office/officeart/2005/8/layout/hierarchy3"/>
    <dgm:cxn modelId="{A06D138C-80CE-45A8-9990-DF5E0C761F6E}" type="presParOf" srcId="{D1EE6B94-3F67-409D-A6CD-6F1EEDDD1361}" destId="{972BFCEC-1DC5-4080-BE58-00B70E7D1F43}" srcOrd="0" destOrd="0" presId="urn:microsoft.com/office/officeart/2005/8/layout/hierarchy3"/>
    <dgm:cxn modelId="{5A5C0EF4-1F01-4A80-86DC-54CA27B74DA2}" type="presParOf" srcId="{D1EE6B94-3F67-409D-A6CD-6F1EEDDD1361}" destId="{51DCD50A-78B4-4A54-86B7-2A1E99687C8C}" srcOrd="1" destOrd="0" presId="urn:microsoft.com/office/officeart/2005/8/layout/hierarchy3"/>
    <dgm:cxn modelId="{D84568D3-D5FE-4A4F-B1A5-39E9DAC20FBF}" type="presParOf" srcId="{D1EE6B94-3F67-409D-A6CD-6F1EEDDD1361}" destId="{A7ADE014-AEA8-445A-AA61-270BA5AF74DA}" srcOrd="2" destOrd="0" presId="urn:microsoft.com/office/officeart/2005/8/layout/hierarchy3"/>
    <dgm:cxn modelId="{EA26172A-8466-4587-AA2E-33946623F0A1}" type="presParOf" srcId="{D1EE6B94-3F67-409D-A6CD-6F1EEDDD1361}" destId="{9D3986B0-7528-43C9-95D5-F1F65F26860A}" srcOrd="3" destOrd="0" presId="urn:microsoft.com/office/officeart/2005/8/layout/hierarchy3"/>
    <dgm:cxn modelId="{C7BEDEBB-A7BE-4F8D-9A76-22E06DC38EB0}" type="presParOf" srcId="{22CFD49F-8665-4710-BCD1-E2A1DBC3155A}" destId="{D0E3803D-A779-4812-AABA-3163C5039BFB}" srcOrd="1" destOrd="0" presId="urn:microsoft.com/office/officeart/2005/8/layout/hierarchy3"/>
    <dgm:cxn modelId="{31064619-E78F-40C1-AC47-8DE9DBB29569}" type="presParOf" srcId="{D0E3803D-A779-4812-AABA-3163C5039BFB}" destId="{7CBED294-CD5A-4E4F-8059-935C9F0F9251}" srcOrd="0" destOrd="0" presId="urn:microsoft.com/office/officeart/2005/8/layout/hierarchy3"/>
    <dgm:cxn modelId="{D1C56676-5A48-4176-A08D-5221419CE399}" type="presParOf" srcId="{7CBED294-CD5A-4E4F-8059-935C9F0F9251}" destId="{1BBAFA89-0D4F-450E-A097-A04889FAF2C4}" srcOrd="0" destOrd="0" presId="urn:microsoft.com/office/officeart/2005/8/layout/hierarchy3"/>
    <dgm:cxn modelId="{7BC40C95-6443-4950-A88B-DD2331C49725}" type="presParOf" srcId="{7CBED294-CD5A-4E4F-8059-935C9F0F9251}" destId="{5DB6F582-A5D3-456C-B30A-F29AE4EB3C0B}" srcOrd="1" destOrd="0" presId="urn:microsoft.com/office/officeart/2005/8/layout/hierarchy3"/>
    <dgm:cxn modelId="{10F08250-3472-4ABE-8FAD-7CED33340590}" type="presParOf" srcId="{D0E3803D-A779-4812-AABA-3163C5039BFB}" destId="{E8F5A12B-2434-4FE2-A97B-84435479FE3A}" srcOrd="1" destOrd="0" presId="urn:microsoft.com/office/officeart/2005/8/layout/hierarchy3"/>
    <dgm:cxn modelId="{3A6E3F37-2410-4A9D-8A4C-137F9D0AEDD2}" type="presParOf" srcId="{E8F5A12B-2434-4FE2-A97B-84435479FE3A}" destId="{0B46600B-D3F1-4689-9E41-18C1A630801A}" srcOrd="0" destOrd="0" presId="urn:microsoft.com/office/officeart/2005/8/layout/hierarchy3"/>
    <dgm:cxn modelId="{DB2CB534-0FF8-4CFC-89DF-96FC9889BFA5}" type="presParOf" srcId="{E8F5A12B-2434-4FE2-A97B-84435479FE3A}" destId="{1796DFC7-C57E-42CD-8C33-D99C2545C280}" srcOrd="1" destOrd="0" presId="urn:microsoft.com/office/officeart/2005/8/layout/hierarchy3"/>
    <dgm:cxn modelId="{389A0E31-8970-4972-BFC0-453D49AF3D06}" type="presParOf" srcId="{E8F5A12B-2434-4FE2-A97B-84435479FE3A}" destId="{9792B702-AB52-4C42-AED0-3F201586F125}" srcOrd="2" destOrd="0" presId="urn:microsoft.com/office/officeart/2005/8/layout/hierarchy3"/>
    <dgm:cxn modelId="{7830F678-30D8-426F-ADAA-A747A3A2C3A8}" type="presParOf" srcId="{E8F5A12B-2434-4FE2-A97B-84435479FE3A}" destId="{55A85C22-271D-43B1-9B66-CF1187F189C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EF2081-4A80-4C4E-AB85-13F1B56D3318}">
      <dsp:nvSpPr>
        <dsp:cNvPr id="0" name=""/>
        <dsp:cNvSpPr/>
      </dsp:nvSpPr>
      <dsp:spPr>
        <a:xfrm rot="5400000">
          <a:off x="-161860" y="164682"/>
          <a:ext cx="1079072" cy="7553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 dirty="0"/>
        </a:p>
      </dsp:txBody>
      <dsp:txXfrm rot="-5400000">
        <a:off x="1" y="380496"/>
        <a:ext cx="755350" cy="323722"/>
      </dsp:txXfrm>
    </dsp:sp>
    <dsp:sp modelId="{5B7C1398-33C6-461B-A817-0B651CFE95D9}">
      <dsp:nvSpPr>
        <dsp:cNvPr id="0" name=""/>
        <dsp:cNvSpPr/>
      </dsp:nvSpPr>
      <dsp:spPr>
        <a:xfrm rot="5400000">
          <a:off x="3402867" y="-2644695"/>
          <a:ext cx="701396" cy="59964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228600" lvl="1" indent="-228600" algn="l" defTabSz="91440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Clr>
              <a:schemeClr val="tx2"/>
            </a:buClr>
            <a:buSzPct val="120000"/>
            <a:buFont typeface="Arial" panose="020B0604020202020204" pitchFamily="34" charset="0"/>
            <a:buChar char="•"/>
          </a:pPr>
          <a:r>
            <a:rPr lang="en-IN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Data sources and collection methods</a:t>
          </a:r>
        </a:p>
        <a:p>
          <a:pPr marL="228600" lvl="1" indent="-228600" algn="l" defTabSz="91440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Clr>
              <a:schemeClr val="tx2"/>
            </a:buClr>
            <a:buSzPct val="120000"/>
            <a:buFont typeface="Arial" panose="020B0604020202020204" pitchFamily="34" charset="0"/>
            <a:buChar char="•"/>
          </a:pPr>
          <a:r>
            <a:rPr lang="en-IN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Data cleaning and pre-processing</a:t>
          </a:r>
        </a:p>
      </dsp:txBody>
      <dsp:txXfrm rot="-5400000">
        <a:off x="755350" y="37061"/>
        <a:ext cx="5962192" cy="632918"/>
      </dsp:txXfrm>
    </dsp:sp>
    <dsp:sp modelId="{87D9FED6-FF95-4653-8604-45A0A8F5CF7C}">
      <dsp:nvSpPr>
        <dsp:cNvPr id="0" name=""/>
        <dsp:cNvSpPr/>
      </dsp:nvSpPr>
      <dsp:spPr>
        <a:xfrm rot="5400000">
          <a:off x="-161860" y="1126558"/>
          <a:ext cx="1079072" cy="7553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 dirty="0"/>
        </a:p>
      </dsp:txBody>
      <dsp:txXfrm rot="-5400000">
        <a:off x="1" y="1342372"/>
        <a:ext cx="755350" cy="323722"/>
      </dsp:txXfrm>
    </dsp:sp>
    <dsp:sp modelId="{25EFEA25-C2C4-4819-92EE-5D6C31BD8A2B}">
      <dsp:nvSpPr>
        <dsp:cNvPr id="0" name=""/>
        <dsp:cNvSpPr/>
      </dsp:nvSpPr>
      <dsp:spPr>
        <a:xfrm rot="5400000">
          <a:off x="3402867" y="-1682819"/>
          <a:ext cx="701396" cy="59964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228600" lvl="1" indent="-228600" algn="l" defTabSz="91440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Clr>
              <a:schemeClr val="tx2"/>
            </a:buClr>
            <a:buSzPct val="120000"/>
            <a:buFont typeface="Arial" panose="020B0604020202020204" pitchFamily="34" charset="0"/>
            <a:buChar char="•"/>
          </a:pPr>
          <a:r>
            <a:rPr lang="en-IN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Selecting relevant predictors for model</a:t>
          </a:r>
        </a:p>
        <a:p>
          <a:pPr marL="228600" lvl="1" indent="-228600" algn="l" defTabSz="91440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Clr>
              <a:schemeClr val="tx2"/>
            </a:buClr>
            <a:buSzPct val="120000"/>
            <a:buFont typeface="Arial" panose="020B0604020202020204" pitchFamily="34" charset="0"/>
            <a:buChar char="•"/>
          </a:pPr>
          <a:r>
            <a:rPr lang="en-IN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Feature engineering</a:t>
          </a:r>
        </a:p>
      </dsp:txBody>
      <dsp:txXfrm rot="-5400000">
        <a:off x="755350" y="998937"/>
        <a:ext cx="5962192" cy="632918"/>
      </dsp:txXfrm>
    </dsp:sp>
    <dsp:sp modelId="{40E8257C-0E0A-4B08-9468-69C55FE4985B}">
      <dsp:nvSpPr>
        <dsp:cNvPr id="0" name=""/>
        <dsp:cNvSpPr/>
      </dsp:nvSpPr>
      <dsp:spPr>
        <a:xfrm rot="5400000">
          <a:off x="-161860" y="2088434"/>
          <a:ext cx="1079072" cy="7553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 dirty="0"/>
        </a:p>
      </dsp:txBody>
      <dsp:txXfrm rot="-5400000">
        <a:off x="1" y="2304248"/>
        <a:ext cx="755350" cy="323722"/>
      </dsp:txXfrm>
    </dsp:sp>
    <dsp:sp modelId="{1C571A17-96CF-4204-8966-BBC8A105AC0E}">
      <dsp:nvSpPr>
        <dsp:cNvPr id="0" name=""/>
        <dsp:cNvSpPr/>
      </dsp:nvSpPr>
      <dsp:spPr>
        <a:xfrm rot="5400000">
          <a:off x="3402867" y="-720943"/>
          <a:ext cx="701396" cy="59964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228600" lvl="1" indent="-228600" algn="l" defTabSz="91440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Clr>
              <a:schemeClr val="tx2"/>
            </a:buClr>
            <a:buSzPct val="120000"/>
            <a:buFont typeface="Arial" panose="020B0604020202020204" pitchFamily="34" charset="0"/>
            <a:buChar char="•"/>
          </a:pPr>
          <a:r>
            <a:rPr lang="en-IN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Regression models with selected predictors</a:t>
          </a:r>
        </a:p>
      </dsp:txBody>
      <dsp:txXfrm rot="-5400000">
        <a:off x="755350" y="1960813"/>
        <a:ext cx="5962192" cy="632918"/>
      </dsp:txXfrm>
    </dsp:sp>
    <dsp:sp modelId="{1443A0F7-6A55-4917-AA7D-88177709DC61}">
      <dsp:nvSpPr>
        <dsp:cNvPr id="0" name=""/>
        <dsp:cNvSpPr/>
      </dsp:nvSpPr>
      <dsp:spPr>
        <a:xfrm rot="5400000">
          <a:off x="-161860" y="3050310"/>
          <a:ext cx="1079072" cy="7553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 dirty="0"/>
        </a:p>
      </dsp:txBody>
      <dsp:txXfrm rot="-5400000">
        <a:off x="1" y="3266124"/>
        <a:ext cx="755350" cy="323722"/>
      </dsp:txXfrm>
    </dsp:sp>
    <dsp:sp modelId="{7DF197D8-3657-40B0-BF39-A5E661CB642B}">
      <dsp:nvSpPr>
        <dsp:cNvPr id="0" name=""/>
        <dsp:cNvSpPr/>
      </dsp:nvSpPr>
      <dsp:spPr>
        <a:xfrm rot="5400000">
          <a:off x="3402867" y="240932"/>
          <a:ext cx="701396" cy="59964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228600" lvl="1" indent="-228600" algn="l" defTabSz="91440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Clr>
              <a:schemeClr val="tx2"/>
            </a:buClr>
            <a:buSzPct val="120000"/>
            <a:buFont typeface="Arial" panose="020B0604020202020204" pitchFamily="34" charset="0"/>
            <a:buChar char="•"/>
          </a:pPr>
          <a:r>
            <a:rPr lang="en-IN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Calculating performance metrics (RMSE, R2)</a:t>
          </a:r>
        </a:p>
      </dsp:txBody>
      <dsp:txXfrm rot="-5400000">
        <a:off x="755350" y="2922689"/>
        <a:ext cx="5962192" cy="632918"/>
      </dsp:txXfrm>
    </dsp:sp>
    <dsp:sp modelId="{D739E05A-0A2D-4A4B-AB0C-E1CD8D8C0AEF}">
      <dsp:nvSpPr>
        <dsp:cNvPr id="0" name=""/>
        <dsp:cNvSpPr/>
      </dsp:nvSpPr>
      <dsp:spPr>
        <a:xfrm rot="5400000">
          <a:off x="-161860" y="4012186"/>
          <a:ext cx="1079072" cy="7553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 dirty="0"/>
        </a:p>
      </dsp:txBody>
      <dsp:txXfrm rot="-5400000">
        <a:off x="1" y="4228000"/>
        <a:ext cx="755350" cy="323722"/>
      </dsp:txXfrm>
    </dsp:sp>
    <dsp:sp modelId="{379CE942-5E5F-48DD-9308-8767D8F70D97}">
      <dsp:nvSpPr>
        <dsp:cNvPr id="0" name=""/>
        <dsp:cNvSpPr/>
      </dsp:nvSpPr>
      <dsp:spPr>
        <a:xfrm rot="5400000">
          <a:off x="3402867" y="1216660"/>
          <a:ext cx="701396" cy="59964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228600" lvl="1" indent="-228600" algn="l" defTabSz="91440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Clr>
              <a:schemeClr val="tx2"/>
            </a:buClr>
            <a:buSzPct val="120000"/>
            <a:buFont typeface="Arial" panose="020B0604020202020204" pitchFamily="34" charset="0"/>
            <a:buChar char="•"/>
          </a:pPr>
          <a:r>
            <a:rPr lang="en-IN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Interpretation of results </a:t>
          </a:r>
        </a:p>
        <a:p>
          <a:pPr marL="228600" lvl="1" indent="-228600" algn="l" defTabSz="91440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Clr>
              <a:schemeClr val="tx2"/>
            </a:buClr>
            <a:buSzPct val="120000"/>
            <a:buFont typeface="Arial" panose="020B0604020202020204" pitchFamily="34" charset="0"/>
            <a:buChar char="•"/>
          </a:pPr>
          <a:r>
            <a:rPr lang="en-IN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Comparison of model performance</a:t>
          </a:r>
        </a:p>
      </dsp:txBody>
      <dsp:txXfrm rot="-5400000">
        <a:off x="755350" y="3898417"/>
        <a:ext cx="5962192" cy="6329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E2D4C-78AA-44BC-B9A8-81CD755BB996}">
      <dsp:nvSpPr>
        <dsp:cNvPr id="0" name=""/>
        <dsp:cNvSpPr/>
      </dsp:nvSpPr>
      <dsp:spPr>
        <a:xfrm>
          <a:off x="416" y="321538"/>
          <a:ext cx="1515566" cy="757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RandomForest</a:t>
          </a:r>
          <a:endParaRPr lang="en-IN" sz="1600" kern="1200" dirty="0"/>
        </a:p>
      </dsp:txBody>
      <dsp:txXfrm>
        <a:off x="22611" y="343733"/>
        <a:ext cx="1471176" cy="713393"/>
      </dsp:txXfrm>
    </dsp:sp>
    <dsp:sp modelId="{972BFCEC-1DC5-4080-BE58-00B70E7D1F43}">
      <dsp:nvSpPr>
        <dsp:cNvPr id="0" name=""/>
        <dsp:cNvSpPr/>
      </dsp:nvSpPr>
      <dsp:spPr>
        <a:xfrm>
          <a:off x="151972" y="1079322"/>
          <a:ext cx="151556" cy="568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8337"/>
              </a:lnTo>
              <a:lnTo>
                <a:pt x="151556" y="5683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DCD50A-78B4-4A54-86B7-2A1E99687C8C}">
      <dsp:nvSpPr>
        <dsp:cNvPr id="0" name=""/>
        <dsp:cNvSpPr/>
      </dsp:nvSpPr>
      <dsp:spPr>
        <a:xfrm>
          <a:off x="303529" y="1268767"/>
          <a:ext cx="1212453" cy="757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3.7425</a:t>
          </a:r>
        </a:p>
      </dsp:txBody>
      <dsp:txXfrm>
        <a:off x="325724" y="1290962"/>
        <a:ext cx="1168063" cy="713393"/>
      </dsp:txXfrm>
    </dsp:sp>
    <dsp:sp modelId="{A7ADE014-AEA8-445A-AA61-270BA5AF74DA}">
      <dsp:nvSpPr>
        <dsp:cNvPr id="0" name=""/>
        <dsp:cNvSpPr/>
      </dsp:nvSpPr>
      <dsp:spPr>
        <a:xfrm>
          <a:off x="151972" y="1079322"/>
          <a:ext cx="151556" cy="1515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5566"/>
              </a:lnTo>
              <a:lnTo>
                <a:pt x="151556" y="15155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3986B0-7528-43C9-95D5-F1F65F26860A}">
      <dsp:nvSpPr>
        <dsp:cNvPr id="0" name=""/>
        <dsp:cNvSpPr/>
      </dsp:nvSpPr>
      <dsp:spPr>
        <a:xfrm>
          <a:off x="303529" y="2215996"/>
          <a:ext cx="1212453" cy="757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0.8415</a:t>
          </a:r>
        </a:p>
      </dsp:txBody>
      <dsp:txXfrm>
        <a:off x="325724" y="2238191"/>
        <a:ext cx="1168063" cy="713393"/>
      </dsp:txXfrm>
    </dsp:sp>
    <dsp:sp modelId="{1BBAFA89-0D4F-450E-A097-A04889FAF2C4}">
      <dsp:nvSpPr>
        <dsp:cNvPr id="0" name=""/>
        <dsp:cNvSpPr/>
      </dsp:nvSpPr>
      <dsp:spPr>
        <a:xfrm>
          <a:off x="1894874" y="321538"/>
          <a:ext cx="1515566" cy="757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Gradient Boosting</a:t>
          </a:r>
          <a:endParaRPr lang="en-IN" sz="1600" kern="1200" dirty="0"/>
        </a:p>
      </dsp:txBody>
      <dsp:txXfrm>
        <a:off x="1917069" y="343733"/>
        <a:ext cx="1471176" cy="713393"/>
      </dsp:txXfrm>
    </dsp:sp>
    <dsp:sp modelId="{0B46600B-D3F1-4689-9E41-18C1A630801A}">
      <dsp:nvSpPr>
        <dsp:cNvPr id="0" name=""/>
        <dsp:cNvSpPr/>
      </dsp:nvSpPr>
      <dsp:spPr>
        <a:xfrm>
          <a:off x="2046430" y="1079322"/>
          <a:ext cx="151556" cy="568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8337"/>
              </a:lnTo>
              <a:lnTo>
                <a:pt x="151556" y="5683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96DFC7-C57E-42CD-8C33-D99C2545C280}">
      <dsp:nvSpPr>
        <dsp:cNvPr id="0" name=""/>
        <dsp:cNvSpPr/>
      </dsp:nvSpPr>
      <dsp:spPr>
        <a:xfrm>
          <a:off x="2197987" y="1268767"/>
          <a:ext cx="1212453" cy="757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0.1146</a:t>
          </a:r>
        </a:p>
      </dsp:txBody>
      <dsp:txXfrm>
        <a:off x="2220182" y="1290962"/>
        <a:ext cx="1168063" cy="713393"/>
      </dsp:txXfrm>
    </dsp:sp>
    <dsp:sp modelId="{9792B702-AB52-4C42-AED0-3F201586F125}">
      <dsp:nvSpPr>
        <dsp:cNvPr id="0" name=""/>
        <dsp:cNvSpPr/>
      </dsp:nvSpPr>
      <dsp:spPr>
        <a:xfrm>
          <a:off x="2046430" y="1079322"/>
          <a:ext cx="151556" cy="1515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5566"/>
              </a:lnTo>
              <a:lnTo>
                <a:pt x="151556" y="15155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A85C22-271D-43B1-9B66-CF1187F189CE}">
      <dsp:nvSpPr>
        <dsp:cNvPr id="0" name=""/>
        <dsp:cNvSpPr/>
      </dsp:nvSpPr>
      <dsp:spPr>
        <a:xfrm>
          <a:off x="2197987" y="2215996"/>
          <a:ext cx="1212453" cy="757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0.9925</a:t>
          </a:r>
        </a:p>
      </dsp:txBody>
      <dsp:txXfrm>
        <a:off x="2220182" y="2238191"/>
        <a:ext cx="1168063" cy="7133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E2D4C-78AA-44BC-B9A8-81CD755BB996}">
      <dsp:nvSpPr>
        <dsp:cNvPr id="0" name=""/>
        <dsp:cNvSpPr/>
      </dsp:nvSpPr>
      <dsp:spPr>
        <a:xfrm>
          <a:off x="416" y="321538"/>
          <a:ext cx="1515566" cy="757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Lasso</a:t>
          </a:r>
          <a:endParaRPr lang="en-IN" sz="1600" kern="1200" dirty="0"/>
        </a:p>
      </dsp:txBody>
      <dsp:txXfrm>
        <a:off x="22611" y="343733"/>
        <a:ext cx="1471176" cy="713393"/>
      </dsp:txXfrm>
    </dsp:sp>
    <dsp:sp modelId="{972BFCEC-1DC5-4080-BE58-00B70E7D1F43}">
      <dsp:nvSpPr>
        <dsp:cNvPr id="0" name=""/>
        <dsp:cNvSpPr/>
      </dsp:nvSpPr>
      <dsp:spPr>
        <a:xfrm>
          <a:off x="151972" y="1079322"/>
          <a:ext cx="151556" cy="568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8337"/>
              </a:lnTo>
              <a:lnTo>
                <a:pt x="151556" y="5683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DCD50A-78B4-4A54-86B7-2A1E99687C8C}">
      <dsp:nvSpPr>
        <dsp:cNvPr id="0" name=""/>
        <dsp:cNvSpPr/>
      </dsp:nvSpPr>
      <dsp:spPr>
        <a:xfrm>
          <a:off x="303529" y="1268767"/>
          <a:ext cx="1212453" cy="757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0.2740</a:t>
          </a:r>
        </a:p>
      </dsp:txBody>
      <dsp:txXfrm>
        <a:off x="325724" y="1290962"/>
        <a:ext cx="1168063" cy="713393"/>
      </dsp:txXfrm>
    </dsp:sp>
    <dsp:sp modelId="{A7ADE014-AEA8-445A-AA61-270BA5AF74DA}">
      <dsp:nvSpPr>
        <dsp:cNvPr id="0" name=""/>
        <dsp:cNvSpPr/>
      </dsp:nvSpPr>
      <dsp:spPr>
        <a:xfrm>
          <a:off x="151972" y="1079322"/>
          <a:ext cx="151556" cy="1515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5566"/>
              </a:lnTo>
              <a:lnTo>
                <a:pt x="151556" y="15155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3986B0-7528-43C9-95D5-F1F65F26860A}">
      <dsp:nvSpPr>
        <dsp:cNvPr id="0" name=""/>
        <dsp:cNvSpPr/>
      </dsp:nvSpPr>
      <dsp:spPr>
        <a:xfrm>
          <a:off x="303529" y="2215996"/>
          <a:ext cx="1212453" cy="757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0.9895</a:t>
          </a:r>
        </a:p>
      </dsp:txBody>
      <dsp:txXfrm>
        <a:off x="325724" y="2238191"/>
        <a:ext cx="1168063" cy="713393"/>
      </dsp:txXfrm>
    </dsp:sp>
    <dsp:sp modelId="{1BBAFA89-0D4F-450E-A097-A04889FAF2C4}">
      <dsp:nvSpPr>
        <dsp:cNvPr id="0" name=""/>
        <dsp:cNvSpPr/>
      </dsp:nvSpPr>
      <dsp:spPr>
        <a:xfrm>
          <a:off x="1894874" y="321538"/>
          <a:ext cx="1515566" cy="757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Decision</a:t>
          </a:r>
          <a:r>
            <a:rPr lang="en-IN" sz="2400" kern="1200" dirty="0"/>
            <a:t> </a:t>
          </a:r>
          <a:r>
            <a:rPr lang="en-IN" sz="1600" kern="1200" dirty="0"/>
            <a:t>Tree</a:t>
          </a:r>
        </a:p>
      </dsp:txBody>
      <dsp:txXfrm>
        <a:off x="1917069" y="343733"/>
        <a:ext cx="1471176" cy="713393"/>
      </dsp:txXfrm>
    </dsp:sp>
    <dsp:sp modelId="{0B46600B-D3F1-4689-9E41-18C1A630801A}">
      <dsp:nvSpPr>
        <dsp:cNvPr id="0" name=""/>
        <dsp:cNvSpPr/>
      </dsp:nvSpPr>
      <dsp:spPr>
        <a:xfrm>
          <a:off x="2046430" y="1079322"/>
          <a:ext cx="151556" cy="568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8337"/>
              </a:lnTo>
              <a:lnTo>
                <a:pt x="151556" y="5683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96DFC7-C57E-42CD-8C33-D99C2545C280}">
      <dsp:nvSpPr>
        <dsp:cNvPr id="0" name=""/>
        <dsp:cNvSpPr/>
      </dsp:nvSpPr>
      <dsp:spPr>
        <a:xfrm>
          <a:off x="2197987" y="1268767"/>
          <a:ext cx="1212453" cy="757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5.8312</a:t>
          </a:r>
        </a:p>
      </dsp:txBody>
      <dsp:txXfrm>
        <a:off x="2220182" y="1290962"/>
        <a:ext cx="1168063" cy="713393"/>
      </dsp:txXfrm>
    </dsp:sp>
    <dsp:sp modelId="{9792B702-AB52-4C42-AED0-3F201586F125}">
      <dsp:nvSpPr>
        <dsp:cNvPr id="0" name=""/>
        <dsp:cNvSpPr/>
      </dsp:nvSpPr>
      <dsp:spPr>
        <a:xfrm>
          <a:off x="2046430" y="1079322"/>
          <a:ext cx="151556" cy="1515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5566"/>
              </a:lnTo>
              <a:lnTo>
                <a:pt x="151556" y="15155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A85C22-271D-43B1-9B66-CF1187F189CE}">
      <dsp:nvSpPr>
        <dsp:cNvPr id="0" name=""/>
        <dsp:cNvSpPr/>
      </dsp:nvSpPr>
      <dsp:spPr>
        <a:xfrm>
          <a:off x="2197987" y="2215996"/>
          <a:ext cx="1212453" cy="757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0.6152</a:t>
          </a:r>
        </a:p>
      </dsp:txBody>
      <dsp:txXfrm>
        <a:off x="2220182" y="2238191"/>
        <a:ext cx="1168063" cy="7133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E2D4C-78AA-44BC-B9A8-81CD755BB996}">
      <dsp:nvSpPr>
        <dsp:cNvPr id="0" name=""/>
        <dsp:cNvSpPr/>
      </dsp:nvSpPr>
      <dsp:spPr>
        <a:xfrm>
          <a:off x="416" y="321538"/>
          <a:ext cx="1515566" cy="757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Linear</a:t>
          </a:r>
          <a:r>
            <a:rPr lang="en-IN" sz="2100" kern="1200" dirty="0"/>
            <a:t> </a:t>
          </a:r>
          <a:r>
            <a:rPr lang="en-IN" sz="1600" kern="1200" dirty="0"/>
            <a:t>Regression</a:t>
          </a:r>
        </a:p>
      </dsp:txBody>
      <dsp:txXfrm>
        <a:off x="22611" y="343733"/>
        <a:ext cx="1471176" cy="713393"/>
      </dsp:txXfrm>
    </dsp:sp>
    <dsp:sp modelId="{972BFCEC-1DC5-4080-BE58-00B70E7D1F43}">
      <dsp:nvSpPr>
        <dsp:cNvPr id="0" name=""/>
        <dsp:cNvSpPr/>
      </dsp:nvSpPr>
      <dsp:spPr>
        <a:xfrm>
          <a:off x="151972" y="1079322"/>
          <a:ext cx="151556" cy="568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8337"/>
              </a:lnTo>
              <a:lnTo>
                <a:pt x="151556" y="5683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DCD50A-78B4-4A54-86B7-2A1E99687C8C}">
      <dsp:nvSpPr>
        <dsp:cNvPr id="0" name=""/>
        <dsp:cNvSpPr/>
      </dsp:nvSpPr>
      <dsp:spPr>
        <a:xfrm>
          <a:off x="303529" y="1268767"/>
          <a:ext cx="1212453" cy="757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5.9325</a:t>
          </a:r>
        </a:p>
      </dsp:txBody>
      <dsp:txXfrm>
        <a:off x="325724" y="1290962"/>
        <a:ext cx="1168063" cy="713393"/>
      </dsp:txXfrm>
    </dsp:sp>
    <dsp:sp modelId="{A7ADE014-AEA8-445A-AA61-270BA5AF74DA}">
      <dsp:nvSpPr>
        <dsp:cNvPr id="0" name=""/>
        <dsp:cNvSpPr/>
      </dsp:nvSpPr>
      <dsp:spPr>
        <a:xfrm>
          <a:off x="151972" y="1079322"/>
          <a:ext cx="151556" cy="1515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5566"/>
              </a:lnTo>
              <a:lnTo>
                <a:pt x="151556" y="15155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3986B0-7528-43C9-95D5-F1F65F26860A}">
      <dsp:nvSpPr>
        <dsp:cNvPr id="0" name=""/>
        <dsp:cNvSpPr/>
      </dsp:nvSpPr>
      <dsp:spPr>
        <a:xfrm>
          <a:off x="303529" y="2215996"/>
          <a:ext cx="1212453" cy="757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0.6017</a:t>
          </a:r>
        </a:p>
      </dsp:txBody>
      <dsp:txXfrm>
        <a:off x="325724" y="2238191"/>
        <a:ext cx="1168063" cy="713393"/>
      </dsp:txXfrm>
    </dsp:sp>
    <dsp:sp modelId="{1BBAFA89-0D4F-450E-A097-A04889FAF2C4}">
      <dsp:nvSpPr>
        <dsp:cNvPr id="0" name=""/>
        <dsp:cNvSpPr/>
      </dsp:nvSpPr>
      <dsp:spPr>
        <a:xfrm>
          <a:off x="1894874" y="321538"/>
          <a:ext cx="1515566" cy="757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</a:t>
          </a:r>
          <a:r>
            <a:rPr lang="en-US" sz="1600" kern="1200" dirty="0"/>
            <a:t>Ridge</a:t>
          </a:r>
          <a:r>
            <a:rPr lang="en-US" sz="2100" kern="1200" dirty="0"/>
            <a:t> </a:t>
          </a:r>
          <a:r>
            <a:rPr lang="en-US" sz="1600" kern="1200" dirty="0"/>
            <a:t>Regression</a:t>
          </a:r>
          <a:endParaRPr lang="en-IN" sz="1600" kern="1200" dirty="0"/>
        </a:p>
      </dsp:txBody>
      <dsp:txXfrm>
        <a:off x="1917069" y="343733"/>
        <a:ext cx="1471176" cy="713393"/>
      </dsp:txXfrm>
    </dsp:sp>
    <dsp:sp modelId="{0B46600B-D3F1-4689-9E41-18C1A630801A}">
      <dsp:nvSpPr>
        <dsp:cNvPr id="0" name=""/>
        <dsp:cNvSpPr/>
      </dsp:nvSpPr>
      <dsp:spPr>
        <a:xfrm>
          <a:off x="2046430" y="1079322"/>
          <a:ext cx="151556" cy="568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8337"/>
              </a:lnTo>
              <a:lnTo>
                <a:pt x="151556" y="5683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96DFC7-C57E-42CD-8C33-D99C2545C280}">
      <dsp:nvSpPr>
        <dsp:cNvPr id="0" name=""/>
        <dsp:cNvSpPr/>
      </dsp:nvSpPr>
      <dsp:spPr>
        <a:xfrm>
          <a:off x="2197987" y="1268767"/>
          <a:ext cx="1212453" cy="757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1.0854</a:t>
          </a:r>
        </a:p>
      </dsp:txBody>
      <dsp:txXfrm>
        <a:off x="2220182" y="1290962"/>
        <a:ext cx="1168063" cy="713393"/>
      </dsp:txXfrm>
    </dsp:sp>
    <dsp:sp modelId="{9792B702-AB52-4C42-AED0-3F201586F125}">
      <dsp:nvSpPr>
        <dsp:cNvPr id="0" name=""/>
        <dsp:cNvSpPr/>
      </dsp:nvSpPr>
      <dsp:spPr>
        <a:xfrm>
          <a:off x="2046430" y="1079322"/>
          <a:ext cx="151556" cy="1515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5566"/>
              </a:lnTo>
              <a:lnTo>
                <a:pt x="151556" y="15155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A85C22-271D-43B1-9B66-CF1187F189CE}">
      <dsp:nvSpPr>
        <dsp:cNvPr id="0" name=""/>
        <dsp:cNvSpPr/>
      </dsp:nvSpPr>
      <dsp:spPr>
        <a:xfrm>
          <a:off x="2197987" y="2215996"/>
          <a:ext cx="1212453" cy="757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0.9867</a:t>
          </a:r>
        </a:p>
      </dsp:txBody>
      <dsp:txXfrm>
        <a:off x="2220182" y="2238191"/>
        <a:ext cx="1168063" cy="713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0239D73C-AF14-7643-8BC7-209F4FB10DDF}" type="datetimeFigureOut">
              <a:rPr lang="en-US" smtClean="0"/>
              <a:pPr/>
              <a:t>12/5/23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52A25F9-16D3-E64A-8639-7B020C319E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Presentation</a:t>
            </a:r>
            <a:br>
              <a:rPr lang="en-US"/>
            </a:br>
            <a:r>
              <a:rPr lang="en-US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04122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  <a:p>
            <a:r>
              <a:rPr lang="en-US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  <a:p>
            <a:r>
              <a:rPr lang="en-US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  <a:p>
            <a:r>
              <a:rPr lang="en-US"/>
              <a:t>Drag picture to placeholder or click icon to add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F90DAFF-101D-E948-A7EE-D57686CEB2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47F2-B572-1341-97A2-03F799FC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  <a:p>
            <a:r>
              <a:rPr lang="en-US"/>
              <a:t>Drag picture to placeholder or click icon to add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2F5B-0BEC-1B48-AF19-F70CBF88DD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/>
          </a:p>
          <a:p>
            <a:r>
              <a:rPr lang="en-US"/>
              <a:t>Drag chart to placeholder or click icon to add chart</a:t>
            </a:r>
          </a:p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BFC18-7AE9-1C44-9039-61F804A614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20E5-CF10-E744-8836-DA131F3DFE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1F46-BA21-2546-AE85-93B56EC061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1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A3F1F-FF47-0844-82BA-F475FCD0A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6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A91F9-8796-3D42-B75E-9C7F7D9B73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2EBF7-C6C5-4541-B47E-7FB413A3DF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13847-6053-FF4A-A422-D886A866F5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927100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C17C1-D75E-7F4A-895D-15D9E2D1D3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University at Buffalo, The State University of New York logo">
            <a:extLst>
              <a:ext uri="{FF2B5EF4-FFF2-40B4-BE49-F238E27FC236}">
                <a16:creationId xmlns:a16="http://schemas.microsoft.com/office/drawing/2014/main" id="{27B0F206-4721-B742-B71F-C0AADA23A98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790E-48FE-324B-A4AD-34E3A7792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3C135-CEC6-A548-8917-8F7FEB823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64" r:id="rId4"/>
    <p:sldLayoutId id="2147483652" r:id="rId5"/>
    <p:sldLayoutId id="2147483653" r:id="rId6"/>
    <p:sldLayoutId id="2147483654" r:id="rId7"/>
    <p:sldLayoutId id="2147483655" r:id="rId8"/>
    <p:sldLayoutId id="2147483665" r:id="rId9"/>
    <p:sldLayoutId id="2147483666" r:id="rId10"/>
    <p:sldLayoutId id="2147483660" r:id="rId11"/>
    <p:sldLayoutId id="214748366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esentation Title">
            <a:extLst>
              <a:ext uri="{FF2B5EF4-FFF2-40B4-BE49-F238E27FC236}">
                <a16:creationId xmlns:a16="http://schemas.microsoft.com/office/drawing/2014/main" id="{1089AC9A-5D7D-5A4C-8605-7607252D4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139" y="1968721"/>
            <a:ext cx="7105001" cy="448056"/>
          </a:xfrm>
        </p:spPr>
        <p:txBody>
          <a:bodyPr/>
          <a:lstStyle/>
          <a:p>
            <a:pPr algn="ctr"/>
            <a:r>
              <a:rPr lang="en-US" sz="3200" i="0" u="none" strike="noStrike" dirty="0">
                <a:effectLst/>
                <a:latin typeface="Arial" panose="020B0604020202020204" pitchFamily="34" charset="0"/>
              </a:rPr>
              <a:t>food delivery time prediction </a:t>
            </a:r>
            <a:endParaRPr lang="en-US" sz="8800" dirty="0"/>
          </a:p>
        </p:txBody>
      </p:sp>
      <p:sp>
        <p:nvSpPr>
          <p:cNvPr id="7" name="Sub-topic">
            <a:extLst>
              <a:ext uri="{FF2B5EF4-FFF2-40B4-BE49-F238E27FC236}">
                <a16:creationId xmlns:a16="http://schemas.microsoft.com/office/drawing/2014/main" id="{9C71998B-4791-F94C-B599-D1D767436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5139" y="3394322"/>
            <a:ext cx="6638544" cy="1650381"/>
          </a:xfrm>
        </p:spPr>
        <p:txBody>
          <a:bodyPr vert="horz" lIns="0" tIns="45720" rIns="91440" bIns="45720" rtlCol="0" anchor="t">
            <a:noAutofit/>
          </a:bodyPr>
          <a:lstStyle/>
          <a:p>
            <a:pPr>
              <a:spcBef>
                <a:spcPts val="1000"/>
              </a:spcBef>
            </a:pPr>
            <a:r>
              <a:rPr lang="en-US" sz="1800" b="0" i="0" u="none" strike="noStrike" dirty="0">
                <a:effectLst/>
                <a:latin typeface="+mn-lt"/>
              </a:rPr>
              <a:t>Group </a:t>
            </a:r>
            <a:r>
              <a:rPr lang="en-US" sz="1800" dirty="0">
                <a:latin typeface="+mn-lt"/>
              </a:rPr>
              <a:t> 8</a:t>
            </a:r>
            <a:endParaRPr lang="en-US" b="0" dirty="0">
              <a:effectLst/>
              <a:latin typeface="+mn-lt"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800" b="0" i="0" u="none" strike="noStrike" dirty="0" err="1">
                <a:effectLst/>
                <a:latin typeface="+mn-lt"/>
              </a:rPr>
              <a:t>Suyash</a:t>
            </a:r>
            <a:r>
              <a:rPr lang="en-US" sz="1800" b="0" i="0" u="none" strike="noStrike" dirty="0">
                <a:effectLst/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Arlimar</a:t>
            </a:r>
            <a:r>
              <a:rPr lang="en-US" sz="1800" b="0" i="0" u="none" strike="noStrike" dirty="0">
                <a:effectLst/>
                <a:latin typeface="+mn-lt"/>
              </a:rPr>
              <a:t> (50475246)</a:t>
            </a:r>
            <a:endParaRPr lang="en-US" b="0" dirty="0">
              <a:effectLst/>
              <a:latin typeface="+mn-lt"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800" b="0" i="0" u="none" strike="noStrike" dirty="0" err="1">
                <a:effectLst/>
                <a:latin typeface="+mn-lt"/>
              </a:rPr>
              <a:t>Siddharth</a:t>
            </a:r>
            <a:r>
              <a:rPr lang="en-US" sz="1800" b="0" i="0" u="none" strike="noStrike" dirty="0">
                <a:effectLst/>
                <a:latin typeface="+mn-lt"/>
              </a:rPr>
              <a:t> </a:t>
            </a:r>
            <a:r>
              <a:rPr lang="en-US" sz="1800" b="0" i="0" u="none" strike="noStrike" dirty="0" err="1">
                <a:effectLst/>
                <a:latin typeface="+mn-lt"/>
              </a:rPr>
              <a:t>Gavhane</a:t>
            </a:r>
            <a:r>
              <a:rPr lang="en-US" sz="1800" b="0" i="0" u="none" strike="noStrike" dirty="0">
                <a:effectLst/>
                <a:latin typeface="+mn-lt"/>
              </a:rPr>
              <a:t> (50546237)</a:t>
            </a:r>
            <a:endParaRPr lang="en-US" b="0" dirty="0">
              <a:effectLst/>
              <a:latin typeface="+mn-lt"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800" dirty="0" err="1">
                <a:latin typeface="+mn-lt"/>
              </a:rPr>
              <a:t>Dhiraj</a:t>
            </a:r>
            <a:r>
              <a:rPr lang="en-US" sz="1800" b="0" i="0" u="none" strike="noStrike" dirty="0">
                <a:effectLst/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Landge</a:t>
            </a:r>
            <a:r>
              <a:rPr lang="en-US" sz="1800" b="0" i="0" u="none" strike="noStrike" dirty="0">
                <a:effectLst/>
                <a:latin typeface="+mn-lt"/>
              </a:rPr>
              <a:t> (50479342)</a:t>
            </a:r>
            <a:endParaRPr lang="en-US" b="0" dirty="0">
              <a:effectLst/>
              <a:latin typeface="+mn-lt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57315-E5FD-DFF4-359A-01A6CA37536C}"/>
              </a:ext>
            </a:extLst>
          </p:cNvPr>
          <p:cNvSpPr txBox="1"/>
          <p:nvPr/>
        </p:nvSpPr>
        <p:spPr>
          <a:xfrm>
            <a:off x="248355" y="406401"/>
            <a:ext cx="9547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cap="all" dirty="0">
                <a:solidFill>
                  <a:schemeClr val="bg1"/>
                </a:solidFill>
                <a:latin typeface="Arial" panose="020B0604020202020204" pitchFamily="34" charset="0"/>
                <a:cs typeface="Arial" charset="0"/>
              </a:rPr>
              <a:t>DATA ANALYTICS AND PREDICTIVE MODELING</a:t>
            </a:r>
          </a:p>
        </p:txBody>
      </p:sp>
    </p:spTree>
    <p:extLst>
      <p:ext uri="{BB962C8B-B14F-4D97-AF65-F5344CB8AC3E}">
        <p14:creationId xmlns:p14="http://schemas.microsoft.com/office/powerpoint/2010/main" val="40781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5B2EC-66AE-C7BE-F192-CEB12AAAF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24" y="1391083"/>
            <a:ext cx="6951472" cy="590931"/>
          </a:xfrm>
        </p:spPr>
        <p:txBody>
          <a:bodyPr/>
          <a:lstStyle/>
          <a:p>
            <a:r>
              <a:rPr lang="en-US" dirty="0">
                <a:latin typeface="Georgia"/>
              </a:rPr>
              <a:t>Comparison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40E8C-BCAE-371C-B3A3-B4C20A5AA8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2862217-AC6F-93E8-EEF1-032033EF3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793" y="2185416"/>
            <a:ext cx="6951472" cy="396824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10" name="Slide Text">
            <a:extLst>
              <a:ext uri="{FF2B5EF4-FFF2-40B4-BE49-F238E27FC236}">
                <a16:creationId xmlns:a16="http://schemas.microsoft.com/office/drawing/2014/main" id="{4229366B-9DFE-0244-A864-A3ECC8897F6F}"/>
              </a:ext>
            </a:extLst>
          </p:cNvPr>
          <p:cNvSpPr txBox="1">
            <a:spLocks/>
          </p:cNvSpPr>
          <p:nvPr/>
        </p:nvSpPr>
        <p:spPr>
          <a:xfrm>
            <a:off x="566928" y="1852907"/>
            <a:ext cx="4248912" cy="39682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</p:txBody>
      </p:sp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4123496079"/>
              </p:ext>
            </p:extLst>
          </p:nvPr>
        </p:nvGraphicFramePr>
        <p:xfrm>
          <a:off x="8447315" y="2189371"/>
          <a:ext cx="3410857" cy="3295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490204267"/>
              </p:ext>
            </p:extLst>
          </p:nvPr>
        </p:nvGraphicFramePr>
        <p:xfrm>
          <a:off x="4511040" y="2189371"/>
          <a:ext cx="3410857" cy="3295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1284533319"/>
              </p:ext>
            </p:extLst>
          </p:nvPr>
        </p:nvGraphicFramePr>
        <p:xfrm>
          <a:off x="566928" y="2189371"/>
          <a:ext cx="3410857" cy="3295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758877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5B2EC-66AE-C7BE-F192-CEB12AAAF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481" y="1461787"/>
            <a:ext cx="5240175" cy="590931"/>
          </a:xfrm>
        </p:spPr>
        <p:txBody>
          <a:bodyPr/>
          <a:lstStyle/>
          <a:p>
            <a:r>
              <a:rPr lang="en-US" dirty="0">
                <a:latin typeface="Georgia"/>
              </a:rPr>
              <a:t>Conclusion: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40E8C-BCAE-371C-B3A3-B4C20A5AA8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2862217-AC6F-93E8-EEF1-032033EF3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793" y="2185416"/>
            <a:ext cx="6951472" cy="396824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ea typeface="+mn-lt"/>
              <a:cs typeface="+mn-lt"/>
            </a:endParaRPr>
          </a:p>
          <a:p>
            <a:r>
              <a:rPr lang="en-US" dirty="0"/>
              <a:t>We choose gradient boosting as our best model</a:t>
            </a:r>
          </a:p>
          <a:p>
            <a:r>
              <a:rPr lang="en-US" dirty="0"/>
              <a:t>It has lowest test RMSE out of all the models and very high test R2 score.</a:t>
            </a:r>
          </a:p>
          <a:p>
            <a:r>
              <a:rPr lang="en-US" dirty="0"/>
              <a:t>This will help with resource optimization and improve customer experience.</a:t>
            </a:r>
          </a:p>
          <a:p>
            <a:r>
              <a:rPr lang="en-US" dirty="0"/>
              <a:t>Accurate prediction can help in making business decisions which can improve efficiency of operation and increase revenue.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77" y="2030681"/>
            <a:ext cx="3562533" cy="327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70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5CE6-D73A-8B8C-D233-C4817DD5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14973"/>
            <a:ext cx="6705167" cy="1006429"/>
          </a:xfrm>
        </p:spPr>
        <p:txBody>
          <a:bodyPr/>
          <a:lstStyle/>
          <a:p>
            <a:pPr algn="ctr"/>
            <a:r>
              <a:rPr lang="en-US" sz="6600" dirty="0">
                <a:latin typeface="Georgia"/>
              </a:rPr>
              <a:t>Thank You</a:t>
            </a:r>
            <a:endParaRPr lang="en-US" sz="6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7C11-8F09-113F-4E2D-0D4F8216A4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167" y="938151"/>
            <a:ext cx="4600575" cy="591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9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-topic">
            <a:extLst>
              <a:ext uri="{FF2B5EF4-FFF2-40B4-BE49-F238E27FC236}">
                <a16:creationId xmlns:a16="http://schemas.microsoft.com/office/drawing/2014/main" id="{B0882130-6200-324C-8A79-B506D3428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68" y="1412112"/>
            <a:ext cx="6638544" cy="538002"/>
          </a:xfrm>
        </p:spPr>
        <p:txBody>
          <a:bodyPr/>
          <a:lstStyle/>
          <a:p>
            <a:r>
              <a:rPr lang="en-US" sz="3200" dirty="0"/>
              <a:t>CONTENTS: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64841-6711-A604-C896-EEE24B2A2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368" y="2263072"/>
            <a:ext cx="6638544" cy="3732614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sz="1800" dirty="0">
                <a:latin typeface="Georgia"/>
              </a:rPr>
              <a:t>1. Motivation</a:t>
            </a:r>
            <a:endParaRPr lang="en-US" dirty="0"/>
          </a:p>
          <a:p>
            <a:r>
              <a:rPr lang="en-US" sz="1800" dirty="0">
                <a:latin typeface="Georgia"/>
              </a:rPr>
              <a:t>2. Introduction</a:t>
            </a:r>
          </a:p>
          <a:p>
            <a:r>
              <a:rPr lang="en-US" sz="1800" dirty="0">
                <a:latin typeface="Georgia"/>
              </a:rPr>
              <a:t>3. Methodology</a:t>
            </a:r>
          </a:p>
          <a:p>
            <a:r>
              <a:rPr lang="en-US" sz="1800" dirty="0">
                <a:latin typeface="Georgia"/>
              </a:rPr>
              <a:t>4. Data Collection and Processing</a:t>
            </a:r>
            <a:endParaRPr lang="en-US" dirty="0"/>
          </a:p>
          <a:p>
            <a:r>
              <a:rPr lang="en-US" sz="1800" dirty="0">
                <a:latin typeface="Georgia"/>
              </a:rPr>
              <a:t>5. Data Visualization</a:t>
            </a:r>
          </a:p>
          <a:p>
            <a:r>
              <a:rPr lang="en-US" sz="1800" dirty="0">
                <a:latin typeface="Georgia"/>
              </a:rPr>
              <a:t>6. Data </a:t>
            </a:r>
            <a:r>
              <a:rPr lang="en-US" sz="1800" dirty="0" err="1">
                <a:latin typeface="Georgia"/>
              </a:rPr>
              <a:t>Modelling</a:t>
            </a:r>
            <a:endParaRPr lang="en-US" sz="1800" dirty="0">
              <a:latin typeface="Georgia"/>
            </a:endParaRPr>
          </a:p>
          <a:p>
            <a:r>
              <a:rPr lang="en-US" sz="1800" dirty="0">
                <a:latin typeface="Georgia"/>
              </a:rPr>
              <a:t>7. Conclusion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8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75" y="976452"/>
            <a:ext cx="6951472" cy="590931"/>
          </a:xfrm>
        </p:spPr>
        <p:txBody>
          <a:bodyPr/>
          <a:lstStyle/>
          <a:p>
            <a:r>
              <a:rPr lang="en-US">
                <a:latin typeface="Georgia"/>
              </a:rPr>
              <a:t>Motivation: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38F3A7AD-BFCA-B14B-8363-A4C1A4B74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151" y="1388539"/>
            <a:ext cx="7593399" cy="363349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endParaRPr lang="en-US" sz="1600" dirty="0">
              <a:ea typeface="+mn-lt"/>
              <a:cs typeface="+mn-lt"/>
            </a:endParaRPr>
          </a:p>
          <a:p>
            <a:r>
              <a:rPr lang="en-US" dirty="0"/>
              <a:t>Analysis of food delivery time is an important practice.</a:t>
            </a:r>
          </a:p>
          <a:p>
            <a:r>
              <a:rPr lang="en-US" dirty="0"/>
              <a:t>Important to understand customer demands</a:t>
            </a:r>
          </a:p>
          <a:p>
            <a:r>
              <a:rPr lang="en-US" dirty="0"/>
              <a:t>Instrumental in improving efficiency, customer satisfaction and market advantage</a:t>
            </a:r>
          </a:p>
          <a:p>
            <a:r>
              <a:rPr lang="en-US" dirty="0"/>
              <a:t>This analysis could be as catalyst in continuous improvement in services</a:t>
            </a:r>
          </a:p>
          <a:p>
            <a:pPr marL="0" indent="0">
              <a:buNone/>
            </a:pPr>
            <a:endParaRPr lang="en-US" dirty="0">
              <a:cs typeface="Arial" panose="020B0604020202020204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dirty="0" smtClean="0"/>
              <a:t>3</a:t>
            </a:fld>
            <a:endParaRPr lang="en-US"/>
          </a:p>
        </p:txBody>
      </p:sp>
      <p:sp>
        <p:nvSpPr>
          <p:cNvPr id="1403" name="TextBox 1402">
            <a:extLst>
              <a:ext uri="{FF2B5EF4-FFF2-40B4-BE49-F238E27FC236}">
                <a16:creationId xmlns:a16="http://schemas.microsoft.com/office/drawing/2014/main" id="{8F01EDC7-FAE1-B917-3288-3EC9E1961E51}"/>
              </a:ext>
            </a:extLst>
          </p:cNvPr>
          <p:cNvSpPr txBox="1"/>
          <p:nvPr/>
        </p:nvSpPr>
        <p:spPr>
          <a:xfrm>
            <a:off x="3957851" y="2558955"/>
            <a:ext cx="14557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Weather Disruptions</a:t>
            </a:r>
            <a:endParaRPr lang="en-US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" t="1864" r="2396" b="1631"/>
          <a:stretch/>
        </p:blipFill>
        <p:spPr>
          <a:xfrm>
            <a:off x="7523018" y="914400"/>
            <a:ext cx="466898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7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93BEC0A6-A5CE-914E-9A9E-BB0E4013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22" y="1021945"/>
            <a:ext cx="10515600" cy="590931"/>
          </a:xfrm>
        </p:spPr>
        <p:txBody>
          <a:bodyPr/>
          <a:lstStyle/>
          <a:p>
            <a:r>
              <a:rPr lang="en-US"/>
              <a:t>Introduction: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6790C53-F8BB-DF4A-8361-919F8B7F6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FF4D5E0-956F-9742-9135-6CCBA6AE77D9}" type="slidenum">
              <a:rPr lang="en-US" dirty="0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6092" y="1936033"/>
            <a:ext cx="7357872" cy="4395493"/>
          </a:xfrm>
        </p:spPr>
        <p:txBody>
          <a:bodyPr/>
          <a:lstStyle/>
          <a:p>
            <a:r>
              <a:rPr lang="en-IN" dirty="0"/>
              <a:t>Understanding factors influencing delivery time is crucial for a seamless customer experience.</a:t>
            </a:r>
          </a:p>
          <a:p>
            <a:r>
              <a:rPr lang="en-IN" dirty="0"/>
              <a:t>Analysis includes elements such as delivery person's age, rating, festival season, traffic condition, and weather condition.</a:t>
            </a:r>
          </a:p>
          <a:p>
            <a:r>
              <a:rPr lang="en-IN" dirty="0"/>
              <a:t>Examining these factors provides insights into the specific elements impacting food delivery time.</a:t>
            </a:r>
          </a:p>
          <a:p>
            <a:r>
              <a:rPr lang="en-IN" dirty="0"/>
              <a:t>Identifying these factors is key for improvement in the overall delivery process.</a:t>
            </a:r>
          </a:p>
          <a:p>
            <a:r>
              <a:rPr lang="en-IN" dirty="0"/>
              <a:t>Understanding and optimizing these factors contribute to creating a more satisfying and reliable service.</a:t>
            </a:r>
          </a:p>
          <a:p>
            <a:r>
              <a:rPr lang="en-IN" dirty="0"/>
              <a:t>The goal is to foster long-term customer loyalty.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272" y="955964"/>
            <a:ext cx="4502727" cy="590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6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93BEC0A6-A5CE-914E-9A9E-BB0E4013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22" y="1021945"/>
            <a:ext cx="10515600" cy="590931"/>
          </a:xfrm>
        </p:spPr>
        <p:txBody>
          <a:bodyPr/>
          <a:lstStyle/>
          <a:p>
            <a:r>
              <a:rPr lang="en-US" dirty="0"/>
              <a:t>Methodology: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6790C53-F8BB-DF4A-8361-919F8B7F6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FF4D5E0-956F-9742-9135-6CCBA6AE77D9}" type="slidenum">
              <a:rPr lang="en-US" dirty="0" smtClean="0"/>
              <a:t>5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57264633"/>
              </p:ext>
            </p:extLst>
          </p:nvPr>
        </p:nvGraphicFramePr>
        <p:xfrm>
          <a:off x="424873" y="1731817"/>
          <a:ext cx="6751782" cy="4932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466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067436"/>
            <a:ext cx="6951472" cy="590931"/>
          </a:xfrm>
        </p:spPr>
        <p:txBody>
          <a:bodyPr/>
          <a:lstStyle/>
          <a:p>
            <a:r>
              <a:rPr lang="en-US">
                <a:latin typeface="Georgia"/>
              </a:rPr>
              <a:t>Data Collection and Processing: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38F3A7AD-BFCA-B14B-8363-A4C1A4B74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11058706" cy="396824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endParaRPr lang="en-US" sz="1600" dirty="0">
              <a:cs typeface="Arial" panose="020B0604020202020204"/>
            </a:endParaRPr>
          </a:p>
          <a:p>
            <a:pPr algn="just"/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4909" y="1773382"/>
            <a:ext cx="10224655" cy="307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dirty="0"/>
              <a:t>Data was sourced from a public repository containing data about Zomato app.</a:t>
            </a:r>
          </a:p>
          <a:p>
            <a:pPr marL="228600" indent="-22860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dirty="0"/>
              <a:t>We pre-processed the data by removing the missing values.</a:t>
            </a:r>
          </a:p>
          <a:p>
            <a:pPr marL="228600" indent="-22860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dirty="0"/>
              <a:t>The missing values were replaced by mean of that particular value, and in some cases mode.</a:t>
            </a:r>
          </a:p>
          <a:p>
            <a:pPr marL="228600" indent="-22860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dirty="0"/>
              <a:t>We made dummy variables for some predictors containing categorical values.</a:t>
            </a:r>
          </a:p>
          <a:p>
            <a:pPr marL="228600" indent="-22860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dirty="0"/>
              <a:t>Converted latitude and longitude coordinates into distances in kilometres.</a:t>
            </a:r>
          </a:p>
          <a:p>
            <a:pPr marL="228600" indent="-22860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dirty="0"/>
              <a:t>Condensed columns such as ‘time ordered’ and ‘time delivered’ into ‘time’ for simplicity.</a:t>
            </a:r>
          </a:p>
          <a:p>
            <a:pPr marL="228600" indent="-22860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dirty="0"/>
              <a:t>Data was split into 70% training set and 30% validation set.</a:t>
            </a:r>
          </a:p>
        </p:txBody>
      </p:sp>
    </p:spTree>
    <p:extLst>
      <p:ext uri="{BB962C8B-B14F-4D97-AF65-F5344CB8AC3E}">
        <p14:creationId xmlns:p14="http://schemas.microsoft.com/office/powerpoint/2010/main" val="37215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067436"/>
            <a:ext cx="6951472" cy="590931"/>
          </a:xfrm>
        </p:spPr>
        <p:txBody>
          <a:bodyPr/>
          <a:lstStyle/>
          <a:p>
            <a:r>
              <a:rPr lang="en-US" dirty="0">
                <a:latin typeface="Georgia"/>
              </a:rPr>
              <a:t>Dataset: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38F3A7AD-BFCA-B14B-8363-A4C1A4B74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11058706" cy="396824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endParaRPr lang="en-US" sz="1600" dirty="0">
              <a:cs typeface="Arial" panose="020B0604020202020204"/>
            </a:endParaRPr>
          </a:p>
          <a:p>
            <a:pPr algn="just"/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table of numbers and a number&#10;&#10;Description automatically generated with medium confidence">
            <a:extLst>
              <a:ext uri="{FF2B5EF4-FFF2-40B4-BE49-F238E27FC236}">
                <a16:creationId xmlns:a16="http://schemas.microsoft.com/office/drawing/2014/main" id="{2074EBEA-F09C-4F4E-36D2-C8B3A8BAF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625" y="1067436"/>
            <a:ext cx="5835881" cy="2713234"/>
          </a:xfrm>
          <a:prstGeom prst="rect">
            <a:avLst/>
          </a:prstGeom>
        </p:spPr>
      </p:pic>
      <p:pic>
        <p:nvPicPr>
          <p:cNvPr id="9" name="Picture 8" descr="A table of food with many words&#10;&#10;Description automatically generated with medium confidence">
            <a:extLst>
              <a:ext uri="{FF2B5EF4-FFF2-40B4-BE49-F238E27FC236}">
                <a16:creationId xmlns:a16="http://schemas.microsoft.com/office/drawing/2014/main" id="{D0F842FB-BB11-6668-DEBF-346A8156B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56" y="3818196"/>
            <a:ext cx="5845730" cy="268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4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>
            <a:extLst>
              <a:ext uri="{FF2B5EF4-FFF2-40B4-BE49-F238E27FC236}">
                <a16:creationId xmlns:a16="http://schemas.microsoft.com/office/drawing/2014/main" id="{3AC14BE6-0C46-714B-B7A3-48A9E49B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001018"/>
            <a:ext cx="4248912" cy="1089529"/>
          </a:xfrm>
        </p:spPr>
        <p:txBody>
          <a:bodyPr/>
          <a:lstStyle/>
          <a:p>
            <a:r>
              <a:rPr lang="en-US" dirty="0">
                <a:latin typeface="Georgia"/>
              </a:rPr>
              <a:t>Exploratory Data Analysis: (corrplot)</a:t>
            </a:r>
            <a:endParaRPr lang="en-US" dirty="0"/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4229366B-9DFE-0244-A864-A3ECC8897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From the corrplot, we can see that some predictors have a greater impact on the response variable, time taken </a:t>
            </a:r>
          </a:p>
          <a:p>
            <a:r>
              <a:rPr lang="en-US" dirty="0"/>
              <a:t>Predictors such as Multiple deliveries, delivery person age, distance have a high positive correlation with the response variable</a:t>
            </a:r>
          </a:p>
          <a:p>
            <a:r>
              <a:rPr lang="en-US" dirty="0"/>
              <a:t>Delivery person rating has a negative correlation with response variable.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982" y="1011382"/>
            <a:ext cx="5938375" cy="5846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73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5B2EC-66AE-C7BE-F192-CEB12AAA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/>
              </a:rPr>
              <a:t>Models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40E8C-BCAE-371C-B3A3-B4C20A5AA8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2862217-AC6F-93E8-EEF1-032033EF3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793" y="2185416"/>
            <a:ext cx="6951472" cy="396824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826" name="TextBox 825">
            <a:extLst>
              <a:ext uri="{FF2B5EF4-FFF2-40B4-BE49-F238E27FC236}">
                <a16:creationId xmlns:a16="http://schemas.microsoft.com/office/drawing/2014/main" id="{FDB1F10C-7644-A89F-C4B2-427FFEF12C02}"/>
              </a:ext>
            </a:extLst>
          </p:cNvPr>
          <p:cNvSpPr txBox="1"/>
          <p:nvPr/>
        </p:nvSpPr>
        <p:spPr>
          <a:xfrm>
            <a:off x="4725537" y="32470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6CEC2B-72EC-9997-3609-515DE60C6ED9}"/>
              </a:ext>
            </a:extLst>
          </p:cNvPr>
          <p:cNvSpPr txBox="1"/>
          <p:nvPr/>
        </p:nvSpPr>
        <p:spPr>
          <a:xfrm>
            <a:off x="568656" y="2431679"/>
            <a:ext cx="5415886" cy="29146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Linear Regression</a:t>
            </a:r>
          </a:p>
          <a:p>
            <a:pPr marL="228600" indent="-22860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Ridge Regression</a:t>
            </a:r>
          </a:p>
          <a:p>
            <a:pPr marL="228600" indent="-22860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Lasso</a:t>
            </a:r>
          </a:p>
          <a:p>
            <a:pPr marL="228600" indent="-22860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Decision Tree</a:t>
            </a:r>
          </a:p>
          <a:p>
            <a:pPr marL="228600" indent="-22860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 err="1"/>
              <a:t>RandomForest</a:t>
            </a:r>
            <a:endParaRPr lang="en-US" dirty="0"/>
          </a:p>
          <a:p>
            <a:pPr marL="228600" indent="-22860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Gradient Boosting</a:t>
            </a:r>
          </a:p>
          <a:p>
            <a:endParaRPr lang="en-US" dirty="0"/>
          </a:p>
        </p:txBody>
      </p:sp>
      <p:pic>
        <p:nvPicPr>
          <p:cNvPr id="5" name="Picture 5" descr="Screenshot 2023-05-09 at 1.20.22 PM.png">
            <a:extLst>
              <a:ext uri="{FF2B5EF4-FFF2-40B4-BE49-F238E27FC236}">
                <a16:creationId xmlns:a16="http://schemas.microsoft.com/office/drawing/2014/main" id="{B5D5A9D0-5BF9-8185-544D-17A87630E3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551"/>
          <a:stretch/>
        </p:blipFill>
        <p:spPr>
          <a:xfrm>
            <a:off x="4725537" y="1674962"/>
            <a:ext cx="6217691" cy="35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68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485</Words>
  <Application>Microsoft Macintosh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Regular</vt:lpstr>
      <vt:lpstr>Georgia</vt:lpstr>
      <vt:lpstr>System Font Regular</vt:lpstr>
      <vt:lpstr>Office Theme</vt:lpstr>
      <vt:lpstr>food delivery time prediction </vt:lpstr>
      <vt:lpstr>CONTENTS:</vt:lpstr>
      <vt:lpstr>Motivation:</vt:lpstr>
      <vt:lpstr>Introduction:</vt:lpstr>
      <vt:lpstr>Methodology:</vt:lpstr>
      <vt:lpstr>Data Collection and Processing:</vt:lpstr>
      <vt:lpstr>Dataset:</vt:lpstr>
      <vt:lpstr>Exploratory Data Analysis: (corrplot)</vt:lpstr>
      <vt:lpstr>Models</vt:lpstr>
      <vt:lpstr>Comparison</vt:lpstr>
      <vt:lpstr>Conclusion:</vt:lpstr>
      <vt:lpstr>Thank You</vt:lpstr>
    </vt:vector>
  </TitlesOfParts>
  <Manager/>
  <Company>University at Buffalo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Presentation</dc:title>
  <dc:subject/>
  <dc:creator>Division of University Communications</dc:creator>
  <cp:keywords/>
  <dc:description/>
  <cp:lastModifiedBy>Siddharth Ashok Gavhane</cp:lastModifiedBy>
  <cp:revision>41</cp:revision>
  <dcterms:created xsi:type="dcterms:W3CDTF">2019-04-04T19:20:28Z</dcterms:created>
  <dcterms:modified xsi:type="dcterms:W3CDTF">2023-12-05T19:43:01Z</dcterms:modified>
  <cp:category/>
</cp:coreProperties>
</file>