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g object 16"/>
          <p:cNvSpPr/>
          <p:nvPr/>
        </p:nvSpPr>
        <p:spPr>
          <a:xfrm>
            <a:off x="-2" y="-1"/>
            <a:ext cx="18288001" cy="10287001"/>
          </a:xfrm>
          <a:prstGeom prst="rect">
            <a:avLst/>
          </a:prstGeom>
          <a:solidFill>
            <a:srgbClr val="62C39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2" name="bg object 17" descr="bg object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8261" y="2592652"/>
            <a:ext cx="8972551" cy="694372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1510788" y="679044"/>
            <a:ext cx="15266422" cy="1092201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2743200" y="5760720"/>
            <a:ext cx="12801600" cy="257175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914400" y="2366010"/>
            <a:ext cx="7955282" cy="678942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g object 16"/>
          <p:cNvSpPr/>
          <p:nvPr/>
        </p:nvSpPr>
        <p:spPr>
          <a:xfrm>
            <a:off x="-2" y="0"/>
            <a:ext cx="18288001" cy="10287001"/>
          </a:xfrm>
          <a:prstGeom prst="rect">
            <a:avLst/>
          </a:prstGeom>
          <a:solidFill>
            <a:srgbClr val="62C39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343721" y="3499155"/>
            <a:ext cx="11600817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416489" y="2009424"/>
            <a:ext cx="15373988" cy="2334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7106628" y="9566909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3" Type="http://schemas.openxmlformats.org/officeDocument/2006/relationships/image" Target="../media/image17.png"/><Relationship Id="rId4" Type="http://schemas.openxmlformats.org/officeDocument/2006/relationships/hyperlink" Target="https://archive.ics.uci.edu/ml/machine-learning-databases/wine-quality/winequality-red.csv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object 2"/>
          <p:cNvGrpSpPr/>
          <p:nvPr/>
        </p:nvGrpSpPr>
        <p:grpSpPr>
          <a:xfrm>
            <a:off x="8608582" y="11"/>
            <a:ext cx="9679422" cy="10286991"/>
            <a:chOff x="0" y="0"/>
            <a:chExt cx="9679421" cy="10286989"/>
          </a:xfrm>
        </p:grpSpPr>
        <p:sp>
          <p:nvSpPr>
            <p:cNvPr id="75" name="object 3"/>
            <p:cNvSpPr/>
            <p:nvPr/>
          </p:nvSpPr>
          <p:spPr>
            <a:xfrm>
              <a:off x="1492996" y="0"/>
              <a:ext cx="8186426" cy="10286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49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260"/>
                  </a:lnTo>
                  <a:lnTo>
                    <a:pt x="9933" y="2260"/>
                  </a:lnTo>
                  <a:lnTo>
                    <a:pt x="9933" y="21600"/>
                  </a:lnTo>
                  <a:lnTo>
                    <a:pt x="21600" y="21600"/>
                  </a:lnTo>
                  <a:lnTo>
                    <a:pt x="21600" y="1049"/>
                  </a:lnTo>
                  <a:close/>
                </a:path>
              </a:pathLst>
            </a:custGeom>
            <a:solidFill>
              <a:srgbClr val="62C39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76" name="object 4" descr="object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044568" y="4727350"/>
              <a:ext cx="3256362" cy="20602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786378" y="4643042"/>
              <a:ext cx="3793820" cy="24596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" name="object 6" descr="object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396757" y="1847739"/>
              <a:ext cx="3174400" cy="20083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" name="object 7" descr="object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145065" y="1765554"/>
              <a:ext cx="3698330" cy="23977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" name="object 8"/>
            <p:cNvSpPr/>
            <p:nvPr/>
          </p:nvSpPr>
          <p:spPr>
            <a:xfrm>
              <a:off x="-1" y="4152669"/>
              <a:ext cx="2505798" cy="66676"/>
            </a:xfrm>
            <a:prstGeom prst="rect">
              <a:avLst/>
            </a:prstGeom>
            <a:solidFill>
              <a:srgbClr val="201F2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82" name="object 9"/>
          <p:cNvSpPr/>
          <p:nvPr/>
        </p:nvSpPr>
        <p:spPr>
          <a:xfrm>
            <a:off x="5014657" y="4152682"/>
            <a:ext cx="3067396" cy="66677"/>
          </a:xfrm>
          <a:prstGeom prst="rect">
            <a:avLst/>
          </a:prstGeom>
          <a:solidFill>
            <a:srgbClr val="20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3" name="object 10"/>
          <p:cNvSpPr txBox="1"/>
          <p:nvPr>
            <p:ph type="title"/>
          </p:nvPr>
        </p:nvSpPr>
        <p:spPr>
          <a:xfrm>
            <a:off x="407335" y="3377979"/>
            <a:ext cx="12736847" cy="2784750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 sz="5700">
                <a:solidFill>
                  <a:srgbClr val="00BE6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Execution</a:t>
            </a:r>
            <a:r>
              <a:rPr spc="-400"/>
              <a:t> </a:t>
            </a:r>
            <a:r>
              <a:rPr spc="0"/>
              <a:t>of</a:t>
            </a:r>
            <a:r>
              <a:rPr spc="-400"/>
              <a:t> </a:t>
            </a:r>
            <a:r>
              <a:rPr>
                <a:solidFill>
                  <a:srgbClr val="201F20"/>
                </a:solidFill>
              </a:rPr>
              <a:t>Linear</a:t>
            </a:r>
            <a:r>
              <a:rPr spc="-400">
                <a:solidFill>
                  <a:srgbClr val="201F20"/>
                </a:solidFill>
              </a:rPr>
              <a:t> Regression</a:t>
            </a:r>
          </a:p>
        </p:txBody>
      </p:sp>
      <p:sp>
        <p:nvSpPr>
          <p:cNvPr id="84" name="object 11"/>
          <p:cNvSpPr/>
          <p:nvPr/>
        </p:nvSpPr>
        <p:spPr>
          <a:xfrm>
            <a:off x="4140144" y="6171979"/>
            <a:ext cx="1946289" cy="66676"/>
          </a:xfrm>
          <a:prstGeom prst="rect">
            <a:avLst/>
          </a:prstGeom>
          <a:solidFill>
            <a:srgbClr val="20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5" name="object 12"/>
          <p:cNvSpPr/>
          <p:nvPr/>
        </p:nvSpPr>
        <p:spPr>
          <a:xfrm>
            <a:off x="6455509" y="6171982"/>
            <a:ext cx="3507971" cy="66677"/>
          </a:xfrm>
          <a:prstGeom prst="rect">
            <a:avLst/>
          </a:prstGeom>
          <a:solidFill>
            <a:srgbClr val="201F2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" name="object 13"/>
          <p:cNvSpPr txBox="1"/>
          <p:nvPr/>
        </p:nvSpPr>
        <p:spPr>
          <a:xfrm>
            <a:off x="407335" y="4259360"/>
            <a:ext cx="12418699" cy="1894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16198"/>
              </a:lnSpc>
              <a:spcBef>
                <a:spcPts val="100"/>
              </a:spcBef>
              <a:defRPr b="1" spc="-90" sz="5700">
                <a:solidFill>
                  <a:srgbClr val="00BE6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algorithm</a:t>
            </a:r>
            <a:r>
              <a:rPr spc="-330"/>
              <a:t> </a:t>
            </a:r>
            <a:r>
              <a:rPr spc="-145"/>
              <a:t>using</a:t>
            </a:r>
            <a:r>
              <a:rPr spc="-330"/>
              <a:t> </a:t>
            </a:r>
            <a:r>
              <a:rPr spc="-125"/>
              <a:t>spark</a:t>
            </a:r>
            <a:r>
              <a:rPr spc="-330"/>
              <a:t> </a:t>
            </a:r>
            <a:r>
              <a:rPr spc="-5"/>
              <a:t>on</a:t>
            </a:r>
            <a:r>
              <a:rPr spc="-330"/>
              <a:t> </a:t>
            </a:r>
            <a:r>
              <a:rPr spc="5"/>
              <a:t>HDFS  </a:t>
            </a:r>
            <a:r>
              <a:rPr spc="-15"/>
              <a:t>cluster</a:t>
            </a:r>
            <a:r>
              <a:rPr spc="-330"/>
              <a:t> </a:t>
            </a:r>
            <a:r>
              <a:rPr spc="-5"/>
              <a:t>on</a:t>
            </a:r>
            <a:r>
              <a:rPr spc="-330"/>
              <a:t> </a:t>
            </a:r>
            <a:r>
              <a:rPr spc="-80">
                <a:solidFill>
                  <a:srgbClr val="201F20"/>
                </a:solidFill>
              </a:rPr>
              <a:t>WineQuality-red</a:t>
            </a:r>
            <a:r>
              <a:rPr spc="-330">
                <a:solidFill>
                  <a:srgbClr val="201F20"/>
                </a:solidFill>
              </a:rPr>
              <a:t> </a:t>
            </a:r>
            <a:r>
              <a:rPr spc="-55"/>
              <a:t>dataset</a:t>
            </a:r>
          </a:p>
        </p:txBody>
      </p:sp>
      <p:sp>
        <p:nvSpPr>
          <p:cNvPr id="87" name="object 14"/>
          <p:cNvSpPr/>
          <p:nvPr/>
        </p:nvSpPr>
        <p:spPr>
          <a:xfrm>
            <a:off x="-1" y="7362176"/>
            <a:ext cx="2905962" cy="2924825"/>
          </a:xfrm>
          <a:prstGeom prst="rect">
            <a:avLst/>
          </a:prstGeom>
          <a:solidFill>
            <a:srgbClr val="62C39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8" name="object 15"/>
          <p:cNvSpPr/>
          <p:nvPr/>
        </p:nvSpPr>
        <p:spPr>
          <a:xfrm>
            <a:off x="-1" y="-2"/>
            <a:ext cx="2254197" cy="1028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5967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62C39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9" name="object 16"/>
          <p:cNvSpPr txBox="1"/>
          <p:nvPr/>
        </p:nvSpPr>
        <p:spPr>
          <a:xfrm>
            <a:off x="13866218" y="1076293"/>
            <a:ext cx="4422142" cy="881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2045335">
              <a:lnSpc>
                <a:spcPts val="2800"/>
              </a:lnSpc>
              <a:defRPr b="1" spc="-30" sz="24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</a:t>
            </a:r>
            <a:r>
              <a:rPr spc="20"/>
              <a:t>a</a:t>
            </a:r>
            <a:r>
              <a:rPr spc="60"/>
              <a:t>d</a:t>
            </a:r>
            <a:r>
              <a:rPr spc="5"/>
              <a:t>oo</a:t>
            </a:r>
            <a:r>
              <a:rPr spc="110"/>
              <a:t>p</a:t>
            </a:r>
            <a:r>
              <a:rPr spc="-155"/>
              <a:t> </a:t>
            </a:r>
            <a:r>
              <a:rPr spc="65"/>
              <a:t>&amp;</a:t>
            </a:r>
          </a:p>
          <a:p>
            <a:pPr marR="138429" algn="r">
              <a:lnSpc>
                <a:spcPts val="2800"/>
              </a:lnSpc>
              <a:defRPr b="1" spc="-30" sz="24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60"/>
              <a:t>p</a:t>
            </a:r>
            <a:r>
              <a:rPr spc="20"/>
              <a:t>a</a:t>
            </a:r>
            <a:r>
              <a:rPr spc="10"/>
              <a:t>r</a:t>
            </a:r>
            <a:r>
              <a:rPr spc="155"/>
              <a:t>k</a:t>
            </a:r>
            <a:r>
              <a:rPr spc="-155"/>
              <a:t> </a:t>
            </a:r>
            <a:r>
              <a:rPr spc="-180"/>
              <a:t>ᵀ</a:t>
            </a:r>
            <a:r>
              <a:rPr spc="250"/>
              <a:t>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bject 2"/>
          <p:cNvSpPr txBox="1"/>
          <p:nvPr>
            <p:ph type="title"/>
          </p:nvPr>
        </p:nvSpPr>
        <p:spPr>
          <a:xfrm>
            <a:off x="4394498" y="4155549"/>
            <a:ext cx="10145398" cy="1092202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200"/>
            </a:pPr>
            <a:r>
              <a:t>Data Set</a:t>
            </a:r>
            <a:r>
              <a:rPr spc="300"/>
              <a:t> </a:t>
            </a:r>
            <a:r>
              <a:rPr spc="100"/>
              <a:t>and</a:t>
            </a:r>
            <a:r>
              <a:rPr spc="300"/>
              <a:t> </a:t>
            </a:r>
            <a:r>
              <a:t>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object 2"/>
          <p:cNvGrpSpPr/>
          <p:nvPr/>
        </p:nvGrpSpPr>
        <p:grpSpPr>
          <a:xfrm>
            <a:off x="-3" y="21"/>
            <a:ext cx="18288005" cy="10286990"/>
            <a:chOff x="-2" y="10"/>
            <a:chExt cx="18288005" cy="10286989"/>
          </a:xfrm>
        </p:grpSpPr>
        <p:sp>
          <p:nvSpPr>
            <p:cNvPr id="215" name="object 3"/>
            <p:cNvSpPr/>
            <p:nvPr/>
          </p:nvSpPr>
          <p:spPr>
            <a:xfrm>
              <a:off x="14973013" y="1028613"/>
              <a:ext cx="3314991" cy="9258387"/>
            </a:xfrm>
            <a:prstGeom prst="rect">
              <a:avLst/>
            </a:prstGeom>
            <a:solidFill>
              <a:srgbClr val="62C39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216" name="object 4" descr="object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760735" y="1996580"/>
              <a:ext cx="11287129" cy="68484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7" name="object 5"/>
            <p:cNvSpPr/>
            <p:nvPr/>
          </p:nvSpPr>
          <p:spPr>
            <a:xfrm>
              <a:off x="-3" y="10"/>
              <a:ext cx="18287994" cy="1028613"/>
            </a:xfrm>
            <a:prstGeom prst="rect">
              <a:avLst/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19" name="object 6"/>
          <p:cNvSpPr txBox="1"/>
          <p:nvPr/>
        </p:nvSpPr>
        <p:spPr>
          <a:xfrm>
            <a:off x="1462536" y="2343701"/>
            <a:ext cx="5041269" cy="772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18819" marR="5080" indent="-706754">
              <a:lnSpc>
                <a:spcPct val="117200"/>
              </a:lnSpc>
              <a:defRPr spc="120" sz="2400">
                <a:solidFill>
                  <a:srgbClr val="1B1C2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</a:t>
            </a:r>
            <a:r>
              <a:rPr spc="104"/>
              <a:t>h</a:t>
            </a:r>
            <a:r>
              <a:rPr spc="85"/>
              <a:t>e</a:t>
            </a:r>
            <a:r>
              <a:rPr spc="-180"/>
              <a:t> </a:t>
            </a:r>
            <a:r>
              <a:rPr spc="155"/>
              <a:t>d</a:t>
            </a:r>
            <a:r>
              <a:rPr spc="60"/>
              <a:t>a</a:t>
            </a:r>
            <a:r>
              <a:rPr spc="-10"/>
              <a:t>t</a:t>
            </a:r>
            <a:r>
              <a:rPr spc="60"/>
              <a:t>a</a:t>
            </a:r>
            <a:r>
              <a:rPr spc="275"/>
              <a:t>s</a:t>
            </a:r>
            <a:r>
              <a:rPr spc="80"/>
              <a:t>e</a:t>
            </a:r>
            <a:r>
              <a:rPr spc="-5"/>
              <a:t>t</a:t>
            </a:r>
            <a:r>
              <a:rPr spc="-180"/>
              <a:t> </a:t>
            </a:r>
            <a:r>
              <a:rPr spc="100"/>
              <a:t>u</a:t>
            </a:r>
            <a:r>
              <a:rPr spc="275"/>
              <a:t>s</a:t>
            </a:r>
            <a:r>
              <a:rPr spc="80"/>
              <a:t>e</a:t>
            </a:r>
            <a:r>
              <a:rPr spc="160"/>
              <a:t>d</a:t>
            </a:r>
            <a:r>
              <a:rPr spc="-180"/>
              <a:t> </a:t>
            </a:r>
            <a:r>
              <a:rPr spc="-140"/>
              <a:t>i</a:t>
            </a:r>
            <a:r>
              <a:rPr spc="110"/>
              <a:t>n</a:t>
            </a:r>
            <a:r>
              <a:rPr spc="-180"/>
              <a:t> </a:t>
            </a:r>
            <a:r>
              <a:rPr spc="-10"/>
              <a:t>t</a:t>
            </a:r>
            <a:r>
              <a:rPr spc="104"/>
              <a:t>h</a:t>
            </a:r>
            <a:r>
              <a:rPr spc="85"/>
              <a:t>e</a:t>
            </a:r>
            <a:r>
              <a:rPr spc="-180"/>
              <a:t> </a:t>
            </a:r>
            <a:r>
              <a:rPr spc="208"/>
              <a:t>c</a:t>
            </a:r>
            <a:r>
              <a:rPr spc="160"/>
              <a:t>o</a:t>
            </a:r>
            <a:r>
              <a:rPr spc="155"/>
              <a:t>d</a:t>
            </a:r>
            <a:r>
              <a:rPr spc="85"/>
              <a:t>e</a:t>
            </a:r>
            <a:r>
              <a:rPr spc="-180"/>
              <a:t> </a:t>
            </a:r>
            <a:r>
              <a:rPr spc="-140"/>
              <a:t>i</a:t>
            </a:r>
            <a:r>
              <a:rPr spc="280"/>
              <a:t>s</a:t>
            </a:r>
            <a:r>
              <a:rPr spc="-180"/>
              <a:t> </a:t>
            </a:r>
            <a:r>
              <a:rPr spc="-10"/>
              <a:t>t</a:t>
            </a:r>
            <a:r>
              <a:rPr spc="104"/>
              <a:t>h</a:t>
            </a:r>
            <a:r>
              <a:rPr spc="60"/>
              <a:t>e  </a:t>
            </a:r>
            <a:r>
              <a:rPr spc="-150"/>
              <a:t>"</a:t>
            </a:r>
            <a:r>
              <a:rPr spc="335"/>
              <a:t>w</a:t>
            </a:r>
            <a:r>
              <a:rPr spc="-140"/>
              <a:t>i</a:t>
            </a:r>
            <a:r>
              <a:rPr spc="104"/>
              <a:t>n</a:t>
            </a:r>
            <a:r>
              <a:rPr spc="80"/>
              <a:t>e</a:t>
            </a:r>
            <a:r>
              <a:rPr spc="155"/>
              <a:t>q</a:t>
            </a:r>
            <a:r>
              <a:rPr spc="100"/>
              <a:t>u</a:t>
            </a:r>
            <a:r>
              <a:rPr spc="60"/>
              <a:t>a</a:t>
            </a:r>
            <a:r>
              <a:rPr spc="-170"/>
              <a:t>l</a:t>
            </a:r>
            <a:r>
              <a:rPr spc="-140"/>
              <a:t>i</a:t>
            </a:r>
            <a:r>
              <a:rPr spc="-10"/>
              <a:t>t</a:t>
            </a:r>
            <a:r>
              <a:rPr spc="160"/>
              <a:t>y</a:t>
            </a:r>
            <a:r>
              <a:rPr spc="245"/>
              <a:t>-</a:t>
            </a:r>
            <a:r>
              <a:rPr spc="-5"/>
              <a:t>r</a:t>
            </a:r>
            <a:r>
              <a:rPr spc="80"/>
              <a:t>e</a:t>
            </a:r>
            <a:r>
              <a:rPr spc="155"/>
              <a:t>d</a:t>
            </a:r>
            <a:r>
              <a:rPr spc="-535"/>
              <a:t>.</a:t>
            </a:r>
            <a:r>
              <a:rPr spc="208"/>
              <a:t>c</a:t>
            </a:r>
            <a:r>
              <a:rPr spc="275"/>
              <a:t>s</a:t>
            </a:r>
            <a:r>
              <a:rPr spc="150"/>
              <a:t>v</a:t>
            </a:r>
            <a:r>
              <a:rPr spc="-145"/>
              <a:t>"</a:t>
            </a:r>
            <a:r>
              <a:rPr spc="-180"/>
              <a:t> </a:t>
            </a:r>
            <a:r>
              <a:rPr spc="0"/>
              <a:t>f</a:t>
            </a:r>
            <a:r>
              <a:rPr spc="-140"/>
              <a:t>i</a:t>
            </a:r>
            <a:r>
              <a:rPr spc="-170"/>
              <a:t>l</a:t>
            </a:r>
            <a:r>
              <a:rPr spc="80"/>
              <a:t>e</a:t>
            </a:r>
            <a:r>
              <a:rPr spc="-530"/>
              <a:t>.</a:t>
            </a:r>
          </a:p>
        </p:txBody>
      </p:sp>
      <p:sp>
        <p:nvSpPr>
          <p:cNvPr id="220" name="object 7"/>
          <p:cNvSpPr txBox="1"/>
          <p:nvPr/>
        </p:nvSpPr>
        <p:spPr>
          <a:xfrm>
            <a:off x="1261554" y="1329862"/>
            <a:ext cx="2279651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95" sz="4000">
                <a:solidFill>
                  <a:srgbClr val="1B1C2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Data</a:t>
            </a:r>
            <a:r>
              <a:rPr spc="-260"/>
              <a:t> </a:t>
            </a:r>
            <a:r>
              <a:rPr spc="19"/>
              <a:t>Set:</a:t>
            </a:r>
          </a:p>
        </p:txBody>
      </p:sp>
      <p:pic>
        <p:nvPicPr>
          <p:cNvPr id="221" name="object 8" descr="object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1697" y="5230905"/>
            <a:ext cx="71862" cy="71862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object 9"/>
          <p:cNvSpPr txBox="1"/>
          <p:nvPr/>
        </p:nvSpPr>
        <p:spPr>
          <a:xfrm>
            <a:off x="1755598" y="4991325"/>
            <a:ext cx="4765677" cy="719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77468">
              <a:lnSpc>
                <a:spcPct val="117900"/>
              </a:lnSpc>
              <a:defRPr spc="104" sz="2200">
                <a:solidFill>
                  <a:srgbClr val="1B1C2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The </a:t>
            </a:r>
            <a:r>
              <a:rPr spc="70"/>
              <a:t>target </a:t>
            </a:r>
            <a:r>
              <a:rPr spc="30"/>
              <a:t>variable </a:t>
            </a:r>
            <a:r>
              <a:rPr spc="79"/>
              <a:t>to </a:t>
            </a:r>
            <a:r>
              <a:rPr spc="120"/>
              <a:t>be </a:t>
            </a:r>
            <a:r>
              <a:rPr spc="125"/>
              <a:t> </a:t>
            </a:r>
            <a:r>
              <a:rPr spc="79"/>
              <a:t>predicted</a:t>
            </a:r>
            <a:r>
              <a:rPr spc="-170"/>
              <a:t> </a:t>
            </a:r>
            <a:r>
              <a:rPr spc="70"/>
              <a:t>is</a:t>
            </a:r>
            <a:r>
              <a:rPr spc="-163"/>
              <a:t> </a:t>
            </a:r>
            <a:r>
              <a:rPr spc="60"/>
              <a:t>the</a:t>
            </a:r>
            <a:r>
              <a:rPr spc="-170"/>
              <a:t> </a:t>
            </a:r>
            <a:r>
              <a:rPr spc="25"/>
              <a:t>quality</a:t>
            </a:r>
            <a:r>
              <a:rPr spc="-163"/>
              <a:t> </a:t>
            </a:r>
            <a:r>
              <a:rPr spc="85"/>
              <a:t>of</a:t>
            </a:r>
            <a:r>
              <a:rPr spc="-170"/>
              <a:t> </a:t>
            </a:r>
            <a:r>
              <a:rPr spc="60"/>
              <a:t>the</a:t>
            </a:r>
            <a:r>
              <a:rPr spc="-163"/>
              <a:t> </a:t>
            </a:r>
            <a:r>
              <a:rPr spc="-25"/>
              <a:t>wine.</a:t>
            </a:r>
          </a:p>
        </p:txBody>
      </p:sp>
      <p:sp>
        <p:nvSpPr>
          <p:cNvPr id="223" name="object 10"/>
          <p:cNvSpPr/>
          <p:nvPr/>
        </p:nvSpPr>
        <p:spPr>
          <a:xfrm>
            <a:off x="2168880" y="4007584"/>
            <a:ext cx="4058006" cy="1270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4" name="object 11"/>
          <p:cNvSpPr txBox="1"/>
          <p:nvPr/>
        </p:nvSpPr>
        <p:spPr>
          <a:xfrm>
            <a:off x="1834034" y="3778799"/>
            <a:ext cx="4405633" cy="467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325" marR="5080" indent="-175260">
              <a:lnSpc>
                <a:spcPct val="116399"/>
              </a:lnSpc>
              <a:defRPr spc="-30" sz="1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hlinkClick r:id="rId4" invalidUrl="" action="" tgtFrame="" tooltip="" history="1" highlightClick="0" endSnd="0"/>
              </a:rPr>
              <a:t>htt</a:t>
            </a:r>
            <a:r>
              <a:rPr>
                <a:hlinkClick r:id="rId4" invalidUrl="" action="" tgtFrame="" tooltip="" history="1" highlightClick="0" endSnd="0"/>
              </a:rPr>
              <a:t>ps://archive.ics.uci.edu/ml/machine-learning- </a:t>
            </a:r>
            <a:r>
              <a:rPr spc="-494">
                <a:hlinkClick r:id="rId4" invalidUrl="" action="" tgtFrame="" tooltip="" history="1" highlightClick="0" endSnd="0"/>
              </a:rPr>
              <a:t> </a:t>
            </a:r>
            <a:r>
              <a:rPr spc="-20">
                <a:hlinkClick r:id="rId4" invalidUrl="" action="" tgtFrame="" tooltip="" history="1" highlightClick="0" endSnd="0"/>
              </a:rPr>
              <a:t>databases/wine-quality/winequality-red.csv</a:t>
            </a:r>
          </a:p>
        </p:txBody>
      </p:sp>
      <p:sp>
        <p:nvSpPr>
          <p:cNvPr id="225" name="object 12"/>
          <p:cNvSpPr txBox="1"/>
          <p:nvPr>
            <p:ph type="title"/>
          </p:nvPr>
        </p:nvSpPr>
        <p:spPr>
          <a:xfrm>
            <a:off x="7028353" y="0"/>
            <a:ext cx="3390267" cy="1028064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200" sz="6500"/>
            </a:lvl1pPr>
          </a:lstStyle>
          <a:p>
            <a:pPr/>
            <a:r>
              <a:t>Data Set</a:t>
            </a:r>
          </a:p>
        </p:txBody>
      </p:sp>
      <p:grpSp>
        <p:nvGrpSpPr>
          <p:cNvPr id="231" name="object 13"/>
          <p:cNvGrpSpPr/>
          <p:nvPr/>
        </p:nvGrpSpPr>
        <p:grpSpPr>
          <a:xfrm>
            <a:off x="-4" y="0"/>
            <a:ext cx="1030241" cy="10287000"/>
            <a:chOff x="-2" y="0"/>
            <a:chExt cx="1030239" cy="10287000"/>
          </a:xfrm>
        </p:grpSpPr>
        <p:sp>
          <p:nvSpPr>
            <p:cNvPr id="226" name="object 14"/>
            <p:cNvSpPr/>
            <p:nvPr/>
          </p:nvSpPr>
          <p:spPr>
            <a:xfrm>
              <a:off x="-3" y="0"/>
              <a:ext cx="1030241" cy="10287000"/>
            </a:xfrm>
            <a:prstGeom prst="rect">
              <a:avLst/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230" name="object 15"/>
            <p:cNvGrpSpPr/>
            <p:nvPr/>
          </p:nvGrpSpPr>
          <p:grpSpPr>
            <a:xfrm>
              <a:off x="199491" y="1393327"/>
              <a:ext cx="738387" cy="390528"/>
              <a:chOff x="-1" y="-1"/>
              <a:chExt cx="738386" cy="390527"/>
            </a:xfrm>
          </p:grpSpPr>
          <p:sp>
            <p:nvSpPr>
              <p:cNvPr id="227" name="Shape"/>
              <p:cNvSpPr/>
              <p:nvPr/>
            </p:nvSpPr>
            <p:spPr>
              <a:xfrm>
                <a:off x="-2" y="-2"/>
                <a:ext cx="254493" cy="390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0" y="16183"/>
                    </a:lnTo>
                    <a:lnTo>
                      <a:pt x="10783" y="10811"/>
                    </a:lnTo>
                    <a:lnTo>
                      <a:pt x="0" y="5417"/>
                    </a:lnTo>
                    <a:lnTo>
                      <a:pt x="0" y="0"/>
                    </a:lnTo>
                    <a:lnTo>
                      <a:pt x="21600" y="10789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28" name="Shape"/>
              <p:cNvSpPr/>
              <p:nvPr/>
            </p:nvSpPr>
            <p:spPr>
              <a:xfrm>
                <a:off x="241945" y="-2"/>
                <a:ext cx="254493" cy="390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0" y="16183"/>
                    </a:lnTo>
                    <a:lnTo>
                      <a:pt x="10783" y="10811"/>
                    </a:lnTo>
                    <a:lnTo>
                      <a:pt x="0" y="5417"/>
                    </a:lnTo>
                    <a:lnTo>
                      <a:pt x="0" y="0"/>
                    </a:lnTo>
                    <a:lnTo>
                      <a:pt x="21600" y="10789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29" name="Shape"/>
              <p:cNvSpPr/>
              <p:nvPr/>
            </p:nvSpPr>
            <p:spPr>
              <a:xfrm>
                <a:off x="483894" y="-2"/>
                <a:ext cx="254492" cy="390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0" y="16183"/>
                    </a:lnTo>
                    <a:lnTo>
                      <a:pt x="10783" y="10811"/>
                    </a:lnTo>
                    <a:lnTo>
                      <a:pt x="0" y="5417"/>
                    </a:lnTo>
                    <a:lnTo>
                      <a:pt x="0" y="0"/>
                    </a:lnTo>
                    <a:lnTo>
                      <a:pt x="21600" y="10789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object 2"/>
          <p:cNvGrpSpPr/>
          <p:nvPr/>
        </p:nvGrpSpPr>
        <p:grpSpPr>
          <a:xfrm>
            <a:off x="-3" y="19"/>
            <a:ext cx="18288003" cy="10286994"/>
            <a:chOff x="-1" y="9"/>
            <a:chExt cx="18288002" cy="10286992"/>
          </a:xfrm>
        </p:grpSpPr>
        <p:sp>
          <p:nvSpPr>
            <p:cNvPr id="233" name="object 3"/>
            <p:cNvSpPr/>
            <p:nvPr/>
          </p:nvSpPr>
          <p:spPr>
            <a:xfrm>
              <a:off x="14698284" y="1028612"/>
              <a:ext cx="3589717" cy="9258391"/>
            </a:xfrm>
            <a:prstGeom prst="rect">
              <a:avLst/>
            </a:prstGeom>
            <a:solidFill>
              <a:srgbClr val="62C39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234" name="object 4" descr="object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43837" y="1140492"/>
              <a:ext cx="9048755" cy="89916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5" name="object 5"/>
            <p:cNvSpPr/>
            <p:nvPr/>
          </p:nvSpPr>
          <p:spPr>
            <a:xfrm>
              <a:off x="-2" y="9"/>
              <a:ext cx="18287993" cy="1028613"/>
            </a:xfrm>
            <a:prstGeom prst="rect">
              <a:avLst/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37" name="object 6"/>
          <p:cNvSpPr txBox="1"/>
          <p:nvPr/>
        </p:nvSpPr>
        <p:spPr>
          <a:xfrm>
            <a:off x="1242488" y="1319518"/>
            <a:ext cx="277622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75" sz="4000">
                <a:solidFill>
                  <a:srgbClr val="1B1C2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Algorithm</a:t>
            </a:r>
            <a:r>
              <a:rPr spc="-275"/>
              <a:t> </a:t>
            </a:r>
            <a:r>
              <a:rPr spc="-720"/>
              <a:t>:</a:t>
            </a:r>
          </a:p>
        </p:txBody>
      </p:sp>
      <p:pic>
        <p:nvPicPr>
          <p:cNvPr id="238" name="object 7" descr="object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7056" y="5616926"/>
            <a:ext cx="123827" cy="123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object 8" descr="object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7056" y="6093176"/>
            <a:ext cx="123827" cy="123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object 9" descr="object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7056" y="6569426"/>
            <a:ext cx="123827" cy="123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object 10" descr="object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7056" y="7045676"/>
            <a:ext cx="123827" cy="123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object 11" descr="object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7056" y="7521926"/>
            <a:ext cx="123827" cy="123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object 12" descr="object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7056" y="7998176"/>
            <a:ext cx="123827" cy="123826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object 13"/>
          <p:cNvSpPr txBox="1"/>
          <p:nvPr/>
        </p:nvSpPr>
        <p:spPr>
          <a:xfrm>
            <a:off x="1221430" y="2235486"/>
            <a:ext cx="7621270" cy="593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433704" algn="ctr">
              <a:lnSpc>
                <a:spcPct val="117200"/>
              </a:lnSpc>
              <a:defRPr spc="120" sz="2400">
                <a:solidFill>
                  <a:srgbClr val="1B1C2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</a:t>
            </a:r>
            <a:r>
              <a:rPr spc="104"/>
              <a:t>h</a:t>
            </a:r>
            <a:r>
              <a:rPr spc="85"/>
              <a:t>e</a:t>
            </a:r>
            <a:r>
              <a:rPr spc="-180"/>
              <a:t> </a:t>
            </a:r>
            <a:r>
              <a:rPr spc="60"/>
              <a:t>a</a:t>
            </a:r>
            <a:r>
              <a:rPr spc="-170"/>
              <a:t>l</a:t>
            </a:r>
            <a:r>
              <a:rPr spc="280"/>
              <a:t>g</a:t>
            </a:r>
            <a:r>
              <a:rPr spc="160"/>
              <a:t>o</a:t>
            </a:r>
            <a:r>
              <a:rPr spc="-5"/>
              <a:t>r</a:t>
            </a:r>
            <a:r>
              <a:rPr spc="-140"/>
              <a:t>i</a:t>
            </a:r>
            <a:r>
              <a:rPr spc="-10"/>
              <a:t>t</a:t>
            </a:r>
            <a:r>
              <a:rPr spc="104"/>
              <a:t>h</a:t>
            </a:r>
            <a:r>
              <a:rPr spc="233"/>
              <a:t>m</a:t>
            </a:r>
            <a:r>
              <a:rPr spc="-180"/>
              <a:t> </a:t>
            </a:r>
            <a:r>
              <a:rPr spc="100"/>
              <a:t>u</a:t>
            </a:r>
            <a:r>
              <a:rPr spc="275"/>
              <a:t>s</a:t>
            </a:r>
            <a:r>
              <a:rPr spc="80"/>
              <a:t>e</a:t>
            </a:r>
            <a:r>
              <a:rPr spc="160"/>
              <a:t>d</a:t>
            </a:r>
            <a:r>
              <a:rPr spc="-180"/>
              <a:t> </a:t>
            </a:r>
            <a:r>
              <a:rPr spc="-140"/>
              <a:t>i</a:t>
            </a:r>
            <a:r>
              <a:rPr spc="110"/>
              <a:t>n</a:t>
            </a:r>
            <a:r>
              <a:rPr spc="-180"/>
              <a:t> </a:t>
            </a:r>
            <a:r>
              <a:rPr spc="-10"/>
              <a:t>t</a:t>
            </a:r>
            <a:r>
              <a:rPr spc="104"/>
              <a:t>h</a:t>
            </a:r>
            <a:r>
              <a:rPr spc="85"/>
              <a:t>e</a:t>
            </a:r>
            <a:r>
              <a:rPr spc="-180"/>
              <a:t> </a:t>
            </a:r>
            <a:r>
              <a:rPr spc="208"/>
              <a:t>c</a:t>
            </a:r>
            <a:r>
              <a:rPr spc="160"/>
              <a:t>o</a:t>
            </a:r>
            <a:r>
              <a:rPr spc="155"/>
              <a:t>d</a:t>
            </a:r>
            <a:r>
              <a:rPr spc="85"/>
              <a:t>e</a:t>
            </a:r>
            <a:r>
              <a:rPr spc="-180"/>
              <a:t> </a:t>
            </a:r>
            <a:r>
              <a:rPr spc="-140"/>
              <a:t>i</a:t>
            </a:r>
            <a:r>
              <a:rPr spc="280"/>
              <a:t>s</a:t>
            </a:r>
            <a:r>
              <a:rPr spc="-180"/>
              <a:t> </a:t>
            </a:r>
            <a:r>
              <a:rPr spc="40"/>
              <a:t>L</a:t>
            </a:r>
            <a:r>
              <a:rPr spc="-140"/>
              <a:t>i</a:t>
            </a:r>
            <a:r>
              <a:rPr spc="104"/>
              <a:t>n</a:t>
            </a:r>
            <a:r>
              <a:rPr spc="80"/>
              <a:t>e</a:t>
            </a:r>
            <a:r>
              <a:rPr spc="60"/>
              <a:t>a</a:t>
            </a:r>
            <a:r>
              <a:rPr spc="0"/>
              <a:t>r  </a:t>
            </a:r>
            <a:r>
              <a:rPr spc="65"/>
              <a:t>Regression,</a:t>
            </a:r>
            <a:r>
              <a:rPr spc="-185"/>
              <a:t> </a:t>
            </a:r>
            <a:r>
              <a:rPr spc="125"/>
              <a:t>which</a:t>
            </a:r>
            <a:r>
              <a:rPr spc="-180"/>
              <a:t> </a:t>
            </a:r>
            <a:r>
              <a:rPr spc="70"/>
              <a:t>is</a:t>
            </a:r>
            <a:r>
              <a:rPr spc="-180"/>
              <a:t> </a:t>
            </a:r>
            <a:r>
              <a:rPr spc="65"/>
              <a:t>a</a:t>
            </a:r>
            <a:r>
              <a:rPr spc="-180"/>
              <a:t> </a:t>
            </a:r>
            <a:r>
              <a:rPr spc="95"/>
              <a:t>type</a:t>
            </a:r>
            <a:r>
              <a:rPr spc="-180"/>
              <a:t> </a:t>
            </a:r>
            <a:r>
              <a:rPr spc="80"/>
              <a:t>of</a:t>
            </a:r>
            <a:r>
              <a:rPr spc="-180"/>
              <a:t> </a:t>
            </a:r>
            <a:r>
              <a:rPr spc="114"/>
              <a:t>supervised</a:t>
            </a:r>
            <a:r>
              <a:rPr spc="-180"/>
              <a:t> </a:t>
            </a:r>
            <a:r>
              <a:rPr spc="40"/>
              <a:t>learning </a:t>
            </a:r>
            <a:r>
              <a:rPr spc="-705"/>
              <a:t> </a:t>
            </a:r>
            <a:r>
              <a:rPr spc="55"/>
              <a:t>algorithm</a:t>
            </a:r>
            <a:r>
              <a:rPr spc="-185"/>
              <a:t> </a:t>
            </a:r>
            <a:r>
              <a:rPr spc="155"/>
              <a:t>used</a:t>
            </a:r>
            <a:r>
              <a:rPr spc="-180"/>
              <a:t> </a:t>
            </a:r>
            <a:r>
              <a:rPr spc="55"/>
              <a:t>for</a:t>
            </a:r>
            <a:r>
              <a:rPr spc="-180"/>
              <a:t> </a:t>
            </a:r>
            <a:r>
              <a:rPr spc="70"/>
              <a:t>predicting</a:t>
            </a:r>
            <a:r>
              <a:rPr spc="-180"/>
              <a:t> </a:t>
            </a:r>
            <a:r>
              <a:rPr spc="65"/>
              <a:t>a</a:t>
            </a:r>
            <a:r>
              <a:rPr spc="-180"/>
              <a:t> </a:t>
            </a:r>
            <a:r>
              <a:rPr spc="104"/>
              <a:t>continuous</a:t>
            </a:r>
            <a:r>
              <a:rPr spc="-180"/>
              <a:t> </a:t>
            </a:r>
            <a:r>
              <a:rPr spc="85"/>
              <a:t>output </a:t>
            </a:r>
            <a:r>
              <a:rPr spc="-709"/>
              <a:t> </a:t>
            </a:r>
            <a:r>
              <a:rPr spc="25"/>
              <a:t>variable</a:t>
            </a:r>
            <a:r>
              <a:rPr spc="-180"/>
              <a:t> </a:t>
            </a:r>
            <a:r>
              <a:rPr spc="145"/>
              <a:t>based</a:t>
            </a:r>
            <a:r>
              <a:rPr spc="-180"/>
              <a:t> </a:t>
            </a:r>
            <a:r>
              <a:rPr spc="135"/>
              <a:t>on</a:t>
            </a:r>
            <a:r>
              <a:rPr spc="-180"/>
              <a:t> </a:t>
            </a:r>
            <a:r>
              <a:rPr spc="114"/>
              <a:t>one</a:t>
            </a:r>
            <a:r>
              <a:rPr spc="-180"/>
              <a:t> </a:t>
            </a:r>
            <a:r>
              <a:rPr spc="80"/>
              <a:t>or</a:t>
            </a:r>
            <a:r>
              <a:rPr spc="-180"/>
              <a:t> </a:t>
            </a:r>
            <a:r>
              <a:rPr spc="114"/>
              <a:t>more</a:t>
            </a:r>
            <a:r>
              <a:rPr spc="-180"/>
              <a:t> </a:t>
            </a:r>
            <a:r>
              <a:rPr spc="40"/>
              <a:t>input</a:t>
            </a:r>
            <a:r>
              <a:rPr spc="-180"/>
              <a:t> </a:t>
            </a:r>
            <a:r>
              <a:rPr spc="5"/>
              <a:t>features.</a:t>
            </a:r>
          </a:p>
          <a:p>
            <a:pPr>
              <a:defRPr sz="240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indent="12700">
              <a:spcBef>
                <a:spcPts val="1800"/>
              </a:spcBef>
              <a:defRPr b="1" spc="-250" sz="3000">
                <a:solidFill>
                  <a:srgbClr val="201F2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The</a:t>
            </a:r>
            <a:r>
              <a:rPr spc="-320"/>
              <a:t> </a:t>
            </a:r>
            <a:r>
              <a:rPr spc="-170"/>
              <a:t>code</a:t>
            </a:r>
            <a:r>
              <a:rPr spc="-320"/>
              <a:t> </a:t>
            </a:r>
            <a:r>
              <a:rPr spc="-195"/>
              <a:t>includes</a:t>
            </a:r>
            <a:r>
              <a:rPr spc="-320"/>
              <a:t> </a:t>
            </a:r>
            <a:r>
              <a:rPr spc="-380"/>
              <a:t>:</a:t>
            </a:r>
          </a:p>
          <a:p>
            <a:pPr marR="2913378" indent="1261744" algn="just">
              <a:lnSpc>
                <a:spcPct val="115700"/>
              </a:lnSpc>
              <a:spcBef>
                <a:spcPts val="3000"/>
              </a:spcBef>
              <a:defRPr spc="-40" sz="2700">
                <a:latin typeface="Verdana"/>
                <a:ea typeface="Verdana"/>
                <a:cs typeface="Verdana"/>
                <a:sym typeface="Verdana"/>
              </a:defRPr>
            </a:pPr>
            <a:r>
              <a:t>Create</a:t>
            </a:r>
            <a:r>
              <a:rPr spc="-290"/>
              <a:t> </a:t>
            </a:r>
            <a:r>
              <a:rPr spc="-110"/>
              <a:t>Spark</a:t>
            </a:r>
            <a:r>
              <a:rPr spc="-290"/>
              <a:t> </a:t>
            </a:r>
            <a:r>
              <a:t>session  </a:t>
            </a:r>
            <a:r>
              <a:rPr spc="-5"/>
              <a:t>Load</a:t>
            </a:r>
            <a:r>
              <a:rPr spc="-290"/>
              <a:t> </a:t>
            </a:r>
            <a:r>
              <a:rPr spc="-20"/>
              <a:t>the</a:t>
            </a:r>
            <a:r>
              <a:rPr spc="-290"/>
              <a:t> </a:t>
            </a:r>
            <a:r>
              <a:rPr spc="-85"/>
              <a:t>data.</a:t>
            </a:r>
          </a:p>
          <a:p>
            <a:pPr indent="1261744" algn="just">
              <a:spcBef>
                <a:spcPts val="500"/>
              </a:spcBef>
              <a:defRPr spc="-25" sz="2700">
                <a:latin typeface="Verdana"/>
                <a:ea typeface="Verdana"/>
                <a:cs typeface="Verdana"/>
                <a:sym typeface="Verdana"/>
              </a:defRPr>
            </a:pPr>
            <a:r>
              <a:t>Vectorize</a:t>
            </a:r>
            <a:r>
              <a:rPr spc="-290"/>
              <a:t> </a:t>
            </a:r>
            <a:r>
              <a:rPr spc="-20"/>
              <a:t>the</a:t>
            </a:r>
            <a:r>
              <a:rPr spc="-290"/>
              <a:t> </a:t>
            </a:r>
            <a:r>
              <a:rPr spc="-35"/>
              <a:t>data</a:t>
            </a:r>
            <a:r>
              <a:rPr spc="-290"/>
              <a:t> </a:t>
            </a:r>
            <a:r>
              <a:rPr spc="-275"/>
              <a:t>.</a:t>
            </a:r>
          </a:p>
          <a:p>
            <a:pPr marR="1463675" indent="1261744" algn="just">
              <a:lnSpc>
                <a:spcPct val="115700"/>
              </a:lnSpc>
              <a:defRPr spc="-70" sz="2700">
                <a:latin typeface="Verdana"/>
                <a:ea typeface="Verdana"/>
                <a:cs typeface="Verdana"/>
                <a:sym typeface="Verdana"/>
              </a:defRPr>
            </a:pPr>
            <a:r>
              <a:t>Training</a:t>
            </a:r>
            <a:r>
              <a:rPr spc="-290"/>
              <a:t> </a:t>
            </a:r>
            <a:r>
              <a:rPr spc="-35"/>
              <a:t>and</a:t>
            </a:r>
            <a:r>
              <a:rPr spc="-290"/>
              <a:t> </a:t>
            </a:r>
            <a:r>
              <a:rPr spc="-40"/>
              <a:t>testing</a:t>
            </a:r>
            <a:r>
              <a:rPr spc="370"/>
              <a:t> </a:t>
            </a:r>
            <a:r>
              <a:rPr spc="-120"/>
              <a:t>a</a:t>
            </a:r>
            <a:r>
              <a:rPr spc="-290"/>
              <a:t> </a:t>
            </a:r>
            <a:r>
              <a:rPr spc="-55"/>
              <a:t>model.  </a:t>
            </a:r>
            <a:r>
              <a:rPr spc="-40"/>
              <a:t>Use</a:t>
            </a:r>
            <a:r>
              <a:rPr spc="-290"/>
              <a:t> </a:t>
            </a:r>
            <a:r>
              <a:rPr spc="-20"/>
              <a:t>the</a:t>
            </a:r>
            <a:r>
              <a:rPr spc="-290"/>
              <a:t> </a:t>
            </a:r>
            <a:r>
              <a:rPr spc="-15"/>
              <a:t>model</a:t>
            </a:r>
            <a:r>
              <a:rPr spc="-290"/>
              <a:t> </a:t>
            </a:r>
            <a:r>
              <a:rPr spc="25"/>
              <a:t>for</a:t>
            </a:r>
            <a:r>
              <a:rPr spc="-290"/>
              <a:t> </a:t>
            </a:r>
            <a:r>
              <a:rPr spc="-15"/>
              <a:t>prediction.  Performance</a:t>
            </a:r>
            <a:r>
              <a:rPr spc="-290"/>
              <a:t> </a:t>
            </a:r>
            <a:r>
              <a:rPr spc="55"/>
              <a:t>of</a:t>
            </a:r>
            <a:r>
              <a:rPr spc="-290"/>
              <a:t> </a:t>
            </a:r>
            <a:r>
              <a:rPr spc="-20"/>
              <a:t>the</a:t>
            </a:r>
            <a:r>
              <a:rPr spc="-290"/>
              <a:t> </a:t>
            </a:r>
            <a:r>
              <a:rPr spc="-60"/>
              <a:t>model.</a:t>
            </a:r>
          </a:p>
        </p:txBody>
      </p:sp>
      <p:sp>
        <p:nvSpPr>
          <p:cNvPr id="245" name="object 14"/>
          <p:cNvSpPr txBox="1"/>
          <p:nvPr>
            <p:ph type="title"/>
          </p:nvPr>
        </p:nvSpPr>
        <p:spPr>
          <a:xfrm>
            <a:off x="6612676" y="0"/>
            <a:ext cx="4221482" cy="1028064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200" sz="6500"/>
            </a:lvl1pPr>
          </a:lstStyle>
          <a:p>
            <a:pPr/>
            <a:r>
              <a:t>Algorithm</a:t>
            </a:r>
          </a:p>
        </p:txBody>
      </p:sp>
      <p:grpSp>
        <p:nvGrpSpPr>
          <p:cNvPr id="254" name="object 15"/>
          <p:cNvGrpSpPr/>
          <p:nvPr/>
        </p:nvGrpSpPr>
        <p:grpSpPr>
          <a:xfrm>
            <a:off x="-4" y="44"/>
            <a:ext cx="1030241" cy="10286990"/>
            <a:chOff x="-2" y="22"/>
            <a:chExt cx="1030239" cy="10286989"/>
          </a:xfrm>
        </p:grpSpPr>
        <p:sp>
          <p:nvSpPr>
            <p:cNvPr id="246" name="object 16"/>
            <p:cNvSpPr/>
            <p:nvPr/>
          </p:nvSpPr>
          <p:spPr>
            <a:xfrm>
              <a:off x="-3" y="22"/>
              <a:ext cx="1030241" cy="10286990"/>
            </a:xfrm>
            <a:prstGeom prst="rect">
              <a:avLst/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253" name="object 17"/>
            <p:cNvGrpSpPr/>
            <p:nvPr/>
          </p:nvGrpSpPr>
          <p:grpSpPr>
            <a:xfrm>
              <a:off x="199490" y="1488550"/>
              <a:ext cx="738381" cy="3452448"/>
              <a:chOff x="0" y="0"/>
              <a:chExt cx="738380" cy="3452446"/>
            </a:xfrm>
          </p:grpSpPr>
          <p:sp>
            <p:nvSpPr>
              <p:cNvPr id="247" name="Shape"/>
              <p:cNvSpPr/>
              <p:nvPr/>
            </p:nvSpPr>
            <p:spPr>
              <a:xfrm>
                <a:off x="-1" y="3061933"/>
                <a:ext cx="254485" cy="3905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7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48" name="Shape"/>
              <p:cNvSpPr/>
              <p:nvPr/>
            </p:nvSpPr>
            <p:spPr>
              <a:xfrm>
                <a:off x="-1" y="-1"/>
                <a:ext cx="254485" cy="390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6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49" name="Shape"/>
              <p:cNvSpPr/>
              <p:nvPr/>
            </p:nvSpPr>
            <p:spPr>
              <a:xfrm>
                <a:off x="241946" y="3061933"/>
                <a:ext cx="254486" cy="3905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7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50" name="Shape"/>
              <p:cNvSpPr/>
              <p:nvPr/>
            </p:nvSpPr>
            <p:spPr>
              <a:xfrm>
                <a:off x="241946" y="-1"/>
                <a:ext cx="254486" cy="390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6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51" name="Shape"/>
              <p:cNvSpPr/>
              <p:nvPr/>
            </p:nvSpPr>
            <p:spPr>
              <a:xfrm>
                <a:off x="483895" y="3061933"/>
                <a:ext cx="254486" cy="3905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7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52" name="Shape"/>
              <p:cNvSpPr/>
              <p:nvPr/>
            </p:nvSpPr>
            <p:spPr>
              <a:xfrm>
                <a:off x="483895" y="-1"/>
                <a:ext cx="254486" cy="390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6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object 2"/>
          <p:cNvSpPr txBox="1"/>
          <p:nvPr>
            <p:ph type="title"/>
          </p:nvPr>
        </p:nvSpPr>
        <p:spPr>
          <a:xfrm>
            <a:off x="3343721" y="3499155"/>
            <a:ext cx="11600817" cy="109220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200"/>
            </a:lvl1pPr>
          </a:lstStyle>
          <a:p>
            <a:pPr/>
            <a:r>
              <a:t>Executing Algorithm using</a:t>
            </a:r>
          </a:p>
        </p:txBody>
      </p:sp>
      <p:sp>
        <p:nvSpPr>
          <p:cNvPr id="257" name="object 3"/>
          <p:cNvSpPr txBox="1"/>
          <p:nvPr/>
        </p:nvSpPr>
        <p:spPr>
          <a:xfrm>
            <a:off x="3531392" y="4550080"/>
            <a:ext cx="1122553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10" sz="7000">
                <a:latin typeface="Cambria"/>
                <a:ea typeface="Cambria"/>
                <a:cs typeface="Cambria"/>
                <a:sym typeface="Cambria"/>
              </a:defRPr>
            </a:pPr>
            <a:r>
              <a:t>spark</a:t>
            </a:r>
            <a:r>
              <a:rPr spc="295"/>
              <a:t> </a:t>
            </a:r>
            <a:r>
              <a:rPr spc="10"/>
              <a:t>on</a:t>
            </a:r>
            <a:r>
              <a:rPr spc="300"/>
              <a:t> </a:t>
            </a:r>
            <a:r>
              <a:rPr spc="114"/>
              <a:t>the</a:t>
            </a:r>
            <a:r>
              <a:rPr spc="300"/>
              <a:t> </a:t>
            </a:r>
            <a:r>
              <a:rPr spc="505"/>
              <a:t>HDFS</a:t>
            </a:r>
            <a:r>
              <a:rPr spc="300"/>
              <a:t> </a:t>
            </a:r>
            <a:r>
              <a:t>cluster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object 2"/>
          <p:cNvSpPr txBox="1"/>
          <p:nvPr/>
        </p:nvSpPr>
        <p:spPr>
          <a:xfrm>
            <a:off x="1510788" y="691744"/>
            <a:ext cx="4650744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90" sz="70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60" name="object 3"/>
          <p:cNvSpPr txBox="1"/>
          <p:nvPr/>
        </p:nvSpPr>
        <p:spPr>
          <a:xfrm>
            <a:off x="135999" y="3493670"/>
            <a:ext cx="7505701" cy="245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116599"/>
              </a:lnSpc>
              <a:spcBef>
                <a:spcPts val="100"/>
              </a:spcBef>
              <a:defRPr spc="-160" sz="4800">
                <a:latin typeface="Verdana"/>
                <a:ea typeface="Verdana"/>
                <a:cs typeface="Verdana"/>
                <a:sym typeface="Verdana"/>
              </a:defRPr>
            </a:pPr>
            <a:r>
              <a:t>T</a:t>
            </a:r>
            <a:r>
              <a:rPr spc="-60"/>
              <a:t>h</a:t>
            </a:r>
            <a:r>
              <a:rPr spc="-95"/>
              <a:t>e</a:t>
            </a:r>
            <a:r>
              <a:rPr spc="-509"/>
              <a:t> </a:t>
            </a:r>
            <a:r>
              <a:t>R</a:t>
            </a:r>
            <a:r>
              <a:rPr spc="300"/>
              <a:t>M</a:t>
            </a:r>
            <a:r>
              <a:rPr spc="-344"/>
              <a:t>S</a:t>
            </a:r>
            <a:r>
              <a:rPr spc="-135"/>
              <a:t>E</a:t>
            </a:r>
            <a:r>
              <a:rPr spc="-509"/>
              <a:t> </a:t>
            </a:r>
            <a:r>
              <a:rPr spc="-100"/>
              <a:t>v</a:t>
            </a:r>
            <a:r>
              <a:rPr spc="-208"/>
              <a:t>a</a:t>
            </a:r>
            <a:r>
              <a:rPr spc="90"/>
              <a:t>l</a:t>
            </a:r>
            <a:r>
              <a:rPr spc="-100"/>
              <a:t>u</a:t>
            </a:r>
            <a:r>
              <a:rPr spc="-95"/>
              <a:t>e</a:t>
            </a:r>
            <a:r>
              <a:rPr spc="-509"/>
              <a:t> </a:t>
            </a:r>
            <a:r>
              <a:rPr spc="55"/>
              <a:t>o</a:t>
            </a:r>
            <a:r>
              <a:rPr spc="95"/>
              <a:t>b</a:t>
            </a:r>
            <a:r>
              <a:rPr spc="80"/>
              <a:t>t</a:t>
            </a:r>
            <a:r>
              <a:rPr spc="-208"/>
              <a:t>a</a:t>
            </a:r>
            <a:r>
              <a:rPr spc="-35"/>
              <a:t>i</a:t>
            </a:r>
            <a:r>
              <a:rPr spc="-60"/>
              <a:t>n</a:t>
            </a:r>
            <a:r>
              <a:rPr spc="-100"/>
              <a:t>e</a:t>
            </a:r>
            <a:r>
              <a:rPr spc="75"/>
              <a:t>d  </a:t>
            </a:r>
            <a:r>
              <a:rPr spc="-35"/>
              <a:t>i</a:t>
            </a:r>
            <a:r>
              <a:rPr spc="-60"/>
              <a:t>n</a:t>
            </a:r>
            <a:r>
              <a:rPr spc="100"/>
              <a:t>d</a:t>
            </a:r>
            <a:r>
              <a:rPr spc="-35"/>
              <a:t>i</a:t>
            </a:r>
            <a:r>
              <a:rPr spc="165"/>
              <a:t>c</a:t>
            </a:r>
            <a:r>
              <a:rPr spc="-208"/>
              <a:t>a</a:t>
            </a:r>
            <a:r>
              <a:rPr spc="80"/>
              <a:t>t</a:t>
            </a:r>
            <a:r>
              <a:rPr spc="-100"/>
              <a:t>e</a:t>
            </a:r>
            <a:r>
              <a:rPr spc="-104"/>
              <a:t>s</a:t>
            </a:r>
            <a:r>
              <a:rPr spc="-509"/>
              <a:t> </a:t>
            </a:r>
            <a:r>
              <a:rPr spc="80"/>
              <a:t>t</a:t>
            </a:r>
            <a:r>
              <a:rPr spc="-60"/>
              <a:t>h</a:t>
            </a:r>
            <a:r>
              <a:rPr spc="-95"/>
              <a:t>e</a:t>
            </a:r>
            <a:r>
              <a:rPr spc="-509"/>
              <a:t> </a:t>
            </a:r>
            <a:r>
              <a:rPr spc="90"/>
              <a:t>l</a:t>
            </a:r>
            <a:r>
              <a:rPr spc="-100"/>
              <a:t>eve</a:t>
            </a:r>
            <a:r>
              <a:rPr spc="90"/>
              <a:t>l</a:t>
            </a:r>
            <a:r>
              <a:rPr spc="-509"/>
              <a:t> </a:t>
            </a:r>
            <a:r>
              <a:rPr spc="55"/>
              <a:t>o</a:t>
            </a:r>
            <a:r>
              <a:rPr spc="160"/>
              <a:t>f  </a:t>
            </a:r>
            <a:r>
              <a:rPr spc="-208"/>
              <a:t>a</a:t>
            </a:r>
            <a:r>
              <a:rPr spc="165"/>
              <a:t>cc</a:t>
            </a:r>
            <a:r>
              <a:rPr spc="-100"/>
              <a:t>u</a:t>
            </a:r>
            <a:r>
              <a:rPr spc="-50"/>
              <a:t>r</a:t>
            </a:r>
            <a:r>
              <a:rPr spc="-208"/>
              <a:t>a</a:t>
            </a:r>
            <a:r>
              <a:rPr spc="165"/>
              <a:t>c</a:t>
            </a:r>
            <a:r>
              <a:rPr spc="-110"/>
              <a:t>y</a:t>
            </a:r>
            <a:r>
              <a:rPr spc="-509"/>
              <a:t> </a:t>
            </a:r>
            <a:r>
              <a:rPr spc="55"/>
              <a:t>o</a:t>
            </a:r>
            <a:r>
              <a:rPr spc="160"/>
              <a:t>f</a:t>
            </a:r>
            <a:r>
              <a:rPr spc="-509"/>
              <a:t> </a:t>
            </a:r>
            <a:r>
              <a:rPr spc="80"/>
              <a:t>t</a:t>
            </a:r>
            <a:r>
              <a:rPr spc="-60"/>
              <a:t>h</a:t>
            </a:r>
            <a:r>
              <a:rPr spc="-95"/>
              <a:t>e</a:t>
            </a:r>
            <a:r>
              <a:rPr spc="-509"/>
              <a:t> </a:t>
            </a:r>
            <a:r>
              <a:rPr spc="-254"/>
              <a:t>m</a:t>
            </a:r>
            <a:r>
              <a:rPr spc="55"/>
              <a:t>o</a:t>
            </a:r>
            <a:r>
              <a:rPr spc="100"/>
              <a:t>d</a:t>
            </a:r>
            <a:r>
              <a:rPr spc="-100"/>
              <a:t>e</a:t>
            </a:r>
            <a:r>
              <a:rPr spc="90"/>
              <a:t>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object 2"/>
          <p:cNvGrpSpPr/>
          <p:nvPr/>
        </p:nvGrpSpPr>
        <p:grpSpPr>
          <a:xfrm>
            <a:off x="635019" y="395915"/>
            <a:ext cx="16744953" cy="8753479"/>
            <a:chOff x="0" y="-1"/>
            <a:chExt cx="16744951" cy="8753478"/>
          </a:xfrm>
        </p:grpSpPr>
        <p:sp>
          <p:nvSpPr>
            <p:cNvPr id="262" name="object 3"/>
            <p:cNvSpPr/>
            <p:nvPr/>
          </p:nvSpPr>
          <p:spPr>
            <a:xfrm>
              <a:off x="-1" y="-2"/>
              <a:ext cx="16744953" cy="8753479"/>
            </a:xfrm>
            <a:prstGeom prst="rect">
              <a:avLst/>
            </a:prstGeom>
            <a:solidFill>
              <a:srgbClr val="62C39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263" name="object 4" descr="object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053314" y="4997372"/>
              <a:ext cx="4381181" cy="36479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object 5"/>
            <p:cNvGrpSpPr/>
            <p:nvPr/>
          </p:nvGrpSpPr>
          <p:grpSpPr>
            <a:xfrm>
              <a:off x="374447" y="560745"/>
              <a:ext cx="903290" cy="614822"/>
              <a:chOff x="0" y="0"/>
              <a:chExt cx="903289" cy="614821"/>
            </a:xfrm>
          </p:grpSpPr>
          <p:sp>
            <p:nvSpPr>
              <p:cNvPr id="264" name="Shape"/>
              <p:cNvSpPr/>
              <p:nvPr/>
            </p:nvSpPr>
            <p:spPr>
              <a:xfrm>
                <a:off x="-1" y="0"/>
                <a:ext cx="425114" cy="614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1" y="21600"/>
                    </a:moveTo>
                    <a:lnTo>
                      <a:pt x="7788" y="21381"/>
                    </a:lnTo>
                    <a:lnTo>
                      <a:pt x="5144" y="20724"/>
                    </a:lnTo>
                    <a:lnTo>
                      <a:pt x="2977" y="19667"/>
                    </a:lnTo>
                    <a:lnTo>
                      <a:pt x="1353" y="18249"/>
                    </a:lnTo>
                    <a:lnTo>
                      <a:pt x="338" y="16522"/>
                    </a:lnTo>
                    <a:lnTo>
                      <a:pt x="0" y="14537"/>
                    </a:lnTo>
                    <a:lnTo>
                      <a:pt x="0" y="7026"/>
                    </a:lnTo>
                    <a:lnTo>
                      <a:pt x="338" y="5050"/>
                    </a:lnTo>
                    <a:lnTo>
                      <a:pt x="1353" y="3336"/>
                    </a:lnTo>
                    <a:lnTo>
                      <a:pt x="2977" y="1929"/>
                    </a:lnTo>
                    <a:lnTo>
                      <a:pt x="5144" y="876"/>
                    </a:lnTo>
                    <a:lnTo>
                      <a:pt x="7788" y="219"/>
                    </a:lnTo>
                    <a:lnTo>
                      <a:pt x="10821" y="0"/>
                    </a:lnTo>
                    <a:lnTo>
                      <a:pt x="12367" y="54"/>
                    </a:lnTo>
                    <a:lnTo>
                      <a:pt x="15179" y="485"/>
                    </a:lnTo>
                    <a:lnTo>
                      <a:pt x="17601" y="1333"/>
                    </a:lnTo>
                    <a:lnTo>
                      <a:pt x="19502" y="2519"/>
                    </a:lnTo>
                    <a:lnTo>
                      <a:pt x="20839" y="4009"/>
                    </a:lnTo>
                    <a:lnTo>
                      <a:pt x="21515" y="5710"/>
                    </a:lnTo>
                    <a:lnTo>
                      <a:pt x="21600" y="6635"/>
                    </a:lnTo>
                    <a:lnTo>
                      <a:pt x="21600" y="7288"/>
                    </a:lnTo>
                    <a:lnTo>
                      <a:pt x="21540" y="7399"/>
                    </a:lnTo>
                    <a:lnTo>
                      <a:pt x="21419" y="7482"/>
                    </a:lnTo>
                    <a:lnTo>
                      <a:pt x="21305" y="7561"/>
                    </a:lnTo>
                    <a:lnTo>
                      <a:pt x="21146" y="7600"/>
                    </a:lnTo>
                    <a:lnTo>
                      <a:pt x="13850" y="7600"/>
                    </a:lnTo>
                    <a:lnTo>
                      <a:pt x="13690" y="7561"/>
                    </a:lnTo>
                    <a:lnTo>
                      <a:pt x="13569" y="7482"/>
                    </a:lnTo>
                    <a:lnTo>
                      <a:pt x="13456" y="7399"/>
                    </a:lnTo>
                    <a:lnTo>
                      <a:pt x="13399" y="7288"/>
                    </a:lnTo>
                    <a:lnTo>
                      <a:pt x="13399" y="6694"/>
                    </a:lnTo>
                    <a:lnTo>
                      <a:pt x="12696" y="5383"/>
                    </a:lnTo>
                    <a:lnTo>
                      <a:pt x="10821" y="4853"/>
                    </a:lnTo>
                    <a:lnTo>
                      <a:pt x="10263" y="4889"/>
                    </a:lnTo>
                    <a:lnTo>
                      <a:pt x="8609" y="5737"/>
                    </a:lnTo>
                    <a:lnTo>
                      <a:pt x="8201" y="6937"/>
                    </a:lnTo>
                    <a:lnTo>
                      <a:pt x="8201" y="14633"/>
                    </a:lnTo>
                    <a:lnTo>
                      <a:pt x="9011" y="16158"/>
                    </a:lnTo>
                    <a:lnTo>
                      <a:pt x="11002" y="16739"/>
                    </a:lnTo>
                    <a:lnTo>
                      <a:pt x="11521" y="16710"/>
                    </a:lnTo>
                    <a:lnTo>
                      <a:pt x="13308" y="15686"/>
                    </a:lnTo>
                    <a:lnTo>
                      <a:pt x="13484" y="14935"/>
                    </a:lnTo>
                    <a:lnTo>
                      <a:pt x="13484" y="13907"/>
                    </a:lnTo>
                    <a:lnTo>
                      <a:pt x="13395" y="13845"/>
                    </a:lnTo>
                    <a:lnTo>
                      <a:pt x="10967" y="13845"/>
                    </a:lnTo>
                    <a:lnTo>
                      <a:pt x="10807" y="13806"/>
                    </a:lnTo>
                    <a:lnTo>
                      <a:pt x="10693" y="13727"/>
                    </a:lnTo>
                    <a:lnTo>
                      <a:pt x="10580" y="13644"/>
                    </a:lnTo>
                    <a:lnTo>
                      <a:pt x="10523" y="13533"/>
                    </a:lnTo>
                    <a:lnTo>
                      <a:pt x="10523" y="9694"/>
                    </a:lnTo>
                    <a:lnTo>
                      <a:pt x="10580" y="9586"/>
                    </a:lnTo>
                    <a:lnTo>
                      <a:pt x="10693" y="9508"/>
                    </a:lnTo>
                    <a:lnTo>
                      <a:pt x="10807" y="9424"/>
                    </a:lnTo>
                    <a:lnTo>
                      <a:pt x="10967" y="9382"/>
                    </a:lnTo>
                    <a:lnTo>
                      <a:pt x="21146" y="9382"/>
                    </a:lnTo>
                    <a:lnTo>
                      <a:pt x="21305" y="9424"/>
                    </a:lnTo>
                    <a:lnTo>
                      <a:pt x="21419" y="9508"/>
                    </a:lnTo>
                    <a:lnTo>
                      <a:pt x="21540" y="9586"/>
                    </a:lnTo>
                    <a:lnTo>
                      <a:pt x="21600" y="9694"/>
                    </a:lnTo>
                    <a:lnTo>
                      <a:pt x="21600" y="14692"/>
                    </a:lnTo>
                    <a:lnTo>
                      <a:pt x="21262" y="16620"/>
                    </a:lnTo>
                    <a:lnTo>
                      <a:pt x="20247" y="18308"/>
                    </a:lnTo>
                    <a:lnTo>
                      <a:pt x="18620" y="19700"/>
                    </a:lnTo>
                    <a:lnTo>
                      <a:pt x="16445" y="20738"/>
                    </a:lnTo>
                    <a:lnTo>
                      <a:pt x="13820" y="21385"/>
                    </a:lnTo>
                    <a:lnTo>
                      <a:pt x="12367" y="21546"/>
                    </a:lnTo>
                    <a:lnTo>
                      <a:pt x="10821" y="21600"/>
                    </a:lnTo>
                    <a:close/>
                  </a:path>
                </a:pathLst>
              </a:custGeom>
              <a:noFill/>
              <a:ln w="20393" cap="flat">
                <a:solidFill>
                  <a:srgbClr val="FF313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65" name="Shape"/>
              <p:cNvSpPr/>
              <p:nvPr/>
            </p:nvSpPr>
            <p:spPr>
              <a:xfrm>
                <a:off x="474822" y="6917"/>
                <a:ext cx="428468" cy="6009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96" y="21600"/>
                    </a:moveTo>
                    <a:lnTo>
                      <a:pt x="13523" y="21600"/>
                    </a:lnTo>
                    <a:lnTo>
                      <a:pt x="13276" y="21477"/>
                    </a:lnTo>
                    <a:lnTo>
                      <a:pt x="13157" y="21231"/>
                    </a:lnTo>
                    <a:lnTo>
                      <a:pt x="9479" y="13456"/>
                    </a:lnTo>
                    <a:lnTo>
                      <a:pt x="9451" y="13350"/>
                    </a:lnTo>
                    <a:lnTo>
                      <a:pt x="9352" y="13298"/>
                    </a:lnTo>
                    <a:lnTo>
                      <a:pt x="8225" y="13298"/>
                    </a:lnTo>
                    <a:lnTo>
                      <a:pt x="8137" y="13360"/>
                    </a:lnTo>
                    <a:lnTo>
                      <a:pt x="8137" y="21281"/>
                    </a:lnTo>
                    <a:lnTo>
                      <a:pt x="8077" y="21394"/>
                    </a:lnTo>
                    <a:lnTo>
                      <a:pt x="7957" y="21479"/>
                    </a:lnTo>
                    <a:lnTo>
                      <a:pt x="7845" y="21560"/>
                    </a:lnTo>
                    <a:lnTo>
                      <a:pt x="7690" y="21600"/>
                    </a:lnTo>
                    <a:lnTo>
                      <a:pt x="451" y="21600"/>
                    </a:lnTo>
                    <a:lnTo>
                      <a:pt x="289" y="21560"/>
                    </a:lnTo>
                    <a:lnTo>
                      <a:pt x="169" y="21479"/>
                    </a:lnTo>
                    <a:lnTo>
                      <a:pt x="56" y="21394"/>
                    </a:lnTo>
                    <a:lnTo>
                      <a:pt x="0" y="21281"/>
                    </a:lnTo>
                    <a:lnTo>
                      <a:pt x="0" y="319"/>
                    </a:lnTo>
                    <a:lnTo>
                      <a:pt x="56" y="208"/>
                    </a:lnTo>
                    <a:lnTo>
                      <a:pt x="289" y="43"/>
                    </a:lnTo>
                    <a:lnTo>
                      <a:pt x="451" y="0"/>
                    </a:lnTo>
                    <a:lnTo>
                      <a:pt x="12079" y="0"/>
                    </a:lnTo>
                    <a:lnTo>
                      <a:pt x="14686" y="217"/>
                    </a:lnTo>
                    <a:lnTo>
                      <a:pt x="16971" y="866"/>
                    </a:lnTo>
                    <a:lnTo>
                      <a:pt x="18855" y="1900"/>
                    </a:lnTo>
                    <a:lnTo>
                      <a:pt x="20258" y="3285"/>
                    </a:lnTo>
                    <a:lnTo>
                      <a:pt x="21138" y="4963"/>
                    </a:lnTo>
                    <a:lnTo>
                      <a:pt x="21431" y="6879"/>
                    </a:lnTo>
                    <a:lnTo>
                      <a:pt x="21362" y="7793"/>
                    </a:lnTo>
                    <a:lnTo>
                      <a:pt x="20807" y="9454"/>
                    </a:lnTo>
                    <a:lnTo>
                      <a:pt x="19716" y="10877"/>
                    </a:lnTo>
                    <a:lnTo>
                      <a:pt x="18168" y="11992"/>
                    </a:lnTo>
                    <a:lnTo>
                      <a:pt x="17225" y="12431"/>
                    </a:lnTo>
                    <a:lnTo>
                      <a:pt x="17112" y="12496"/>
                    </a:lnTo>
                    <a:lnTo>
                      <a:pt x="17070" y="12579"/>
                    </a:lnTo>
                    <a:lnTo>
                      <a:pt x="17098" y="12680"/>
                    </a:lnTo>
                    <a:lnTo>
                      <a:pt x="21558" y="21073"/>
                    </a:lnTo>
                    <a:lnTo>
                      <a:pt x="21586" y="21138"/>
                    </a:lnTo>
                    <a:lnTo>
                      <a:pt x="21600" y="21211"/>
                    </a:lnTo>
                    <a:lnTo>
                      <a:pt x="21600" y="21497"/>
                    </a:lnTo>
                    <a:lnTo>
                      <a:pt x="21413" y="21600"/>
                    </a:lnTo>
                    <a:lnTo>
                      <a:pt x="13896" y="21600"/>
                    </a:lnTo>
                    <a:close/>
                  </a:path>
                </a:pathLst>
              </a:custGeom>
              <a:noFill/>
              <a:ln w="20393" cap="flat">
                <a:solidFill>
                  <a:srgbClr val="FF313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pic>
          <p:nvPicPr>
            <p:cNvPr id="267" name="object 6" descr="object 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0481" y="695606"/>
              <a:ext cx="123528" cy="1293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2" name="object 7"/>
            <p:cNvGrpSpPr/>
            <p:nvPr/>
          </p:nvGrpSpPr>
          <p:grpSpPr>
            <a:xfrm>
              <a:off x="1317125" y="560745"/>
              <a:ext cx="1376258" cy="616497"/>
              <a:chOff x="0" y="0"/>
              <a:chExt cx="1376257" cy="616496"/>
            </a:xfrm>
          </p:grpSpPr>
          <p:sp>
            <p:nvSpPr>
              <p:cNvPr id="268" name="Shape"/>
              <p:cNvSpPr/>
              <p:nvPr/>
            </p:nvSpPr>
            <p:spPr>
              <a:xfrm>
                <a:off x="-1" y="-1"/>
                <a:ext cx="432031" cy="6164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74" y="21600"/>
                    </a:moveTo>
                    <a:lnTo>
                      <a:pt x="7748" y="21374"/>
                    </a:lnTo>
                    <a:lnTo>
                      <a:pt x="5104" y="20697"/>
                    </a:lnTo>
                    <a:lnTo>
                      <a:pt x="2940" y="19610"/>
                    </a:lnTo>
                    <a:lnTo>
                      <a:pt x="1331" y="18155"/>
                    </a:lnTo>
                    <a:lnTo>
                      <a:pt x="333" y="16385"/>
                    </a:lnTo>
                    <a:lnTo>
                      <a:pt x="0" y="14351"/>
                    </a:lnTo>
                    <a:lnTo>
                      <a:pt x="0" y="7190"/>
                    </a:lnTo>
                    <a:lnTo>
                      <a:pt x="333" y="5159"/>
                    </a:lnTo>
                    <a:lnTo>
                      <a:pt x="1331" y="3400"/>
                    </a:lnTo>
                    <a:lnTo>
                      <a:pt x="2940" y="1961"/>
                    </a:lnTo>
                    <a:lnTo>
                      <a:pt x="5104" y="889"/>
                    </a:lnTo>
                    <a:lnTo>
                      <a:pt x="7748" y="222"/>
                    </a:lnTo>
                    <a:lnTo>
                      <a:pt x="10774" y="0"/>
                    </a:lnTo>
                    <a:lnTo>
                      <a:pt x="12340" y="56"/>
                    </a:lnTo>
                    <a:lnTo>
                      <a:pt x="15185" y="500"/>
                    </a:lnTo>
                    <a:lnTo>
                      <a:pt x="17630" y="1379"/>
                    </a:lnTo>
                    <a:lnTo>
                      <a:pt x="19532" y="2635"/>
                    </a:lnTo>
                    <a:lnTo>
                      <a:pt x="20851" y="4246"/>
                    </a:lnTo>
                    <a:lnTo>
                      <a:pt x="21517" y="6141"/>
                    </a:lnTo>
                    <a:lnTo>
                      <a:pt x="21600" y="7190"/>
                    </a:lnTo>
                    <a:lnTo>
                      <a:pt x="21600" y="14351"/>
                    </a:lnTo>
                    <a:lnTo>
                      <a:pt x="21262" y="16385"/>
                    </a:lnTo>
                    <a:lnTo>
                      <a:pt x="20248" y="18155"/>
                    </a:lnTo>
                    <a:lnTo>
                      <a:pt x="18621" y="19610"/>
                    </a:lnTo>
                    <a:lnTo>
                      <a:pt x="16444" y="20697"/>
                    </a:lnTo>
                    <a:lnTo>
                      <a:pt x="13805" y="21374"/>
                    </a:lnTo>
                    <a:lnTo>
                      <a:pt x="10774" y="21600"/>
                    </a:lnTo>
                    <a:close/>
                  </a:path>
                </a:pathLst>
              </a:custGeom>
              <a:noFill/>
              <a:ln w="20393" cap="flat">
                <a:solidFill>
                  <a:srgbClr val="FF313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69" name="Shape"/>
              <p:cNvSpPr/>
              <p:nvPr/>
            </p:nvSpPr>
            <p:spPr>
              <a:xfrm>
                <a:off x="479175" y="6916"/>
                <a:ext cx="420711" cy="6079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95" y="21600"/>
                    </a:moveTo>
                    <a:lnTo>
                      <a:pt x="7770" y="21378"/>
                    </a:lnTo>
                    <a:lnTo>
                      <a:pt x="5134" y="20714"/>
                    </a:lnTo>
                    <a:lnTo>
                      <a:pt x="2965" y="19645"/>
                    </a:lnTo>
                    <a:lnTo>
                      <a:pt x="1345" y="18211"/>
                    </a:lnTo>
                    <a:lnTo>
                      <a:pt x="336" y="16464"/>
                    </a:lnTo>
                    <a:lnTo>
                      <a:pt x="0" y="14457"/>
                    </a:lnTo>
                    <a:lnTo>
                      <a:pt x="0" y="315"/>
                    </a:lnTo>
                    <a:lnTo>
                      <a:pt x="57" y="206"/>
                    </a:lnTo>
                    <a:lnTo>
                      <a:pt x="294" y="42"/>
                    </a:lnTo>
                    <a:lnTo>
                      <a:pt x="456" y="0"/>
                    </a:lnTo>
                    <a:lnTo>
                      <a:pt x="7828" y="0"/>
                    </a:lnTo>
                    <a:lnTo>
                      <a:pt x="7989" y="42"/>
                    </a:lnTo>
                    <a:lnTo>
                      <a:pt x="8104" y="127"/>
                    </a:lnTo>
                    <a:lnTo>
                      <a:pt x="8226" y="206"/>
                    </a:lnTo>
                    <a:lnTo>
                      <a:pt x="8287" y="315"/>
                    </a:lnTo>
                    <a:lnTo>
                      <a:pt x="8287" y="14733"/>
                    </a:lnTo>
                    <a:lnTo>
                      <a:pt x="8965" y="16155"/>
                    </a:lnTo>
                    <a:lnTo>
                      <a:pt x="10795" y="16684"/>
                    </a:lnTo>
                    <a:lnTo>
                      <a:pt x="11323" y="16651"/>
                    </a:lnTo>
                    <a:lnTo>
                      <a:pt x="13135" y="15532"/>
                    </a:lnTo>
                    <a:lnTo>
                      <a:pt x="13313" y="14733"/>
                    </a:lnTo>
                    <a:lnTo>
                      <a:pt x="13313" y="315"/>
                    </a:lnTo>
                    <a:lnTo>
                      <a:pt x="13370" y="206"/>
                    </a:lnTo>
                    <a:lnTo>
                      <a:pt x="13607" y="42"/>
                    </a:lnTo>
                    <a:lnTo>
                      <a:pt x="13769" y="0"/>
                    </a:lnTo>
                    <a:lnTo>
                      <a:pt x="21141" y="0"/>
                    </a:lnTo>
                    <a:lnTo>
                      <a:pt x="21302" y="42"/>
                    </a:lnTo>
                    <a:lnTo>
                      <a:pt x="21417" y="127"/>
                    </a:lnTo>
                    <a:lnTo>
                      <a:pt x="21539" y="206"/>
                    </a:lnTo>
                    <a:lnTo>
                      <a:pt x="21600" y="315"/>
                    </a:lnTo>
                    <a:lnTo>
                      <a:pt x="21600" y="14457"/>
                    </a:lnTo>
                    <a:lnTo>
                      <a:pt x="21264" y="16464"/>
                    </a:lnTo>
                    <a:lnTo>
                      <a:pt x="20255" y="18211"/>
                    </a:lnTo>
                    <a:lnTo>
                      <a:pt x="18632" y="19645"/>
                    </a:lnTo>
                    <a:lnTo>
                      <a:pt x="16456" y="20714"/>
                    </a:lnTo>
                    <a:lnTo>
                      <a:pt x="13819" y="21378"/>
                    </a:lnTo>
                    <a:lnTo>
                      <a:pt x="12355" y="21545"/>
                    </a:lnTo>
                    <a:lnTo>
                      <a:pt x="10795" y="21600"/>
                    </a:lnTo>
                    <a:close/>
                  </a:path>
                </a:pathLst>
              </a:custGeom>
              <a:noFill/>
              <a:ln w="20393" cap="flat">
                <a:solidFill>
                  <a:srgbClr val="FF313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70" name="Shape"/>
              <p:cNvSpPr/>
              <p:nvPr/>
            </p:nvSpPr>
            <p:spPr>
              <a:xfrm>
                <a:off x="950514" y="6917"/>
                <a:ext cx="425744" cy="600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933" y="0"/>
                    </a:moveTo>
                    <a:lnTo>
                      <a:pt x="14637" y="220"/>
                    </a:lnTo>
                    <a:lnTo>
                      <a:pt x="16984" y="881"/>
                    </a:lnTo>
                    <a:lnTo>
                      <a:pt x="18923" y="1934"/>
                    </a:lnTo>
                    <a:lnTo>
                      <a:pt x="20377" y="3345"/>
                    </a:lnTo>
                    <a:lnTo>
                      <a:pt x="21294" y="5055"/>
                    </a:lnTo>
                    <a:lnTo>
                      <a:pt x="21600" y="7007"/>
                    </a:lnTo>
                    <a:lnTo>
                      <a:pt x="21525" y="7992"/>
                    </a:lnTo>
                    <a:lnTo>
                      <a:pt x="20924" y="9774"/>
                    </a:lnTo>
                    <a:lnTo>
                      <a:pt x="19740" y="11289"/>
                    </a:lnTo>
                    <a:lnTo>
                      <a:pt x="18043" y="12476"/>
                    </a:lnTo>
                    <a:lnTo>
                      <a:pt x="15870" y="13316"/>
                    </a:lnTo>
                    <a:lnTo>
                      <a:pt x="13354" y="13742"/>
                    </a:lnTo>
                    <a:lnTo>
                      <a:pt x="11975" y="13795"/>
                    </a:lnTo>
                    <a:lnTo>
                      <a:pt x="8278" y="13795"/>
                    </a:lnTo>
                    <a:lnTo>
                      <a:pt x="8189" y="13855"/>
                    </a:lnTo>
                    <a:lnTo>
                      <a:pt x="8189" y="21281"/>
                    </a:lnTo>
                    <a:lnTo>
                      <a:pt x="8129" y="21394"/>
                    </a:lnTo>
                    <a:lnTo>
                      <a:pt x="8008" y="21479"/>
                    </a:lnTo>
                    <a:lnTo>
                      <a:pt x="7895" y="21560"/>
                    </a:lnTo>
                    <a:lnTo>
                      <a:pt x="7735" y="21600"/>
                    </a:lnTo>
                    <a:lnTo>
                      <a:pt x="450" y="21600"/>
                    </a:lnTo>
                    <a:lnTo>
                      <a:pt x="291" y="21560"/>
                    </a:lnTo>
                    <a:lnTo>
                      <a:pt x="170" y="21479"/>
                    </a:lnTo>
                    <a:lnTo>
                      <a:pt x="57" y="21394"/>
                    </a:lnTo>
                    <a:lnTo>
                      <a:pt x="0" y="21281"/>
                    </a:lnTo>
                    <a:lnTo>
                      <a:pt x="0" y="319"/>
                    </a:lnTo>
                    <a:lnTo>
                      <a:pt x="57" y="208"/>
                    </a:lnTo>
                    <a:lnTo>
                      <a:pt x="291" y="43"/>
                    </a:lnTo>
                    <a:lnTo>
                      <a:pt x="450" y="0"/>
                    </a:lnTo>
                    <a:lnTo>
                      <a:pt x="11933" y="0"/>
                    </a:lnTo>
                    <a:close/>
                  </a:path>
                </a:pathLst>
              </a:custGeom>
              <a:noFill/>
              <a:ln w="20393" cap="flat">
                <a:solidFill>
                  <a:srgbClr val="FF313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71" name="Shape"/>
              <p:cNvSpPr/>
              <p:nvPr/>
            </p:nvSpPr>
            <p:spPr>
              <a:xfrm>
                <a:off x="161408" y="138140"/>
                <a:ext cx="109214" cy="34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696" y="21600"/>
                    </a:moveTo>
                    <a:lnTo>
                      <a:pt x="18615" y="20509"/>
                    </a:lnTo>
                    <a:lnTo>
                      <a:pt x="21600" y="17607"/>
                    </a:lnTo>
                    <a:lnTo>
                      <a:pt x="21600" y="3979"/>
                    </a:lnTo>
                    <a:lnTo>
                      <a:pt x="18615" y="1091"/>
                    </a:lnTo>
                    <a:lnTo>
                      <a:pt x="10696" y="0"/>
                    </a:lnTo>
                    <a:lnTo>
                      <a:pt x="8442" y="68"/>
                    </a:lnTo>
                    <a:lnTo>
                      <a:pt x="1679" y="1681"/>
                    </a:lnTo>
                    <a:lnTo>
                      <a:pt x="0" y="3979"/>
                    </a:lnTo>
                    <a:lnTo>
                      <a:pt x="0" y="17607"/>
                    </a:lnTo>
                    <a:lnTo>
                      <a:pt x="2985" y="20509"/>
                    </a:lnTo>
                    <a:lnTo>
                      <a:pt x="10696" y="21600"/>
                    </a:lnTo>
                    <a:close/>
                  </a:path>
                </a:pathLst>
              </a:custGeom>
              <a:noFill/>
              <a:ln w="20393" cap="flat">
                <a:solidFill>
                  <a:srgbClr val="FF313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pic>
          <p:nvPicPr>
            <p:cNvPr id="273" name="object 8" descr="object 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18851" y="695606"/>
              <a:ext cx="123319" cy="1398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0" name="object 9"/>
            <p:cNvGrpSpPr/>
            <p:nvPr/>
          </p:nvGrpSpPr>
          <p:grpSpPr>
            <a:xfrm>
              <a:off x="2903819" y="567662"/>
              <a:ext cx="2943865" cy="600987"/>
              <a:chOff x="0" y="0"/>
              <a:chExt cx="2943864" cy="600986"/>
            </a:xfrm>
          </p:grpSpPr>
          <p:sp>
            <p:nvSpPr>
              <p:cNvPr id="274" name="Shape"/>
              <p:cNvSpPr/>
              <p:nvPr/>
            </p:nvSpPr>
            <p:spPr>
              <a:xfrm>
                <a:off x="-1" y="-1"/>
                <a:ext cx="498062" cy="600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555" y="309"/>
                    </a:moveTo>
                    <a:lnTo>
                      <a:pt x="14682" y="103"/>
                    </a:lnTo>
                    <a:lnTo>
                      <a:pt x="14906" y="0"/>
                    </a:lnTo>
                    <a:lnTo>
                      <a:pt x="21212" y="0"/>
                    </a:lnTo>
                    <a:lnTo>
                      <a:pt x="21348" y="43"/>
                    </a:lnTo>
                    <a:lnTo>
                      <a:pt x="21445" y="128"/>
                    </a:lnTo>
                    <a:lnTo>
                      <a:pt x="21548" y="208"/>
                    </a:lnTo>
                    <a:lnTo>
                      <a:pt x="21600" y="319"/>
                    </a:lnTo>
                    <a:lnTo>
                      <a:pt x="21600" y="21281"/>
                    </a:lnTo>
                    <a:lnTo>
                      <a:pt x="21548" y="21394"/>
                    </a:lnTo>
                    <a:lnTo>
                      <a:pt x="21348" y="21560"/>
                    </a:lnTo>
                    <a:lnTo>
                      <a:pt x="21212" y="21600"/>
                    </a:lnTo>
                    <a:lnTo>
                      <a:pt x="14979" y="21600"/>
                    </a:lnTo>
                    <a:lnTo>
                      <a:pt x="14842" y="21560"/>
                    </a:lnTo>
                    <a:lnTo>
                      <a:pt x="14745" y="21479"/>
                    </a:lnTo>
                    <a:lnTo>
                      <a:pt x="14648" y="21394"/>
                    </a:lnTo>
                    <a:lnTo>
                      <a:pt x="14600" y="21281"/>
                    </a:lnTo>
                    <a:lnTo>
                      <a:pt x="14600" y="9204"/>
                    </a:lnTo>
                    <a:lnTo>
                      <a:pt x="14567" y="9151"/>
                    </a:lnTo>
                    <a:lnTo>
                      <a:pt x="14500" y="9131"/>
                    </a:lnTo>
                    <a:lnTo>
                      <a:pt x="14439" y="9111"/>
                    </a:lnTo>
                    <a:lnTo>
                      <a:pt x="14385" y="9144"/>
                    </a:lnTo>
                    <a:lnTo>
                      <a:pt x="14336" y="9229"/>
                    </a:lnTo>
                    <a:lnTo>
                      <a:pt x="11955" y="12499"/>
                    </a:lnTo>
                    <a:lnTo>
                      <a:pt x="11803" y="12705"/>
                    </a:lnTo>
                    <a:lnTo>
                      <a:pt x="11579" y="12808"/>
                    </a:lnTo>
                    <a:lnTo>
                      <a:pt x="10012" y="12808"/>
                    </a:lnTo>
                    <a:lnTo>
                      <a:pt x="9791" y="12705"/>
                    </a:lnTo>
                    <a:lnTo>
                      <a:pt x="9645" y="12499"/>
                    </a:lnTo>
                    <a:lnTo>
                      <a:pt x="7264" y="9191"/>
                    </a:lnTo>
                    <a:lnTo>
                      <a:pt x="7209" y="9111"/>
                    </a:lnTo>
                    <a:lnTo>
                      <a:pt x="7151" y="9081"/>
                    </a:lnTo>
                    <a:lnTo>
                      <a:pt x="7091" y="9101"/>
                    </a:lnTo>
                    <a:lnTo>
                      <a:pt x="7030" y="9121"/>
                    </a:lnTo>
                    <a:lnTo>
                      <a:pt x="7000" y="9174"/>
                    </a:lnTo>
                    <a:lnTo>
                      <a:pt x="7000" y="21281"/>
                    </a:lnTo>
                    <a:lnTo>
                      <a:pt x="6948" y="21394"/>
                    </a:lnTo>
                    <a:lnTo>
                      <a:pt x="6748" y="21560"/>
                    </a:lnTo>
                    <a:lnTo>
                      <a:pt x="6612" y="21600"/>
                    </a:lnTo>
                    <a:lnTo>
                      <a:pt x="385" y="21600"/>
                    </a:lnTo>
                    <a:lnTo>
                      <a:pt x="248" y="21560"/>
                    </a:lnTo>
                    <a:lnTo>
                      <a:pt x="145" y="21479"/>
                    </a:lnTo>
                    <a:lnTo>
                      <a:pt x="48" y="21394"/>
                    </a:lnTo>
                    <a:lnTo>
                      <a:pt x="0" y="21281"/>
                    </a:lnTo>
                    <a:lnTo>
                      <a:pt x="0" y="319"/>
                    </a:lnTo>
                    <a:lnTo>
                      <a:pt x="48" y="208"/>
                    </a:lnTo>
                    <a:lnTo>
                      <a:pt x="248" y="43"/>
                    </a:lnTo>
                    <a:lnTo>
                      <a:pt x="385" y="0"/>
                    </a:lnTo>
                    <a:lnTo>
                      <a:pt x="6661" y="0"/>
                    </a:lnTo>
                    <a:lnTo>
                      <a:pt x="6885" y="103"/>
                    </a:lnTo>
                    <a:lnTo>
                      <a:pt x="7036" y="309"/>
                    </a:lnTo>
                    <a:lnTo>
                      <a:pt x="10682" y="5432"/>
                    </a:lnTo>
                    <a:lnTo>
                      <a:pt x="10736" y="5492"/>
                    </a:lnTo>
                    <a:lnTo>
                      <a:pt x="10794" y="5522"/>
                    </a:lnTo>
                    <a:lnTo>
                      <a:pt x="10915" y="5522"/>
                    </a:lnTo>
                    <a:lnTo>
                      <a:pt x="10958" y="5492"/>
                    </a:lnTo>
                    <a:lnTo>
                      <a:pt x="10982" y="5432"/>
                    </a:lnTo>
                    <a:lnTo>
                      <a:pt x="14555" y="309"/>
                    </a:lnTo>
                    <a:close/>
                  </a:path>
                </a:pathLst>
              </a:custGeom>
              <a:noFill/>
              <a:ln w="20393" cap="flat">
                <a:solidFill>
                  <a:srgbClr val="FF313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75" name="Shape"/>
              <p:cNvSpPr/>
              <p:nvPr/>
            </p:nvSpPr>
            <p:spPr>
              <a:xfrm>
                <a:off x="551981" y="-1"/>
                <a:ext cx="389059" cy="600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4505"/>
                    </a:moveTo>
                    <a:lnTo>
                      <a:pt x="21600" y="4646"/>
                    </a:lnTo>
                    <a:lnTo>
                      <a:pt x="21534" y="4759"/>
                    </a:lnTo>
                    <a:lnTo>
                      <a:pt x="21278" y="4925"/>
                    </a:lnTo>
                    <a:lnTo>
                      <a:pt x="21103" y="4965"/>
                    </a:lnTo>
                    <a:lnTo>
                      <a:pt x="9058" y="4965"/>
                    </a:lnTo>
                    <a:lnTo>
                      <a:pt x="8961" y="5028"/>
                    </a:lnTo>
                    <a:lnTo>
                      <a:pt x="8961" y="8174"/>
                    </a:lnTo>
                    <a:lnTo>
                      <a:pt x="9058" y="8235"/>
                    </a:lnTo>
                    <a:lnTo>
                      <a:pt x="16192" y="8235"/>
                    </a:lnTo>
                    <a:lnTo>
                      <a:pt x="16367" y="8277"/>
                    </a:lnTo>
                    <a:lnTo>
                      <a:pt x="16491" y="8363"/>
                    </a:lnTo>
                    <a:lnTo>
                      <a:pt x="16623" y="8443"/>
                    </a:lnTo>
                    <a:lnTo>
                      <a:pt x="16689" y="8556"/>
                    </a:lnTo>
                    <a:lnTo>
                      <a:pt x="16689" y="12856"/>
                    </a:lnTo>
                    <a:lnTo>
                      <a:pt x="16623" y="12971"/>
                    </a:lnTo>
                    <a:lnTo>
                      <a:pt x="16491" y="13056"/>
                    </a:lnTo>
                    <a:lnTo>
                      <a:pt x="16367" y="13137"/>
                    </a:lnTo>
                    <a:lnTo>
                      <a:pt x="16192" y="13177"/>
                    </a:lnTo>
                    <a:lnTo>
                      <a:pt x="9058" y="13177"/>
                    </a:lnTo>
                    <a:lnTo>
                      <a:pt x="8961" y="13237"/>
                    </a:lnTo>
                    <a:lnTo>
                      <a:pt x="8961" y="16572"/>
                    </a:lnTo>
                    <a:lnTo>
                      <a:pt x="9058" y="16635"/>
                    </a:lnTo>
                    <a:lnTo>
                      <a:pt x="21103" y="16635"/>
                    </a:lnTo>
                    <a:lnTo>
                      <a:pt x="21278" y="16675"/>
                    </a:lnTo>
                    <a:lnTo>
                      <a:pt x="21402" y="16756"/>
                    </a:lnTo>
                    <a:lnTo>
                      <a:pt x="21534" y="16836"/>
                    </a:lnTo>
                    <a:lnTo>
                      <a:pt x="21600" y="16949"/>
                    </a:lnTo>
                    <a:lnTo>
                      <a:pt x="21600" y="21281"/>
                    </a:lnTo>
                    <a:lnTo>
                      <a:pt x="21534" y="21394"/>
                    </a:lnTo>
                    <a:lnTo>
                      <a:pt x="21278" y="21560"/>
                    </a:lnTo>
                    <a:lnTo>
                      <a:pt x="21103" y="21600"/>
                    </a:lnTo>
                    <a:lnTo>
                      <a:pt x="497" y="21600"/>
                    </a:lnTo>
                    <a:lnTo>
                      <a:pt x="318" y="21560"/>
                    </a:lnTo>
                    <a:lnTo>
                      <a:pt x="186" y="21479"/>
                    </a:lnTo>
                    <a:lnTo>
                      <a:pt x="62" y="21394"/>
                    </a:lnTo>
                    <a:lnTo>
                      <a:pt x="0" y="21281"/>
                    </a:lnTo>
                    <a:lnTo>
                      <a:pt x="0" y="319"/>
                    </a:lnTo>
                    <a:lnTo>
                      <a:pt x="62" y="208"/>
                    </a:lnTo>
                    <a:lnTo>
                      <a:pt x="186" y="128"/>
                    </a:lnTo>
                    <a:lnTo>
                      <a:pt x="318" y="43"/>
                    </a:lnTo>
                    <a:lnTo>
                      <a:pt x="497" y="0"/>
                    </a:lnTo>
                    <a:lnTo>
                      <a:pt x="21103" y="0"/>
                    </a:lnTo>
                    <a:lnTo>
                      <a:pt x="21278" y="43"/>
                    </a:lnTo>
                    <a:lnTo>
                      <a:pt x="21402" y="128"/>
                    </a:lnTo>
                    <a:lnTo>
                      <a:pt x="21534" y="208"/>
                    </a:lnTo>
                    <a:lnTo>
                      <a:pt x="21600" y="319"/>
                    </a:lnTo>
                    <a:lnTo>
                      <a:pt x="21600" y="4505"/>
                    </a:lnTo>
                    <a:close/>
                  </a:path>
                </a:pathLst>
              </a:custGeom>
              <a:noFill/>
              <a:ln w="20393" cap="flat">
                <a:solidFill>
                  <a:srgbClr val="FF313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76" name="Shape"/>
              <p:cNvSpPr/>
              <p:nvPr/>
            </p:nvSpPr>
            <p:spPr>
              <a:xfrm>
                <a:off x="984747" y="-1"/>
                <a:ext cx="498061" cy="600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555" y="309"/>
                    </a:moveTo>
                    <a:lnTo>
                      <a:pt x="14682" y="103"/>
                    </a:lnTo>
                    <a:lnTo>
                      <a:pt x="14906" y="0"/>
                    </a:lnTo>
                    <a:lnTo>
                      <a:pt x="21212" y="0"/>
                    </a:lnTo>
                    <a:lnTo>
                      <a:pt x="21348" y="43"/>
                    </a:lnTo>
                    <a:lnTo>
                      <a:pt x="21445" y="128"/>
                    </a:lnTo>
                    <a:lnTo>
                      <a:pt x="21548" y="208"/>
                    </a:lnTo>
                    <a:lnTo>
                      <a:pt x="21600" y="319"/>
                    </a:lnTo>
                    <a:lnTo>
                      <a:pt x="21600" y="21281"/>
                    </a:lnTo>
                    <a:lnTo>
                      <a:pt x="21548" y="21394"/>
                    </a:lnTo>
                    <a:lnTo>
                      <a:pt x="21348" y="21560"/>
                    </a:lnTo>
                    <a:lnTo>
                      <a:pt x="21212" y="21600"/>
                    </a:lnTo>
                    <a:lnTo>
                      <a:pt x="14979" y="21600"/>
                    </a:lnTo>
                    <a:lnTo>
                      <a:pt x="14842" y="21560"/>
                    </a:lnTo>
                    <a:lnTo>
                      <a:pt x="14745" y="21479"/>
                    </a:lnTo>
                    <a:lnTo>
                      <a:pt x="14648" y="21394"/>
                    </a:lnTo>
                    <a:lnTo>
                      <a:pt x="14600" y="21281"/>
                    </a:lnTo>
                    <a:lnTo>
                      <a:pt x="14600" y="9204"/>
                    </a:lnTo>
                    <a:lnTo>
                      <a:pt x="14567" y="9151"/>
                    </a:lnTo>
                    <a:lnTo>
                      <a:pt x="14500" y="9131"/>
                    </a:lnTo>
                    <a:lnTo>
                      <a:pt x="14439" y="9111"/>
                    </a:lnTo>
                    <a:lnTo>
                      <a:pt x="14385" y="9144"/>
                    </a:lnTo>
                    <a:lnTo>
                      <a:pt x="14336" y="9229"/>
                    </a:lnTo>
                    <a:lnTo>
                      <a:pt x="11955" y="12499"/>
                    </a:lnTo>
                    <a:lnTo>
                      <a:pt x="11803" y="12705"/>
                    </a:lnTo>
                    <a:lnTo>
                      <a:pt x="11579" y="12808"/>
                    </a:lnTo>
                    <a:lnTo>
                      <a:pt x="10012" y="12808"/>
                    </a:lnTo>
                    <a:lnTo>
                      <a:pt x="9791" y="12705"/>
                    </a:lnTo>
                    <a:lnTo>
                      <a:pt x="9645" y="12499"/>
                    </a:lnTo>
                    <a:lnTo>
                      <a:pt x="7264" y="9191"/>
                    </a:lnTo>
                    <a:lnTo>
                      <a:pt x="7209" y="9111"/>
                    </a:lnTo>
                    <a:lnTo>
                      <a:pt x="7151" y="9081"/>
                    </a:lnTo>
                    <a:lnTo>
                      <a:pt x="7091" y="9101"/>
                    </a:lnTo>
                    <a:lnTo>
                      <a:pt x="7030" y="9121"/>
                    </a:lnTo>
                    <a:lnTo>
                      <a:pt x="7000" y="9174"/>
                    </a:lnTo>
                    <a:lnTo>
                      <a:pt x="7000" y="21281"/>
                    </a:lnTo>
                    <a:lnTo>
                      <a:pt x="6948" y="21394"/>
                    </a:lnTo>
                    <a:lnTo>
                      <a:pt x="6748" y="21560"/>
                    </a:lnTo>
                    <a:lnTo>
                      <a:pt x="6612" y="21600"/>
                    </a:lnTo>
                    <a:lnTo>
                      <a:pt x="385" y="21600"/>
                    </a:lnTo>
                    <a:lnTo>
                      <a:pt x="248" y="21560"/>
                    </a:lnTo>
                    <a:lnTo>
                      <a:pt x="145" y="21479"/>
                    </a:lnTo>
                    <a:lnTo>
                      <a:pt x="48" y="21394"/>
                    </a:lnTo>
                    <a:lnTo>
                      <a:pt x="0" y="21281"/>
                    </a:lnTo>
                    <a:lnTo>
                      <a:pt x="0" y="319"/>
                    </a:lnTo>
                    <a:lnTo>
                      <a:pt x="48" y="208"/>
                    </a:lnTo>
                    <a:lnTo>
                      <a:pt x="145" y="128"/>
                    </a:lnTo>
                    <a:lnTo>
                      <a:pt x="248" y="43"/>
                    </a:lnTo>
                    <a:lnTo>
                      <a:pt x="385" y="0"/>
                    </a:lnTo>
                    <a:lnTo>
                      <a:pt x="6661" y="0"/>
                    </a:lnTo>
                    <a:lnTo>
                      <a:pt x="6885" y="103"/>
                    </a:lnTo>
                    <a:lnTo>
                      <a:pt x="7036" y="309"/>
                    </a:lnTo>
                    <a:lnTo>
                      <a:pt x="10682" y="5432"/>
                    </a:lnTo>
                    <a:lnTo>
                      <a:pt x="10736" y="5492"/>
                    </a:lnTo>
                    <a:lnTo>
                      <a:pt x="10794" y="5522"/>
                    </a:lnTo>
                    <a:lnTo>
                      <a:pt x="10915" y="5522"/>
                    </a:lnTo>
                    <a:lnTo>
                      <a:pt x="10958" y="5492"/>
                    </a:lnTo>
                    <a:lnTo>
                      <a:pt x="10982" y="5432"/>
                    </a:lnTo>
                    <a:lnTo>
                      <a:pt x="14555" y="309"/>
                    </a:lnTo>
                    <a:close/>
                  </a:path>
                </a:pathLst>
              </a:custGeom>
              <a:noFill/>
              <a:ln w="20393" cap="flat">
                <a:solidFill>
                  <a:srgbClr val="FF313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77" name="Shape"/>
              <p:cNvSpPr/>
              <p:nvPr/>
            </p:nvSpPr>
            <p:spPr>
              <a:xfrm>
                <a:off x="1536729" y="-1"/>
                <a:ext cx="389058" cy="600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4505"/>
                    </a:moveTo>
                    <a:lnTo>
                      <a:pt x="21600" y="4646"/>
                    </a:lnTo>
                    <a:lnTo>
                      <a:pt x="21534" y="4759"/>
                    </a:lnTo>
                    <a:lnTo>
                      <a:pt x="21402" y="4844"/>
                    </a:lnTo>
                    <a:lnTo>
                      <a:pt x="21278" y="4925"/>
                    </a:lnTo>
                    <a:lnTo>
                      <a:pt x="21103" y="4965"/>
                    </a:lnTo>
                    <a:lnTo>
                      <a:pt x="9058" y="4965"/>
                    </a:lnTo>
                    <a:lnTo>
                      <a:pt x="8961" y="5028"/>
                    </a:lnTo>
                    <a:lnTo>
                      <a:pt x="8961" y="8174"/>
                    </a:lnTo>
                    <a:lnTo>
                      <a:pt x="9058" y="8235"/>
                    </a:lnTo>
                    <a:lnTo>
                      <a:pt x="16192" y="8235"/>
                    </a:lnTo>
                    <a:lnTo>
                      <a:pt x="16367" y="8277"/>
                    </a:lnTo>
                    <a:lnTo>
                      <a:pt x="16491" y="8363"/>
                    </a:lnTo>
                    <a:lnTo>
                      <a:pt x="16623" y="8443"/>
                    </a:lnTo>
                    <a:lnTo>
                      <a:pt x="16689" y="8556"/>
                    </a:lnTo>
                    <a:lnTo>
                      <a:pt x="16689" y="12856"/>
                    </a:lnTo>
                    <a:lnTo>
                      <a:pt x="16623" y="12971"/>
                    </a:lnTo>
                    <a:lnTo>
                      <a:pt x="16491" y="13056"/>
                    </a:lnTo>
                    <a:lnTo>
                      <a:pt x="16367" y="13137"/>
                    </a:lnTo>
                    <a:lnTo>
                      <a:pt x="16192" y="13177"/>
                    </a:lnTo>
                    <a:lnTo>
                      <a:pt x="9058" y="13177"/>
                    </a:lnTo>
                    <a:lnTo>
                      <a:pt x="8961" y="13237"/>
                    </a:lnTo>
                    <a:lnTo>
                      <a:pt x="8961" y="16572"/>
                    </a:lnTo>
                    <a:lnTo>
                      <a:pt x="9058" y="16635"/>
                    </a:lnTo>
                    <a:lnTo>
                      <a:pt x="21103" y="16635"/>
                    </a:lnTo>
                    <a:lnTo>
                      <a:pt x="21278" y="16675"/>
                    </a:lnTo>
                    <a:lnTo>
                      <a:pt x="21402" y="16756"/>
                    </a:lnTo>
                    <a:lnTo>
                      <a:pt x="21534" y="16836"/>
                    </a:lnTo>
                    <a:lnTo>
                      <a:pt x="21600" y="16949"/>
                    </a:lnTo>
                    <a:lnTo>
                      <a:pt x="21600" y="21281"/>
                    </a:lnTo>
                    <a:lnTo>
                      <a:pt x="21534" y="21394"/>
                    </a:lnTo>
                    <a:lnTo>
                      <a:pt x="21402" y="21479"/>
                    </a:lnTo>
                    <a:lnTo>
                      <a:pt x="21278" y="21560"/>
                    </a:lnTo>
                    <a:lnTo>
                      <a:pt x="21103" y="21600"/>
                    </a:lnTo>
                    <a:lnTo>
                      <a:pt x="497" y="21600"/>
                    </a:lnTo>
                    <a:lnTo>
                      <a:pt x="318" y="21560"/>
                    </a:lnTo>
                    <a:lnTo>
                      <a:pt x="186" y="21479"/>
                    </a:lnTo>
                    <a:lnTo>
                      <a:pt x="62" y="21394"/>
                    </a:lnTo>
                    <a:lnTo>
                      <a:pt x="0" y="21281"/>
                    </a:lnTo>
                    <a:lnTo>
                      <a:pt x="0" y="319"/>
                    </a:lnTo>
                    <a:lnTo>
                      <a:pt x="62" y="208"/>
                    </a:lnTo>
                    <a:lnTo>
                      <a:pt x="186" y="128"/>
                    </a:lnTo>
                    <a:lnTo>
                      <a:pt x="318" y="43"/>
                    </a:lnTo>
                    <a:lnTo>
                      <a:pt x="497" y="0"/>
                    </a:lnTo>
                    <a:lnTo>
                      <a:pt x="21103" y="0"/>
                    </a:lnTo>
                    <a:lnTo>
                      <a:pt x="21278" y="43"/>
                    </a:lnTo>
                    <a:lnTo>
                      <a:pt x="21402" y="128"/>
                    </a:lnTo>
                    <a:lnTo>
                      <a:pt x="21534" y="208"/>
                    </a:lnTo>
                    <a:lnTo>
                      <a:pt x="21600" y="319"/>
                    </a:lnTo>
                    <a:lnTo>
                      <a:pt x="21600" y="4505"/>
                    </a:lnTo>
                    <a:close/>
                  </a:path>
                </a:pathLst>
              </a:custGeom>
              <a:noFill/>
              <a:ln w="20393" cap="flat">
                <a:solidFill>
                  <a:srgbClr val="FF313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78" name="Shape"/>
              <p:cNvSpPr/>
              <p:nvPr/>
            </p:nvSpPr>
            <p:spPr>
              <a:xfrm>
                <a:off x="1969494" y="-1"/>
                <a:ext cx="498062" cy="600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555" y="309"/>
                    </a:moveTo>
                    <a:lnTo>
                      <a:pt x="14682" y="103"/>
                    </a:lnTo>
                    <a:lnTo>
                      <a:pt x="14906" y="0"/>
                    </a:lnTo>
                    <a:lnTo>
                      <a:pt x="21212" y="0"/>
                    </a:lnTo>
                    <a:lnTo>
                      <a:pt x="21348" y="43"/>
                    </a:lnTo>
                    <a:lnTo>
                      <a:pt x="21445" y="128"/>
                    </a:lnTo>
                    <a:lnTo>
                      <a:pt x="21548" y="208"/>
                    </a:lnTo>
                    <a:lnTo>
                      <a:pt x="21600" y="319"/>
                    </a:lnTo>
                    <a:lnTo>
                      <a:pt x="21600" y="21281"/>
                    </a:lnTo>
                    <a:lnTo>
                      <a:pt x="21548" y="21394"/>
                    </a:lnTo>
                    <a:lnTo>
                      <a:pt x="21445" y="21479"/>
                    </a:lnTo>
                    <a:lnTo>
                      <a:pt x="21348" y="21560"/>
                    </a:lnTo>
                    <a:lnTo>
                      <a:pt x="21212" y="21600"/>
                    </a:lnTo>
                    <a:lnTo>
                      <a:pt x="14979" y="21600"/>
                    </a:lnTo>
                    <a:lnTo>
                      <a:pt x="14842" y="21560"/>
                    </a:lnTo>
                    <a:lnTo>
                      <a:pt x="14745" y="21479"/>
                    </a:lnTo>
                    <a:lnTo>
                      <a:pt x="14648" y="21394"/>
                    </a:lnTo>
                    <a:lnTo>
                      <a:pt x="14600" y="21281"/>
                    </a:lnTo>
                    <a:lnTo>
                      <a:pt x="14600" y="9204"/>
                    </a:lnTo>
                    <a:lnTo>
                      <a:pt x="14567" y="9151"/>
                    </a:lnTo>
                    <a:lnTo>
                      <a:pt x="14500" y="9131"/>
                    </a:lnTo>
                    <a:lnTo>
                      <a:pt x="14439" y="9111"/>
                    </a:lnTo>
                    <a:lnTo>
                      <a:pt x="14385" y="9144"/>
                    </a:lnTo>
                    <a:lnTo>
                      <a:pt x="14336" y="9229"/>
                    </a:lnTo>
                    <a:lnTo>
                      <a:pt x="11955" y="12499"/>
                    </a:lnTo>
                    <a:lnTo>
                      <a:pt x="11803" y="12705"/>
                    </a:lnTo>
                    <a:lnTo>
                      <a:pt x="11579" y="12808"/>
                    </a:lnTo>
                    <a:lnTo>
                      <a:pt x="10012" y="12808"/>
                    </a:lnTo>
                    <a:lnTo>
                      <a:pt x="9791" y="12705"/>
                    </a:lnTo>
                    <a:lnTo>
                      <a:pt x="9645" y="12499"/>
                    </a:lnTo>
                    <a:lnTo>
                      <a:pt x="7264" y="9191"/>
                    </a:lnTo>
                    <a:lnTo>
                      <a:pt x="7209" y="9111"/>
                    </a:lnTo>
                    <a:lnTo>
                      <a:pt x="7152" y="9081"/>
                    </a:lnTo>
                    <a:lnTo>
                      <a:pt x="7030" y="9121"/>
                    </a:lnTo>
                    <a:lnTo>
                      <a:pt x="7000" y="9174"/>
                    </a:lnTo>
                    <a:lnTo>
                      <a:pt x="7000" y="21281"/>
                    </a:lnTo>
                    <a:lnTo>
                      <a:pt x="6948" y="21394"/>
                    </a:lnTo>
                    <a:lnTo>
                      <a:pt x="6748" y="21560"/>
                    </a:lnTo>
                    <a:lnTo>
                      <a:pt x="6612" y="21600"/>
                    </a:lnTo>
                    <a:lnTo>
                      <a:pt x="385" y="21600"/>
                    </a:lnTo>
                    <a:lnTo>
                      <a:pt x="248" y="21560"/>
                    </a:lnTo>
                    <a:lnTo>
                      <a:pt x="145" y="21479"/>
                    </a:lnTo>
                    <a:lnTo>
                      <a:pt x="48" y="21394"/>
                    </a:lnTo>
                    <a:lnTo>
                      <a:pt x="0" y="21281"/>
                    </a:lnTo>
                    <a:lnTo>
                      <a:pt x="0" y="319"/>
                    </a:lnTo>
                    <a:lnTo>
                      <a:pt x="48" y="208"/>
                    </a:lnTo>
                    <a:lnTo>
                      <a:pt x="145" y="128"/>
                    </a:lnTo>
                    <a:lnTo>
                      <a:pt x="248" y="43"/>
                    </a:lnTo>
                    <a:lnTo>
                      <a:pt x="385" y="0"/>
                    </a:lnTo>
                    <a:lnTo>
                      <a:pt x="6661" y="0"/>
                    </a:lnTo>
                    <a:lnTo>
                      <a:pt x="6885" y="103"/>
                    </a:lnTo>
                    <a:lnTo>
                      <a:pt x="7036" y="309"/>
                    </a:lnTo>
                    <a:lnTo>
                      <a:pt x="10682" y="5432"/>
                    </a:lnTo>
                    <a:lnTo>
                      <a:pt x="10736" y="5492"/>
                    </a:lnTo>
                    <a:lnTo>
                      <a:pt x="10794" y="5522"/>
                    </a:lnTo>
                    <a:lnTo>
                      <a:pt x="10915" y="5522"/>
                    </a:lnTo>
                    <a:lnTo>
                      <a:pt x="10958" y="5492"/>
                    </a:lnTo>
                    <a:lnTo>
                      <a:pt x="10982" y="5432"/>
                    </a:lnTo>
                    <a:lnTo>
                      <a:pt x="14555" y="309"/>
                    </a:lnTo>
                    <a:close/>
                  </a:path>
                </a:pathLst>
              </a:custGeom>
              <a:noFill/>
              <a:ln w="20393" cap="flat">
                <a:solidFill>
                  <a:srgbClr val="FF313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79" name="Shape"/>
              <p:cNvSpPr/>
              <p:nvPr/>
            </p:nvSpPr>
            <p:spPr>
              <a:xfrm>
                <a:off x="2521477" y="-1"/>
                <a:ext cx="422388" cy="600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400"/>
                    </a:moveTo>
                    <a:lnTo>
                      <a:pt x="21437" y="16845"/>
                    </a:lnTo>
                    <a:lnTo>
                      <a:pt x="20000" y="19166"/>
                    </a:lnTo>
                    <a:lnTo>
                      <a:pt x="17163" y="20723"/>
                    </a:lnTo>
                    <a:lnTo>
                      <a:pt x="13401" y="21503"/>
                    </a:lnTo>
                    <a:lnTo>
                      <a:pt x="11202" y="21600"/>
                    </a:lnTo>
                    <a:lnTo>
                      <a:pt x="457" y="21600"/>
                    </a:lnTo>
                    <a:lnTo>
                      <a:pt x="293" y="21560"/>
                    </a:lnTo>
                    <a:lnTo>
                      <a:pt x="171" y="21479"/>
                    </a:lnTo>
                    <a:lnTo>
                      <a:pt x="57" y="21394"/>
                    </a:lnTo>
                    <a:lnTo>
                      <a:pt x="0" y="21281"/>
                    </a:lnTo>
                    <a:lnTo>
                      <a:pt x="0" y="319"/>
                    </a:lnTo>
                    <a:lnTo>
                      <a:pt x="57" y="208"/>
                    </a:lnTo>
                    <a:lnTo>
                      <a:pt x="171" y="128"/>
                    </a:lnTo>
                    <a:lnTo>
                      <a:pt x="293" y="43"/>
                    </a:lnTo>
                    <a:lnTo>
                      <a:pt x="457" y="0"/>
                    </a:lnTo>
                    <a:lnTo>
                      <a:pt x="10323" y="0"/>
                    </a:lnTo>
                    <a:lnTo>
                      <a:pt x="13175" y="124"/>
                    </a:lnTo>
                    <a:lnTo>
                      <a:pt x="15589" y="496"/>
                    </a:lnTo>
                    <a:lnTo>
                      <a:pt x="17564" y="1117"/>
                    </a:lnTo>
                    <a:lnTo>
                      <a:pt x="19100" y="1985"/>
                    </a:lnTo>
                    <a:lnTo>
                      <a:pt x="20855" y="4467"/>
                    </a:lnTo>
                    <a:lnTo>
                      <a:pt x="21075" y="6080"/>
                    </a:lnTo>
                    <a:lnTo>
                      <a:pt x="20894" y="7421"/>
                    </a:lnTo>
                    <a:lnTo>
                      <a:pt x="20351" y="8572"/>
                    </a:lnTo>
                    <a:lnTo>
                      <a:pt x="19447" y="9534"/>
                    </a:lnTo>
                    <a:lnTo>
                      <a:pt x="18180" y="10307"/>
                    </a:lnTo>
                    <a:lnTo>
                      <a:pt x="18002" y="10387"/>
                    </a:lnTo>
                    <a:lnTo>
                      <a:pt x="17987" y="10460"/>
                    </a:lnTo>
                    <a:lnTo>
                      <a:pt x="18138" y="10525"/>
                    </a:lnTo>
                    <a:lnTo>
                      <a:pt x="19652" y="11454"/>
                    </a:lnTo>
                    <a:lnTo>
                      <a:pt x="20734" y="12576"/>
                    </a:lnTo>
                    <a:lnTo>
                      <a:pt x="21384" y="13891"/>
                    </a:lnTo>
                    <a:lnTo>
                      <a:pt x="21600" y="15400"/>
                    </a:lnTo>
                    <a:close/>
                  </a:path>
                </a:pathLst>
              </a:custGeom>
              <a:noFill/>
              <a:ln w="20393" cap="flat">
                <a:solidFill>
                  <a:srgbClr val="FF313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pic>
          <p:nvPicPr>
            <p:cNvPr id="281" name="object 10" descr="object 10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576506" y="695606"/>
              <a:ext cx="113257" cy="115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" name="object 11" descr="object 11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576506" y="913821"/>
              <a:ext cx="119965" cy="1268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5" name="object 12"/>
            <p:cNvGrpSpPr/>
            <p:nvPr/>
          </p:nvGrpSpPr>
          <p:grpSpPr>
            <a:xfrm>
              <a:off x="5897492" y="567662"/>
              <a:ext cx="863749" cy="600987"/>
              <a:chOff x="0" y="0"/>
              <a:chExt cx="863748" cy="600986"/>
            </a:xfrm>
          </p:grpSpPr>
          <p:sp>
            <p:nvSpPr>
              <p:cNvPr id="283" name="Shape"/>
              <p:cNvSpPr/>
              <p:nvPr/>
            </p:nvSpPr>
            <p:spPr>
              <a:xfrm>
                <a:off x="0" y="-1"/>
                <a:ext cx="389058" cy="600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4505"/>
                    </a:moveTo>
                    <a:lnTo>
                      <a:pt x="21600" y="4646"/>
                    </a:lnTo>
                    <a:lnTo>
                      <a:pt x="21534" y="4759"/>
                    </a:lnTo>
                    <a:lnTo>
                      <a:pt x="21402" y="4844"/>
                    </a:lnTo>
                    <a:lnTo>
                      <a:pt x="21278" y="4925"/>
                    </a:lnTo>
                    <a:lnTo>
                      <a:pt x="21103" y="4965"/>
                    </a:lnTo>
                    <a:lnTo>
                      <a:pt x="9058" y="4965"/>
                    </a:lnTo>
                    <a:lnTo>
                      <a:pt x="8961" y="5028"/>
                    </a:lnTo>
                    <a:lnTo>
                      <a:pt x="8961" y="8174"/>
                    </a:lnTo>
                    <a:lnTo>
                      <a:pt x="9058" y="8235"/>
                    </a:lnTo>
                    <a:lnTo>
                      <a:pt x="16192" y="8235"/>
                    </a:lnTo>
                    <a:lnTo>
                      <a:pt x="16367" y="8277"/>
                    </a:lnTo>
                    <a:lnTo>
                      <a:pt x="16491" y="8363"/>
                    </a:lnTo>
                    <a:lnTo>
                      <a:pt x="16623" y="8443"/>
                    </a:lnTo>
                    <a:lnTo>
                      <a:pt x="16689" y="8556"/>
                    </a:lnTo>
                    <a:lnTo>
                      <a:pt x="16689" y="12856"/>
                    </a:lnTo>
                    <a:lnTo>
                      <a:pt x="16623" y="12971"/>
                    </a:lnTo>
                    <a:lnTo>
                      <a:pt x="16491" y="13056"/>
                    </a:lnTo>
                    <a:lnTo>
                      <a:pt x="16367" y="13137"/>
                    </a:lnTo>
                    <a:lnTo>
                      <a:pt x="16192" y="13177"/>
                    </a:lnTo>
                    <a:lnTo>
                      <a:pt x="9058" y="13177"/>
                    </a:lnTo>
                    <a:lnTo>
                      <a:pt x="8961" y="13237"/>
                    </a:lnTo>
                    <a:lnTo>
                      <a:pt x="8961" y="16572"/>
                    </a:lnTo>
                    <a:lnTo>
                      <a:pt x="9058" y="16635"/>
                    </a:lnTo>
                    <a:lnTo>
                      <a:pt x="21103" y="16635"/>
                    </a:lnTo>
                    <a:lnTo>
                      <a:pt x="21278" y="16675"/>
                    </a:lnTo>
                    <a:lnTo>
                      <a:pt x="21402" y="16756"/>
                    </a:lnTo>
                    <a:lnTo>
                      <a:pt x="21534" y="16836"/>
                    </a:lnTo>
                    <a:lnTo>
                      <a:pt x="21600" y="16949"/>
                    </a:lnTo>
                    <a:lnTo>
                      <a:pt x="21600" y="21281"/>
                    </a:lnTo>
                    <a:lnTo>
                      <a:pt x="21534" y="21394"/>
                    </a:lnTo>
                    <a:lnTo>
                      <a:pt x="21402" y="21479"/>
                    </a:lnTo>
                    <a:lnTo>
                      <a:pt x="21278" y="21560"/>
                    </a:lnTo>
                    <a:lnTo>
                      <a:pt x="21103" y="21600"/>
                    </a:lnTo>
                    <a:lnTo>
                      <a:pt x="497" y="21600"/>
                    </a:lnTo>
                    <a:lnTo>
                      <a:pt x="318" y="21560"/>
                    </a:lnTo>
                    <a:lnTo>
                      <a:pt x="186" y="21479"/>
                    </a:lnTo>
                    <a:lnTo>
                      <a:pt x="62" y="21394"/>
                    </a:lnTo>
                    <a:lnTo>
                      <a:pt x="0" y="21281"/>
                    </a:lnTo>
                    <a:lnTo>
                      <a:pt x="0" y="319"/>
                    </a:lnTo>
                    <a:lnTo>
                      <a:pt x="62" y="208"/>
                    </a:lnTo>
                    <a:lnTo>
                      <a:pt x="318" y="43"/>
                    </a:lnTo>
                    <a:lnTo>
                      <a:pt x="497" y="0"/>
                    </a:lnTo>
                    <a:lnTo>
                      <a:pt x="21103" y="0"/>
                    </a:lnTo>
                    <a:lnTo>
                      <a:pt x="21278" y="43"/>
                    </a:lnTo>
                    <a:lnTo>
                      <a:pt x="21402" y="128"/>
                    </a:lnTo>
                    <a:lnTo>
                      <a:pt x="21534" y="208"/>
                    </a:lnTo>
                    <a:lnTo>
                      <a:pt x="21600" y="319"/>
                    </a:lnTo>
                    <a:lnTo>
                      <a:pt x="21600" y="4505"/>
                    </a:lnTo>
                    <a:close/>
                  </a:path>
                </a:pathLst>
              </a:custGeom>
              <a:noFill/>
              <a:ln w="20393" cap="flat">
                <a:solidFill>
                  <a:srgbClr val="FF313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84" name="Shape"/>
              <p:cNvSpPr/>
              <p:nvPr/>
            </p:nvSpPr>
            <p:spPr>
              <a:xfrm>
                <a:off x="435280" y="-1"/>
                <a:ext cx="428469" cy="600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96" y="21600"/>
                    </a:moveTo>
                    <a:lnTo>
                      <a:pt x="13523" y="21600"/>
                    </a:lnTo>
                    <a:lnTo>
                      <a:pt x="13276" y="21477"/>
                    </a:lnTo>
                    <a:lnTo>
                      <a:pt x="13157" y="21231"/>
                    </a:lnTo>
                    <a:lnTo>
                      <a:pt x="9479" y="13456"/>
                    </a:lnTo>
                    <a:lnTo>
                      <a:pt x="9451" y="13350"/>
                    </a:lnTo>
                    <a:lnTo>
                      <a:pt x="9352" y="13297"/>
                    </a:lnTo>
                    <a:lnTo>
                      <a:pt x="8225" y="13297"/>
                    </a:lnTo>
                    <a:lnTo>
                      <a:pt x="8137" y="13360"/>
                    </a:lnTo>
                    <a:lnTo>
                      <a:pt x="8137" y="21281"/>
                    </a:lnTo>
                    <a:lnTo>
                      <a:pt x="8077" y="21394"/>
                    </a:lnTo>
                    <a:lnTo>
                      <a:pt x="7957" y="21479"/>
                    </a:lnTo>
                    <a:lnTo>
                      <a:pt x="7845" y="21560"/>
                    </a:lnTo>
                    <a:lnTo>
                      <a:pt x="7690" y="21600"/>
                    </a:lnTo>
                    <a:lnTo>
                      <a:pt x="451" y="21600"/>
                    </a:lnTo>
                    <a:lnTo>
                      <a:pt x="289" y="21560"/>
                    </a:lnTo>
                    <a:lnTo>
                      <a:pt x="169" y="21479"/>
                    </a:lnTo>
                    <a:lnTo>
                      <a:pt x="56" y="21394"/>
                    </a:lnTo>
                    <a:lnTo>
                      <a:pt x="0" y="21281"/>
                    </a:lnTo>
                    <a:lnTo>
                      <a:pt x="0" y="319"/>
                    </a:lnTo>
                    <a:lnTo>
                      <a:pt x="56" y="208"/>
                    </a:lnTo>
                    <a:lnTo>
                      <a:pt x="289" y="43"/>
                    </a:lnTo>
                    <a:lnTo>
                      <a:pt x="451" y="0"/>
                    </a:lnTo>
                    <a:lnTo>
                      <a:pt x="12079" y="0"/>
                    </a:lnTo>
                    <a:lnTo>
                      <a:pt x="14686" y="217"/>
                    </a:lnTo>
                    <a:lnTo>
                      <a:pt x="16971" y="866"/>
                    </a:lnTo>
                    <a:lnTo>
                      <a:pt x="18855" y="1900"/>
                    </a:lnTo>
                    <a:lnTo>
                      <a:pt x="20258" y="3285"/>
                    </a:lnTo>
                    <a:lnTo>
                      <a:pt x="21138" y="4963"/>
                    </a:lnTo>
                    <a:lnTo>
                      <a:pt x="21431" y="6879"/>
                    </a:lnTo>
                    <a:lnTo>
                      <a:pt x="21362" y="7793"/>
                    </a:lnTo>
                    <a:lnTo>
                      <a:pt x="20807" y="9454"/>
                    </a:lnTo>
                    <a:lnTo>
                      <a:pt x="19716" y="10877"/>
                    </a:lnTo>
                    <a:lnTo>
                      <a:pt x="18168" y="11992"/>
                    </a:lnTo>
                    <a:lnTo>
                      <a:pt x="17225" y="12431"/>
                    </a:lnTo>
                    <a:lnTo>
                      <a:pt x="17112" y="12496"/>
                    </a:lnTo>
                    <a:lnTo>
                      <a:pt x="17070" y="12579"/>
                    </a:lnTo>
                    <a:lnTo>
                      <a:pt x="17098" y="12680"/>
                    </a:lnTo>
                    <a:lnTo>
                      <a:pt x="21558" y="21073"/>
                    </a:lnTo>
                    <a:lnTo>
                      <a:pt x="21586" y="21138"/>
                    </a:lnTo>
                    <a:lnTo>
                      <a:pt x="21600" y="21211"/>
                    </a:lnTo>
                    <a:lnTo>
                      <a:pt x="21600" y="21497"/>
                    </a:lnTo>
                    <a:lnTo>
                      <a:pt x="21413" y="21600"/>
                    </a:lnTo>
                    <a:lnTo>
                      <a:pt x="13896" y="21600"/>
                    </a:lnTo>
                    <a:close/>
                  </a:path>
                </a:pathLst>
              </a:custGeom>
              <a:noFill/>
              <a:ln w="20393" cap="flat">
                <a:solidFill>
                  <a:srgbClr val="FF313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pic>
          <p:nvPicPr>
            <p:cNvPr id="286" name="object 13" descr="object 1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83984" y="695606"/>
              <a:ext cx="123528" cy="1293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7" name="object 14"/>
            <p:cNvSpPr/>
            <p:nvPr/>
          </p:nvSpPr>
          <p:spPr>
            <a:xfrm>
              <a:off x="6799791" y="560745"/>
              <a:ext cx="419035" cy="614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92" y="21600"/>
                  </a:moveTo>
                  <a:lnTo>
                    <a:pt x="7820" y="21405"/>
                  </a:lnTo>
                  <a:lnTo>
                    <a:pt x="5154" y="20819"/>
                  </a:lnTo>
                  <a:lnTo>
                    <a:pt x="2977" y="19879"/>
                  </a:lnTo>
                  <a:lnTo>
                    <a:pt x="1351" y="18632"/>
                  </a:lnTo>
                  <a:lnTo>
                    <a:pt x="338" y="17117"/>
                  </a:lnTo>
                  <a:lnTo>
                    <a:pt x="0" y="15384"/>
                  </a:lnTo>
                  <a:lnTo>
                    <a:pt x="0" y="14550"/>
                  </a:lnTo>
                  <a:lnTo>
                    <a:pt x="58" y="14439"/>
                  </a:lnTo>
                  <a:lnTo>
                    <a:pt x="173" y="14361"/>
                  </a:lnTo>
                  <a:lnTo>
                    <a:pt x="295" y="14277"/>
                  </a:lnTo>
                  <a:lnTo>
                    <a:pt x="461" y="14236"/>
                  </a:lnTo>
                  <a:lnTo>
                    <a:pt x="7733" y="14236"/>
                  </a:lnTo>
                  <a:lnTo>
                    <a:pt x="7892" y="14277"/>
                  </a:lnTo>
                  <a:lnTo>
                    <a:pt x="8007" y="14361"/>
                  </a:lnTo>
                  <a:lnTo>
                    <a:pt x="8129" y="14439"/>
                  </a:lnTo>
                  <a:lnTo>
                    <a:pt x="8190" y="14550"/>
                  </a:lnTo>
                  <a:lnTo>
                    <a:pt x="8190" y="15112"/>
                  </a:lnTo>
                  <a:lnTo>
                    <a:pt x="9457" y="16470"/>
                  </a:lnTo>
                  <a:lnTo>
                    <a:pt x="11205" y="16739"/>
                  </a:lnTo>
                  <a:lnTo>
                    <a:pt x="11720" y="16716"/>
                  </a:lnTo>
                  <a:lnTo>
                    <a:pt x="13333" y="15738"/>
                  </a:lnTo>
                  <a:lnTo>
                    <a:pt x="13366" y="15502"/>
                  </a:lnTo>
                  <a:lnTo>
                    <a:pt x="13320" y="15231"/>
                  </a:lnTo>
                  <a:lnTo>
                    <a:pt x="11581" y="14114"/>
                  </a:lnTo>
                  <a:lnTo>
                    <a:pt x="9876" y="13543"/>
                  </a:lnTo>
                  <a:lnTo>
                    <a:pt x="8806" y="13182"/>
                  </a:lnTo>
                  <a:lnTo>
                    <a:pt x="6497" y="12367"/>
                  </a:lnTo>
                  <a:lnTo>
                    <a:pt x="4517" y="11555"/>
                  </a:lnTo>
                  <a:lnTo>
                    <a:pt x="2823" y="10607"/>
                  </a:lnTo>
                  <a:lnTo>
                    <a:pt x="1372" y="9397"/>
                  </a:lnTo>
                  <a:lnTo>
                    <a:pt x="375" y="7924"/>
                  </a:lnTo>
                  <a:lnTo>
                    <a:pt x="43" y="6186"/>
                  </a:lnTo>
                  <a:lnTo>
                    <a:pt x="128" y="5293"/>
                  </a:lnTo>
                  <a:lnTo>
                    <a:pt x="803" y="3673"/>
                  </a:lnTo>
                  <a:lnTo>
                    <a:pt x="2133" y="2283"/>
                  </a:lnTo>
                  <a:lnTo>
                    <a:pt x="3991" y="1196"/>
                  </a:lnTo>
                  <a:lnTo>
                    <a:pt x="6341" y="435"/>
                  </a:lnTo>
                  <a:lnTo>
                    <a:pt x="9054" y="48"/>
                  </a:lnTo>
                  <a:lnTo>
                    <a:pt x="10535" y="0"/>
                  </a:lnTo>
                  <a:lnTo>
                    <a:pt x="12066" y="51"/>
                  </a:lnTo>
                  <a:lnTo>
                    <a:pt x="14875" y="460"/>
                  </a:lnTo>
                  <a:lnTo>
                    <a:pt x="17328" y="1264"/>
                  </a:lnTo>
                  <a:lnTo>
                    <a:pt x="19268" y="2410"/>
                  </a:lnTo>
                  <a:lnTo>
                    <a:pt x="20643" y="3874"/>
                  </a:lnTo>
                  <a:lnTo>
                    <a:pt x="21340" y="5564"/>
                  </a:lnTo>
                  <a:lnTo>
                    <a:pt x="21427" y="6488"/>
                  </a:lnTo>
                  <a:lnTo>
                    <a:pt x="21427" y="7109"/>
                  </a:lnTo>
                  <a:lnTo>
                    <a:pt x="21366" y="7222"/>
                  </a:lnTo>
                  <a:lnTo>
                    <a:pt x="21243" y="7306"/>
                  </a:lnTo>
                  <a:lnTo>
                    <a:pt x="21128" y="7384"/>
                  </a:lnTo>
                  <a:lnTo>
                    <a:pt x="20966" y="7423"/>
                  </a:lnTo>
                  <a:lnTo>
                    <a:pt x="13694" y="7423"/>
                  </a:lnTo>
                  <a:lnTo>
                    <a:pt x="13532" y="7384"/>
                  </a:lnTo>
                  <a:lnTo>
                    <a:pt x="13409" y="7306"/>
                  </a:lnTo>
                  <a:lnTo>
                    <a:pt x="13294" y="7222"/>
                  </a:lnTo>
                  <a:lnTo>
                    <a:pt x="13237" y="7109"/>
                  </a:lnTo>
                  <a:lnTo>
                    <a:pt x="13237" y="6547"/>
                  </a:lnTo>
                  <a:lnTo>
                    <a:pt x="12043" y="5143"/>
                  </a:lnTo>
                  <a:lnTo>
                    <a:pt x="10406" y="4853"/>
                  </a:lnTo>
                  <a:lnTo>
                    <a:pt x="9942" y="4875"/>
                  </a:lnTo>
                  <a:lnTo>
                    <a:pt x="8271" y="5871"/>
                  </a:lnTo>
                  <a:lnTo>
                    <a:pt x="8234" y="6157"/>
                  </a:lnTo>
                  <a:lnTo>
                    <a:pt x="8296" y="6480"/>
                  </a:lnTo>
                  <a:lnTo>
                    <a:pt x="9846" y="7637"/>
                  </a:lnTo>
                  <a:lnTo>
                    <a:pt x="11807" y="8366"/>
                  </a:lnTo>
                  <a:lnTo>
                    <a:pt x="13150" y="8808"/>
                  </a:lnTo>
                  <a:lnTo>
                    <a:pt x="13399" y="8907"/>
                  </a:lnTo>
                  <a:lnTo>
                    <a:pt x="13704" y="9021"/>
                  </a:lnTo>
                  <a:lnTo>
                    <a:pt x="14064" y="9150"/>
                  </a:lnTo>
                  <a:lnTo>
                    <a:pt x="14479" y="9294"/>
                  </a:lnTo>
                  <a:lnTo>
                    <a:pt x="15594" y="9717"/>
                  </a:lnTo>
                  <a:lnTo>
                    <a:pt x="17474" y="10494"/>
                  </a:lnTo>
                  <a:lnTo>
                    <a:pt x="19544" y="11632"/>
                  </a:lnTo>
                  <a:lnTo>
                    <a:pt x="21053" y="13210"/>
                  </a:lnTo>
                  <a:lnTo>
                    <a:pt x="21539" y="14558"/>
                  </a:lnTo>
                  <a:lnTo>
                    <a:pt x="21600" y="15325"/>
                  </a:lnTo>
                  <a:lnTo>
                    <a:pt x="21416" y="16698"/>
                  </a:lnTo>
                  <a:lnTo>
                    <a:pt x="19941" y="18992"/>
                  </a:lnTo>
                  <a:lnTo>
                    <a:pt x="17063" y="20651"/>
                  </a:lnTo>
                  <a:lnTo>
                    <a:pt x="15241" y="21178"/>
                  </a:lnTo>
                  <a:lnTo>
                    <a:pt x="13184" y="21495"/>
                  </a:lnTo>
                  <a:lnTo>
                    <a:pt x="10892" y="21600"/>
                  </a:lnTo>
                  <a:close/>
                </a:path>
              </a:pathLst>
            </a:custGeom>
            <a:noFill/>
            <a:ln w="20393" cap="flat">
              <a:solidFill>
                <a:srgbClr val="FF313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89" name="object 15"/>
          <p:cNvSpPr txBox="1"/>
          <p:nvPr>
            <p:ph type="title"/>
          </p:nvPr>
        </p:nvSpPr>
        <p:spPr>
          <a:xfrm>
            <a:off x="975386" y="693255"/>
            <a:ext cx="6909435" cy="1056008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400" sz="6700">
                <a:latin typeface="Tahoma"/>
                <a:ea typeface="Tahoma"/>
                <a:cs typeface="Tahoma"/>
                <a:sym typeface="Tahoma"/>
              </a:defRPr>
            </a:pPr>
            <a:r>
              <a:t>G</a:t>
            </a:r>
            <a:r>
              <a:rPr spc="-1200"/>
              <a:t>R</a:t>
            </a:r>
            <a:r>
              <a:rPr spc="-1500"/>
              <a:t>O</a:t>
            </a:r>
            <a:r>
              <a:rPr spc="-1300"/>
              <a:t>U</a:t>
            </a:r>
            <a:r>
              <a:rPr spc="-800"/>
              <a:t>P</a:t>
            </a:r>
            <a:r>
              <a:rPr spc="-700"/>
              <a:t> </a:t>
            </a:r>
            <a:r>
              <a:rPr spc="-1800"/>
              <a:t>M</a:t>
            </a:r>
            <a:r>
              <a:rPr spc="-800"/>
              <a:t>E</a:t>
            </a:r>
            <a:r>
              <a:rPr spc="-1800"/>
              <a:t>M</a:t>
            </a:r>
            <a:r>
              <a:rPr spc="-800"/>
              <a:t>E</a:t>
            </a:r>
            <a:r>
              <a:rPr spc="-1800"/>
              <a:t>M</a:t>
            </a:r>
            <a:r>
              <a:rPr spc="-1000"/>
              <a:t>B</a:t>
            </a:r>
            <a:r>
              <a:rPr spc="-800"/>
              <a:t>E</a:t>
            </a:r>
            <a:r>
              <a:rPr spc="-1200"/>
              <a:t>R</a:t>
            </a:r>
            <a:r>
              <a:rPr spc="-700"/>
              <a:t>S</a:t>
            </a:r>
          </a:p>
        </p:txBody>
      </p:sp>
      <p:graphicFrame>
        <p:nvGraphicFramePr>
          <p:cNvPr id="290" name="object 16"/>
          <p:cNvGraphicFramePr/>
          <p:nvPr/>
        </p:nvGraphicFramePr>
        <p:xfrm>
          <a:off x="1416489" y="2009424"/>
          <a:ext cx="15375257" cy="23348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18385"/>
                <a:gridCol w="4262755"/>
                <a:gridCol w="8794115"/>
              </a:tblGrid>
              <a:tr h="574018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</a:pPr>
                      <a:r>
                        <a:rPr spc="-260" sz="3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21BDS031</a:t>
                      </a:r>
                    </a:p>
                  </a:txBody>
                  <a:tcPr marL="0" marR="0" marT="0" marB="0" anchor="t" anchorCtr="0" horzOverflow="overflow">
                    <a:solidFill>
                      <a:srgbClr val="62C399"/>
                    </a:solidFill>
                  </a:tcPr>
                </a:tc>
                <a:tc>
                  <a:txBody>
                    <a:bodyPr/>
                    <a:lstStyle/>
                    <a:p>
                      <a:pPr indent="313054" algn="l">
                        <a:lnSpc>
                          <a:spcPts val="4200"/>
                        </a:lnSpc>
                        <a:defRPr spc="15" sz="3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Hruitn</a:t>
                      </a:r>
                      <a:r>
                        <a:rPr spc="-25"/>
                        <a:t> </a:t>
                      </a:r>
                      <a:r>
                        <a:rPr spc="-55"/>
                        <a:t>Suriya</a:t>
                      </a:r>
                      <a:r>
                        <a:rPr spc="-25"/>
                        <a:t> </a:t>
                      </a:r>
                      <a:r>
                        <a:rPr spc="-725"/>
                        <a:t>K</a:t>
                      </a:r>
                    </a:p>
                  </a:txBody>
                  <a:tcPr marL="0" marR="0" marT="0" marB="0" anchor="t" anchorCtr="0" horzOverflow="overflow">
                    <a:solidFill>
                      <a:srgbClr val="62C399"/>
                    </a:solidFill>
                  </a:tcPr>
                </a:tc>
                <a:tc>
                  <a:txBody>
                    <a:bodyPr/>
                    <a:lstStyle/>
                    <a:p>
                      <a:pPr indent="549275" algn="l">
                        <a:lnSpc>
                          <a:spcPts val="4200"/>
                        </a:lnSpc>
                        <a:defRPr sz="3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(</a:t>
                      </a:r>
                      <a:r>
                        <a:rPr spc="-5"/>
                        <a:t> </a:t>
                      </a:r>
                      <a:r>
                        <a:rPr spc="-5">
                          <a:solidFill>
                            <a:srgbClr val="E7E7E8"/>
                          </a:solidFill>
                        </a:rPr>
                        <a:t>Intr</a:t>
                      </a:r>
                      <a:r>
                        <a:rPr>
                          <a:solidFill>
                            <a:srgbClr val="E7E7E8"/>
                          </a:solidFill>
                        </a:rPr>
                        <a:t>o</a:t>
                      </a:r>
                      <a:r>
                        <a:rPr spc="-5">
                          <a:solidFill>
                            <a:srgbClr val="E7E7E8"/>
                          </a:solidFill>
                        </a:rPr>
                        <a:t> an</a:t>
                      </a:r>
                      <a:r>
                        <a:rPr>
                          <a:solidFill>
                            <a:srgbClr val="E7E7E8"/>
                          </a:solidFill>
                        </a:rPr>
                        <a:t>d</a:t>
                      </a:r>
                      <a:r>
                        <a:rPr spc="-5">
                          <a:solidFill>
                            <a:srgbClr val="E7E7E8"/>
                          </a:solidFill>
                        </a:rPr>
                        <a:t> HDF</a:t>
                      </a:r>
                      <a:r>
                        <a:rPr>
                          <a:solidFill>
                            <a:srgbClr val="E7E7E8"/>
                          </a:solidFill>
                        </a:rPr>
                        <a:t>S</a:t>
                      </a:r>
                      <a:r>
                        <a:rPr spc="-5">
                          <a:solidFill>
                            <a:srgbClr val="E7E7E8"/>
                          </a:solidFill>
                        </a:rPr>
                        <a:t> configur</a:t>
                      </a:r>
                      <a:r>
                        <a:rPr>
                          <a:solidFill>
                            <a:srgbClr val="E7E7E8"/>
                          </a:solidFill>
                        </a:rPr>
                        <a:t>e</a:t>
                      </a:r>
                      <a:r>
                        <a:rPr spc="-5">
                          <a:solidFill>
                            <a:srgbClr val="E7E7E8"/>
                          </a:solidFill>
                        </a:rPr>
                        <a:t> </a:t>
                      </a:r>
                      <a:r>
                        <a:t>)</a:t>
                      </a:r>
                    </a:p>
                  </a:txBody>
                  <a:tcPr marL="0" marR="0" marT="0" marB="0" anchor="t" anchorCtr="0" horzOverflow="overflow">
                    <a:solidFill>
                      <a:srgbClr val="62C399"/>
                    </a:solidFill>
                  </a:tcPr>
                </a:tc>
              </a:tr>
              <a:tr h="598350">
                <a:tc>
                  <a:txBody>
                    <a:bodyPr/>
                    <a:lstStyle/>
                    <a:p>
                      <a:pPr algn="l">
                        <a:lnSpc>
                          <a:spcPts val="4400"/>
                        </a:lnSpc>
                      </a:pPr>
                      <a:r>
                        <a:rPr spc="-260" sz="3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21BDS029</a:t>
                      </a:r>
                    </a:p>
                  </a:txBody>
                  <a:tcPr marL="0" marR="0" marT="0" marB="0" anchor="t" anchorCtr="0" horzOverflow="overflow">
                    <a:solidFill>
                      <a:srgbClr val="62C399"/>
                    </a:solidFill>
                  </a:tcPr>
                </a:tc>
                <a:tc>
                  <a:txBody>
                    <a:bodyPr/>
                    <a:lstStyle/>
                    <a:p>
                      <a:pPr indent="313054" algn="l">
                        <a:lnSpc>
                          <a:spcPts val="4400"/>
                        </a:lnSpc>
                        <a:defRPr spc="-34" sz="3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Abhiram</a:t>
                      </a:r>
                      <a:r>
                        <a:rPr spc="-40"/>
                        <a:t> </a:t>
                      </a:r>
                      <a:r>
                        <a:rPr spc="-725"/>
                        <a:t>K</a:t>
                      </a:r>
                    </a:p>
                  </a:txBody>
                  <a:tcPr marL="0" marR="0" marT="0" marB="0" anchor="t" anchorCtr="0" horzOverflow="overflow">
                    <a:solidFill>
                      <a:srgbClr val="62C399"/>
                    </a:solidFill>
                  </a:tcPr>
                </a:tc>
                <a:tc>
                  <a:txBody>
                    <a:bodyPr/>
                    <a:lstStyle/>
                    <a:p>
                      <a:pPr indent="586740" algn="l">
                        <a:lnSpc>
                          <a:spcPts val="4400"/>
                        </a:lnSpc>
                        <a:defRPr sz="3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(</a:t>
                      </a:r>
                      <a:r>
                        <a:rPr spc="-5"/>
                        <a:t> </a:t>
                      </a:r>
                      <a:r>
                        <a:rPr spc="-5">
                          <a:solidFill>
                            <a:srgbClr val="E7E7E8"/>
                          </a:solidFill>
                        </a:rPr>
                        <a:t>HDF</a:t>
                      </a:r>
                      <a:r>
                        <a:rPr>
                          <a:solidFill>
                            <a:srgbClr val="E7E7E8"/>
                          </a:solidFill>
                        </a:rPr>
                        <a:t>S</a:t>
                      </a:r>
                      <a:r>
                        <a:rPr spc="-5">
                          <a:solidFill>
                            <a:srgbClr val="E7E7E8"/>
                          </a:solidFill>
                        </a:rPr>
                        <a:t> Cluste</a:t>
                      </a:r>
                      <a:r>
                        <a:rPr>
                          <a:solidFill>
                            <a:srgbClr val="E7E7E8"/>
                          </a:solidFill>
                        </a:rPr>
                        <a:t>r</a:t>
                      </a:r>
                      <a:r>
                        <a:rPr spc="-5">
                          <a:solidFill>
                            <a:srgbClr val="E7E7E8"/>
                          </a:solidFill>
                        </a:rPr>
                        <a:t> </a:t>
                      </a:r>
                      <a:r>
                        <a:t>)</a:t>
                      </a:r>
                    </a:p>
                  </a:txBody>
                  <a:tcPr marL="0" marR="0" marT="0" marB="0" anchor="t" anchorCtr="0" horzOverflow="overflow">
                    <a:solidFill>
                      <a:srgbClr val="62C399"/>
                    </a:solidFill>
                  </a:tcPr>
                </a:tc>
              </a:tr>
              <a:tr h="593379">
                <a:tc>
                  <a:txBody>
                    <a:bodyPr/>
                    <a:lstStyle/>
                    <a:p>
                      <a:pPr algn="l">
                        <a:lnSpc>
                          <a:spcPts val="4400"/>
                        </a:lnSpc>
                      </a:pPr>
                      <a:r>
                        <a:rPr spc="-260" sz="3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21BDS009</a:t>
                      </a:r>
                    </a:p>
                  </a:txBody>
                  <a:tcPr marL="0" marR="0" marT="0" marB="0" anchor="t" anchorCtr="0" horzOverflow="overflow">
                    <a:solidFill>
                      <a:srgbClr val="62C399"/>
                    </a:solidFill>
                  </a:tcPr>
                </a:tc>
                <a:tc>
                  <a:txBody>
                    <a:bodyPr/>
                    <a:lstStyle/>
                    <a:p>
                      <a:pPr indent="313054" algn="l">
                        <a:lnSpc>
                          <a:spcPts val="4400"/>
                        </a:lnSpc>
                        <a:defRPr spc="-45" sz="3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Dhiraj</a:t>
                      </a:r>
                      <a:r>
                        <a:rPr spc="-34"/>
                        <a:t> </a:t>
                      </a:r>
                      <a:r>
                        <a:rPr spc="-570"/>
                        <a:t>BM</a:t>
                      </a:r>
                    </a:p>
                  </a:txBody>
                  <a:tcPr marL="0" marR="0" marT="0" marB="0" anchor="t" anchorCtr="0" horzOverflow="overflow">
                    <a:solidFill>
                      <a:srgbClr val="62C399"/>
                    </a:solidFill>
                  </a:tcPr>
                </a:tc>
                <a:tc>
                  <a:txBody>
                    <a:bodyPr/>
                    <a:lstStyle/>
                    <a:p>
                      <a:pPr indent="574675" algn="l">
                        <a:lnSpc>
                          <a:spcPts val="4400"/>
                        </a:lnSpc>
                        <a:defRPr spc="-185" sz="3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(</a:t>
                      </a:r>
                      <a:r>
                        <a:rPr spc="-10"/>
                        <a:t> </a:t>
                      </a:r>
                      <a:r>
                        <a:rPr spc="-95">
                          <a:solidFill>
                            <a:srgbClr val="E7E7E8"/>
                          </a:solidFill>
                        </a:rPr>
                        <a:t>DataSet</a:t>
                      </a:r>
                      <a:r>
                        <a:rPr spc="-5">
                          <a:solidFill>
                            <a:srgbClr val="E7E7E8"/>
                          </a:solidFill>
                        </a:rPr>
                        <a:t> </a:t>
                      </a:r>
                      <a:r>
                        <a:rPr spc="75">
                          <a:solidFill>
                            <a:srgbClr val="E7E7E8"/>
                          </a:solidFill>
                        </a:rPr>
                        <a:t>and</a:t>
                      </a:r>
                      <a:r>
                        <a:rPr spc="-10">
                          <a:solidFill>
                            <a:srgbClr val="E7E7E8"/>
                          </a:solidFill>
                        </a:rPr>
                        <a:t> </a:t>
                      </a:r>
                      <a:r>
                        <a:rPr spc="-85">
                          <a:solidFill>
                            <a:srgbClr val="E7E7E8"/>
                          </a:solidFill>
                        </a:rPr>
                        <a:t>Algorithm</a:t>
                      </a:r>
                      <a:r>
                        <a:rPr spc="-85"/>
                        <a:t>)</a:t>
                      </a:r>
                    </a:p>
                  </a:txBody>
                  <a:tcPr marL="0" marR="0" marT="0" marB="0" anchor="t" anchorCtr="0" horzOverflow="overflow">
                    <a:solidFill>
                      <a:srgbClr val="62C399"/>
                    </a:solidFill>
                  </a:tcPr>
                </a:tc>
              </a:tr>
              <a:tr h="569101">
                <a:tc>
                  <a:txBody>
                    <a:bodyPr/>
                    <a:lstStyle/>
                    <a:p>
                      <a:pPr algn="l">
                        <a:lnSpc>
                          <a:spcPts val="4300"/>
                        </a:lnSpc>
                      </a:pPr>
                      <a:r>
                        <a:rPr spc="-260" sz="3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21BDS027</a:t>
                      </a:r>
                    </a:p>
                  </a:txBody>
                  <a:tcPr marL="0" marR="0" marT="0" marB="0" anchor="t" anchorCtr="0" horzOverflow="overflow">
                    <a:solidFill>
                      <a:srgbClr val="62C399"/>
                    </a:solidFill>
                  </a:tcPr>
                </a:tc>
                <a:tc>
                  <a:txBody>
                    <a:bodyPr/>
                    <a:lstStyle/>
                    <a:p>
                      <a:pPr indent="313054" algn="l">
                        <a:lnSpc>
                          <a:spcPts val="4300"/>
                        </a:lnSpc>
                        <a:defRPr spc="-75" sz="3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Sai</a:t>
                      </a:r>
                      <a:r>
                        <a:rPr spc="-25"/>
                        <a:t> </a:t>
                      </a:r>
                      <a:r>
                        <a:rPr spc="-80"/>
                        <a:t>Kartheek</a:t>
                      </a:r>
                      <a:r>
                        <a:rPr spc="-20"/>
                        <a:t> </a:t>
                      </a:r>
                      <a:r>
                        <a:rPr spc="-190"/>
                        <a:t>Reddy</a:t>
                      </a:r>
                    </a:p>
                  </a:txBody>
                  <a:tcPr marL="0" marR="0" marT="0" marB="0" anchor="t" anchorCtr="0" horzOverflow="overflow">
                    <a:solidFill>
                      <a:srgbClr val="62C399"/>
                    </a:solidFill>
                  </a:tcPr>
                </a:tc>
                <a:tc>
                  <a:txBody>
                    <a:bodyPr/>
                    <a:lstStyle/>
                    <a:p>
                      <a:pPr indent="125095" algn="l">
                        <a:lnSpc>
                          <a:spcPts val="4300"/>
                        </a:lnSpc>
                        <a:defRPr spc="-725" sz="3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K</a:t>
                      </a:r>
                      <a:r>
                        <a:rPr spc="-260"/>
                        <a:t> </a:t>
                      </a:r>
                      <a:r>
                        <a:rPr spc="-185"/>
                        <a:t>(</a:t>
                      </a:r>
                      <a:r>
                        <a:rPr spc="-5"/>
                        <a:t> </a:t>
                      </a:r>
                      <a:r>
                        <a:rPr spc="-135">
                          <a:solidFill>
                            <a:srgbClr val="E7E7E8"/>
                          </a:solidFill>
                        </a:rPr>
                        <a:t>About</a:t>
                      </a:r>
                      <a:r>
                        <a:rPr spc="-5">
                          <a:solidFill>
                            <a:srgbClr val="E7E7E8"/>
                          </a:solidFill>
                        </a:rPr>
                        <a:t> </a:t>
                      </a:r>
                      <a:r>
                        <a:rPr spc="-34">
                          <a:solidFill>
                            <a:srgbClr val="E7E7E8"/>
                          </a:solidFill>
                        </a:rPr>
                        <a:t>Spark</a:t>
                      </a:r>
                      <a:r>
                        <a:rPr spc="-5">
                          <a:solidFill>
                            <a:srgbClr val="E7E7E8"/>
                          </a:solidFill>
                        </a:rPr>
                        <a:t> </a:t>
                      </a:r>
                      <a:r>
                        <a:rPr spc="75">
                          <a:solidFill>
                            <a:srgbClr val="E7E7E8"/>
                          </a:solidFill>
                        </a:rPr>
                        <a:t>and</a:t>
                      </a:r>
                      <a:r>
                        <a:rPr spc="-5">
                          <a:solidFill>
                            <a:srgbClr val="E7E7E8"/>
                          </a:solidFill>
                        </a:rPr>
                        <a:t> </a:t>
                      </a:r>
                      <a:r>
                        <a:rPr spc="-25">
                          <a:solidFill>
                            <a:srgbClr val="E7E7E8"/>
                          </a:solidFill>
                        </a:rPr>
                        <a:t>Running</a:t>
                      </a:r>
                      <a:r>
                        <a:rPr spc="-5">
                          <a:solidFill>
                            <a:srgbClr val="E7E7E8"/>
                          </a:solidFill>
                        </a:rPr>
                        <a:t> </a:t>
                      </a:r>
                      <a:r>
                        <a:rPr spc="-100">
                          <a:solidFill>
                            <a:srgbClr val="E7E7E8"/>
                          </a:solidFill>
                        </a:rPr>
                        <a:t>of</a:t>
                      </a:r>
                      <a:r>
                        <a:rPr spc="-5">
                          <a:solidFill>
                            <a:srgbClr val="E7E7E8"/>
                          </a:solidFill>
                        </a:rPr>
                        <a:t> </a:t>
                      </a:r>
                      <a:r>
                        <a:rPr spc="-85">
                          <a:solidFill>
                            <a:srgbClr val="E7E7E8"/>
                          </a:solidFill>
                        </a:rPr>
                        <a:t>Algorithm</a:t>
                      </a:r>
                      <a:r>
                        <a:rPr spc="-85"/>
                        <a:t>)</a:t>
                      </a:r>
                    </a:p>
                  </a:txBody>
                  <a:tcPr marL="0" marR="0" marT="0" marB="0" anchor="t" anchorCtr="0" horzOverflow="overflow">
                    <a:solidFill>
                      <a:srgbClr val="62C3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2"/>
          <p:cNvSpPr txBox="1"/>
          <p:nvPr>
            <p:ph type="title"/>
          </p:nvPr>
        </p:nvSpPr>
        <p:spPr>
          <a:xfrm>
            <a:off x="6559036" y="4460907"/>
            <a:ext cx="5170172" cy="1092202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500"/>
            </a:pPr>
            <a:r>
              <a:t>HDFS</a:t>
            </a:r>
            <a:r>
              <a:rPr spc="200"/>
              <a:t> </a:t>
            </a:r>
            <a:r>
              <a:rPr spc="100"/>
              <a:t>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bject 2"/>
          <p:cNvSpPr/>
          <p:nvPr/>
        </p:nvSpPr>
        <p:spPr>
          <a:xfrm>
            <a:off x="14927223" y="1236552"/>
            <a:ext cx="3360776" cy="9050447"/>
          </a:xfrm>
          <a:prstGeom prst="rect">
            <a:avLst/>
          </a:prstGeom>
          <a:solidFill>
            <a:srgbClr val="62C39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94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3510" y="1097648"/>
            <a:ext cx="4276726" cy="3419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object 4" descr="object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21292" y="1078804"/>
            <a:ext cx="4657724" cy="4295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object 5" descr="object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54668" y="4518661"/>
            <a:ext cx="4019549" cy="5600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object 6" descr="object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33953" y="5250341"/>
            <a:ext cx="4733926" cy="48672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" name="object 7"/>
          <p:cNvGrpSpPr/>
          <p:nvPr/>
        </p:nvGrpSpPr>
        <p:grpSpPr>
          <a:xfrm>
            <a:off x="-4" y="44"/>
            <a:ext cx="1030241" cy="10286990"/>
            <a:chOff x="-2" y="22"/>
            <a:chExt cx="1030239" cy="10286989"/>
          </a:xfrm>
        </p:grpSpPr>
        <p:sp>
          <p:nvSpPr>
            <p:cNvPr id="98" name="object 8"/>
            <p:cNvSpPr/>
            <p:nvPr/>
          </p:nvSpPr>
          <p:spPr>
            <a:xfrm>
              <a:off x="-3" y="22"/>
              <a:ext cx="1030241" cy="10286990"/>
            </a:xfrm>
            <a:prstGeom prst="rect">
              <a:avLst/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05" name="object 9"/>
            <p:cNvGrpSpPr/>
            <p:nvPr/>
          </p:nvGrpSpPr>
          <p:grpSpPr>
            <a:xfrm>
              <a:off x="199490" y="1432328"/>
              <a:ext cx="738381" cy="4081580"/>
              <a:chOff x="0" y="0"/>
              <a:chExt cx="738380" cy="4081578"/>
            </a:xfrm>
          </p:grpSpPr>
          <p:sp>
            <p:nvSpPr>
              <p:cNvPr id="99" name="Shape"/>
              <p:cNvSpPr/>
              <p:nvPr/>
            </p:nvSpPr>
            <p:spPr>
              <a:xfrm>
                <a:off x="-1" y="3691052"/>
                <a:ext cx="254485" cy="390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7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0" name="Shape"/>
              <p:cNvSpPr/>
              <p:nvPr/>
            </p:nvSpPr>
            <p:spPr>
              <a:xfrm>
                <a:off x="-1" y="0"/>
                <a:ext cx="254485" cy="390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6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1" name="Shape"/>
              <p:cNvSpPr/>
              <p:nvPr/>
            </p:nvSpPr>
            <p:spPr>
              <a:xfrm>
                <a:off x="241946" y="3691052"/>
                <a:ext cx="254486" cy="390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7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2" name="Shape"/>
              <p:cNvSpPr/>
              <p:nvPr/>
            </p:nvSpPr>
            <p:spPr>
              <a:xfrm>
                <a:off x="241946" y="0"/>
                <a:ext cx="254486" cy="390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6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3" name="Shape"/>
              <p:cNvSpPr/>
              <p:nvPr/>
            </p:nvSpPr>
            <p:spPr>
              <a:xfrm>
                <a:off x="483895" y="3691052"/>
                <a:ext cx="254486" cy="390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7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4" name="Shape"/>
              <p:cNvSpPr/>
              <p:nvPr/>
            </p:nvSpPr>
            <p:spPr>
              <a:xfrm>
                <a:off x="483895" y="0"/>
                <a:ext cx="254486" cy="390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6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pic>
        <p:nvPicPr>
          <p:cNvPr id="107" name="object 10" descr="object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22004" y="2775841"/>
            <a:ext cx="66677" cy="66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object 11" descr="objec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22004" y="3128266"/>
            <a:ext cx="66677" cy="66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object 12" descr="object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22004" y="3480692"/>
            <a:ext cx="66677" cy="66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object 13" descr="object 1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22004" y="3833117"/>
            <a:ext cx="66677" cy="66676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object 14"/>
          <p:cNvSpPr txBox="1"/>
          <p:nvPr/>
        </p:nvSpPr>
        <p:spPr>
          <a:xfrm>
            <a:off x="1461656" y="2217079"/>
            <a:ext cx="5894705" cy="1724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25450" marR="5080" indent="-413384">
              <a:lnSpc>
                <a:spcPct val="115599"/>
              </a:lnSpc>
              <a:defRPr spc="114" sz="2000">
                <a:solidFill>
                  <a:srgbClr val="1B1C2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Modify</a:t>
            </a:r>
            <a:r>
              <a:rPr spc="-170"/>
              <a:t> </a:t>
            </a:r>
            <a:r>
              <a:rPr spc="100"/>
              <a:t>the</a:t>
            </a:r>
            <a:r>
              <a:rPr spc="-170"/>
              <a:t> </a:t>
            </a:r>
            <a:r>
              <a:rPr spc="85"/>
              <a:t>configuration</a:t>
            </a:r>
            <a:r>
              <a:rPr spc="-164"/>
              <a:t> </a:t>
            </a:r>
            <a:r>
              <a:rPr spc="35"/>
              <a:t>in</a:t>
            </a:r>
            <a:r>
              <a:rPr spc="-170"/>
              <a:t> </a:t>
            </a:r>
            <a:r>
              <a:rPr spc="90"/>
              <a:t>following</a:t>
            </a:r>
            <a:r>
              <a:rPr spc="-175"/>
              <a:t> </a:t>
            </a:r>
            <a:r>
              <a:rPr b="1" spc="-270">
                <a:solidFill>
                  <a:srgbClr val="62C39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spc="-100">
                <a:solidFill>
                  <a:srgbClr val="62C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pc="-4"/>
              <a:t>.xml</a:t>
            </a:r>
            <a:r>
              <a:rPr spc="-170"/>
              <a:t> </a:t>
            </a:r>
            <a:r>
              <a:rPr b="1" spc="-270">
                <a:solidFill>
                  <a:srgbClr val="62C39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spc="-104">
                <a:solidFill>
                  <a:srgbClr val="62C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pc="70"/>
              <a:t>files</a:t>
            </a:r>
            <a:r>
              <a:rPr spc="-164"/>
              <a:t> </a:t>
            </a:r>
            <a:r>
              <a:rPr spc="-415"/>
              <a:t>: </a:t>
            </a:r>
            <a:r>
              <a:rPr spc="-610"/>
              <a:t> </a:t>
            </a:r>
            <a:r>
              <a:rPr spc="85"/>
              <a:t>core-site.xml</a:t>
            </a:r>
          </a:p>
          <a:p>
            <a:pPr marR="3460115" indent="449580">
              <a:lnSpc>
                <a:spcPct val="115599"/>
              </a:lnSpc>
              <a:defRPr spc="75" sz="2000">
                <a:solidFill>
                  <a:srgbClr val="1B1C2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hdfs-site.xml </a:t>
            </a:r>
            <a:r>
              <a:rPr spc="79"/>
              <a:t> </a:t>
            </a:r>
            <a:r>
              <a:rPr spc="65"/>
              <a:t>yarn-site.xml </a:t>
            </a:r>
            <a:r>
              <a:rPr spc="70"/>
              <a:t> </a:t>
            </a:r>
            <a:r>
              <a:rPr spc="79"/>
              <a:t>mapred-site.xml</a:t>
            </a:r>
          </a:p>
        </p:txBody>
      </p:sp>
      <p:sp>
        <p:nvSpPr>
          <p:cNvPr id="112" name="object 15"/>
          <p:cNvSpPr txBox="1"/>
          <p:nvPr/>
        </p:nvSpPr>
        <p:spPr>
          <a:xfrm>
            <a:off x="1169194" y="1334791"/>
            <a:ext cx="4149093" cy="493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95" sz="35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Configure</a:t>
            </a:r>
            <a:r>
              <a:rPr spc="-165"/>
              <a:t> </a:t>
            </a:r>
            <a:r>
              <a:rPr spc="-10"/>
              <a:t>Hadoop:</a:t>
            </a:r>
          </a:p>
        </p:txBody>
      </p:sp>
      <p:sp>
        <p:nvSpPr>
          <p:cNvPr id="113" name="object 16"/>
          <p:cNvSpPr txBox="1"/>
          <p:nvPr/>
        </p:nvSpPr>
        <p:spPr>
          <a:xfrm>
            <a:off x="1329854" y="5073712"/>
            <a:ext cx="3630932" cy="493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20" sz="35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Setup</a:t>
            </a:r>
            <a:r>
              <a:rPr spc="-120"/>
              <a:t> </a:t>
            </a:r>
            <a:r>
              <a:rPr spc="-40"/>
              <a:t>Java</a:t>
            </a:r>
            <a:r>
              <a:rPr spc="-114"/>
              <a:t> </a:t>
            </a:r>
            <a:r>
              <a:rPr spc="5"/>
              <a:t>path:</a:t>
            </a:r>
          </a:p>
        </p:txBody>
      </p:sp>
      <p:pic>
        <p:nvPicPr>
          <p:cNvPr id="114" name="object 17" descr="object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33008" y="6554437"/>
            <a:ext cx="66677" cy="66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object 18" descr="object 1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33008" y="6906862"/>
            <a:ext cx="66677" cy="66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object 19" descr="object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33008" y="7259287"/>
            <a:ext cx="66677" cy="66676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object 20"/>
          <p:cNvSpPr txBox="1"/>
          <p:nvPr/>
        </p:nvSpPr>
        <p:spPr>
          <a:xfrm>
            <a:off x="1530555" y="5995675"/>
            <a:ext cx="6602094" cy="2425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67663" marR="1710053" indent="-355598">
              <a:lnSpc>
                <a:spcPct val="115599"/>
              </a:lnSpc>
              <a:defRPr spc="208" sz="2000">
                <a:solidFill>
                  <a:srgbClr val="1B1C2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</a:t>
            </a:r>
            <a:r>
              <a:rPr spc="104"/>
              <a:t>e</a:t>
            </a:r>
            <a:r>
              <a:rPr spc="114"/>
              <a:t>t</a:t>
            </a:r>
            <a:r>
              <a:rPr spc="65"/>
              <a:t>u</a:t>
            </a:r>
            <a:r>
              <a:rPr spc="145"/>
              <a:t>p</a:t>
            </a:r>
            <a:r>
              <a:rPr spc="-170"/>
              <a:t> </a:t>
            </a:r>
            <a:r>
              <a:rPr spc="114"/>
              <a:t>t</a:t>
            </a:r>
            <a:r>
              <a:rPr spc="65"/>
              <a:t>h</a:t>
            </a:r>
            <a:r>
              <a:rPr spc="110"/>
              <a:t>e</a:t>
            </a:r>
            <a:r>
              <a:rPr spc="-170"/>
              <a:t> </a:t>
            </a:r>
            <a:r>
              <a:rPr spc="-135"/>
              <a:t>j</a:t>
            </a:r>
            <a:r>
              <a:rPr spc="55"/>
              <a:t>a</a:t>
            </a:r>
            <a:r>
              <a:rPr spc="110"/>
              <a:t>v</a:t>
            </a:r>
            <a:r>
              <a:rPr spc="60"/>
              <a:t>a</a:t>
            </a:r>
            <a:r>
              <a:rPr spc="-170"/>
              <a:t> </a:t>
            </a:r>
            <a:r>
              <a:rPr spc="140"/>
              <a:t>p</a:t>
            </a:r>
            <a:r>
              <a:rPr spc="55"/>
              <a:t>a</a:t>
            </a:r>
            <a:r>
              <a:rPr spc="114"/>
              <a:t>t</a:t>
            </a:r>
            <a:r>
              <a:rPr spc="70"/>
              <a:t>h</a:t>
            </a:r>
            <a:r>
              <a:rPr spc="-170"/>
              <a:t> </a:t>
            </a:r>
            <a:r>
              <a:rPr spc="-4"/>
              <a:t>i</a:t>
            </a:r>
            <a:r>
              <a:rPr spc="70"/>
              <a:t>n</a:t>
            </a:r>
            <a:r>
              <a:rPr spc="-170"/>
              <a:t> </a:t>
            </a:r>
            <a:r>
              <a:rPr spc="114"/>
              <a:t>t</a:t>
            </a:r>
            <a:r>
              <a:rPr spc="65"/>
              <a:t>h</a:t>
            </a:r>
            <a:r>
              <a:rPr spc="110"/>
              <a:t>e</a:t>
            </a:r>
            <a:r>
              <a:rPr spc="-170"/>
              <a:t> </a:t>
            </a:r>
            <a:r>
              <a:rPr spc="104"/>
              <a:t>f</a:t>
            </a:r>
            <a:r>
              <a:rPr spc="120"/>
              <a:t>o</a:t>
            </a:r>
            <a:r>
              <a:rPr spc="-9"/>
              <a:t>ll</a:t>
            </a:r>
            <a:r>
              <a:rPr spc="120"/>
              <a:t>o</a:t>
            </a:r>
            <a:r>
              <a:rPr spc="285"/>
              <a:t>w</a:t>
            </a:r>
            <a:r>
              <a:rPr spc="-4"/>
              <a:t>i</a:t>
            </a:r>
            <a:r>
              <a:rPr spc="65"/>
              <a:t>n</a:t>
            </a:r>
            <a:r>
              <a:rPr spc="140"/>
              <a:t>g</a:t>
            </a:r>
            <a:r>
              <a:rPr spc="-170"/>
              <a:t> </a:t>
            </a:r>
            <a:r>
              <a:rPr spc="104"/>
              <a:t>f</a:t>
            </a:r>
            <a:r>
              <a:rPr spc="-4"/>
              <a:t>i</a:t>
            </a:r>
            <a:r>
              <a:rPr spc="-9"/>
              <a:t>l</a:t>
            </a:r>
            <a:r>
              <a:rPr spc="104"/>
              <a:t>e</a:t>
            </a:r>
            <a:r>
              <a:rPr spc="150"/>
              <a:t>s</a:t>
            </a:r>
            <a:r>
              <a:rPr spc="-170"/>
              <a:t> </a:t>
            </a:r>
            <a:r>
              <a:rPr spc="-385"/>
              <a:t>:  </a:t>
            </a:r>
            <a:r>
              <a:rPr spc="79"/>
              <a:t>hadoop-env.sh</a:t>
            </a:r>
          </a:p>
          <a:p>
            <a:pPr marR="4377690" indent="391795">
              <a:lnSpc>
                <a:spcPct val="115599"/>
              </a:lnSpc>
              <a:defRPr spc="65" sz="2000">
                <a:solidFill>
                  <a:srgbClr val="1B1C2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yarn-env.sh </a:t>
            </a:r>
            <a:r>
              <a:rPr spc="70"/>
              <a:t> </a:t>
            </a:r>
            <a:r>
              <a:rPr spc="175"/>
              <a:t>m</a:t>
            </a:r>
            <a:r>
              <a:rPr spc="55"/>
              <a:t>a</a:t>
            </a:r>
            <a:r>
              <a:rPr spc="140"/>
              <a:t>p</a:t>
            </a:r>
            <a:r>
              <a:rPr spc="50"/>
              <a:t>r</a:t>
            </a:r>
            <a:r>
              <a:rPr spc="104"/>
              <a:t>e</a:t>
            </a:r>
            <a:r>
              <a:rPr spc="140"/>
              <a:t>d</a:t>
            </a:r>
            <a:r>
              <a:rPr spc="208"/>
              <a:t>-</a:t>
            </a:r>
            <a:r>
              <a:rPr spc="104"/>
              <a:t>e</a:t>
            </a:r>
            <a:r>
              <a:t>n</a:t>
            </a:r>
            <a:r>
              <a:rPr spc="110"/>
              <a:t>v</a:t>
            </a:r>
            <a:r>
              <a:rPr spc="-315"/>
              <a:t>.</a:t>
            </a:r>
            <a:r>
              <a:rPr spc="145"/>
              <a:t>s</a:t>
            </a:r>
            <a:r>
              <a:rPr spc="70"/>
              <a:t>h</a:t>
            </a:r>
          </a:p>
          <a:p>
            <a:pPr>
              <a:defRPr sz="20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defRPr sz="2800">
                <a:latin typeface="Tahoma"/>
                <a:ea typeface="Tahoma"/>
                <a:cs typeface="Tahoma"/>
                <a:sym typeface="Tahoma"/>
              </a:defRPr>
            </a:pPr>
          </a:p>
          <a:p>
            <a:pPr indent="495300">
              <a:defRPr spc="75" sz="2000"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JAVA_HOME=/usr/lib/jvm/java-11-openjdk-amd64</a:t>
            </a:r>
          </a:p>
        </p:txBody>
      </p:sp>
      <p:sp>
        <p:nvSpPr>
          <p:cNvPr id="118" name="object 21"/>
          <p:cNvSpPr/>
          <p:nvPr/>
        </p:nvSpPr>
        <p:spPr>
          <a:xfrm>
            <a:off x="0" y="10"/>
            <a:ext cx="18287988" cy="1028613"/>
          </a:xfrm>
          <a:prstGeom prst="rect">
            <a:avLst/>
          </a:prstGeom>
          <a:solidFill>
            <a:srgbClr val="E7E7E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" name="object 22"/>
          <p:cNvSpPr txBox="1"/>
          <p:nvPr>
            <p:ph type="title"/>
          </p:nvPr>
        </p:nvSpPr>
        <p:spPr>
          <a:xfrm>
            <a:off x="6352163" y="0"/>
            <a:ext cx="4742816" cy="1028064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400" sz="6500"/>
            </a:pPr>
            <a:r>
              <a:t>HDFS</a:t>
            </a:r>
            <a:r>
              <a:rPr spc="200"/>
              <a:t> </a:t>
            </a:r>
            <a:r>
              <a:rPr spc="0"/>
              <a:t>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object 2"/>
          <p:cNvGrpSpPr/>
          <p:nvPr/>
        </p:nvGrpSpPr>
        <p:grpSpPr>
          <a:xfrm>
            <a:off x="9228101" y="1028609"/>
            <a:ext cx="9059899" cy="9258391"/>
            <a:chOff x="0" y="0"/>
            <a:chExt cx="9059898" cy="9258389"/>
          </a:xfrm>
        </p:grpSpPr>
        <p:sp>
          <p:nvSpPr>
            <p:cNvPr id="121" name="object 3"/>
            <p:cNvSpPr/>
            <p:nvPr/>
          </p:nvSpPr>
          <p:spPr>
            <a:xfrm>
              <a:off x="5419685" y="0"/>
              <a:ext cx="3640214" cy="9258391"/>
            </a:xfrm>
            <a:prstGeom prst="rect">
              <a:avLst/>
            </a:prstGeom>
            <a:solidFill>
              <a:srgbClr val="62C39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122" name="object 4" descr="object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18958" y="3024170"/>
              <a:ext cx="5734052" cy="30575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3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6082416"/>
              <a:ext cx="5857876" cy="2990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9" name="object 6"/>
          <p:cNvGrpSpPr/>
          <p:nvPr/>
        </p:nvGrpSpPr>
        <p:grpSpPr>
          <a:xfrm>
            <a:off x="-1" y="0"/>
            <a:ext cx="18287990" cy="10287000"/>
            <a:chOff x="0" y="0"/>
            <a:chExt cx="18287989" cy="10287000"/>
          </a:xfrm>
        </p:grpSpPr>
        <p:sp>
          <p:nvSpPr>
            <p:cNvPr id="125" name="object 7"/>
            <p:cNvSpPr/>
            <p:nvPr/>
          </p:nvSpPr>
          <p:spPr>
            <a:xfrm>
              <a:off x="-1" y="0"/>
              <a:ext cx="1030238" cy="10287000"/>
            </a:xfrm>
            <a:prstGeom prst="rect">
              <a:avLst/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32" name="object 8"/>
            <p:cNvGrpSpPr/>
            <p:nvPr/>
          </p:nvGrpSpPr>
          <p:grpSpPr>
            <a:xfrm>
              <a:off x="199490" y="4751349"/>
              <a:ext cx="738381" cy="3387118"/>
              <a:chOff x="0" y="0"/>
              <a:chExt cx="738380" cy="3387116"/>
            </a:xfrm>
          </p:grpSpPr>
          <p:sp>
            <p:nvSpPr>
              <p:cNvPr id="126" name="Shape"/>
              <p:cNvSpPr/>
              <p:nvPr/>
            </p:nvSpPr>
            <p:spPr>
              <a:xfrm>
                <a:off x="-1" y="2996590"/>
                <a:ext cx="254485" cy="390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7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27" name="Shape"/>
              <p:cNvSpPr/>
              <p:nvPr/>
            </p:nvSpPr>
            <p:spPr>
              <a:xfrm>
                <a:off x="-1" y="0"/>
                <a:ext cx="254485" cy="390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6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28" name="Shape"/>
              <p:cNvSpPr/>
              <p:nvPr/>
            </p:nvSpPr>
            <p:spPr>
              <a:xfrm>
                <a:off x="241946" y="2996590"/>
                <a:ext cx="254485" cy="390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7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29" name="Shape"/>
              <p:cNvSpPr/>
              <p:nvPr/>
            </p:nvSpPr>
            <p:spPr>
              <a:xfrm>
                <a:off x="241946" y="0"/>
                <a:ext cx="254485" cy="390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6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30" name="Shape"/>
              <p:cNvSpPr/>
              <p:nvPr/>
            </p:nvSpPr>
            <p:spPr>
              <a:xfrm>
                <a:off x="483894" y="2996590"/>
                <a:ext cx="254487" cy="390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7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31" name="Shape"/>
              <p:cNvSpPr/>
              <p:nvPr/>
            </p:nvSpPr>
            <p:spPr>
              <a:xfrm>
                <a:off x="483894" y="0"/>
                <a:ext cx="254487" cy="390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6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133" name="object 9"/>
            <p:cNvSpPr/>
            <p:nvPr/>
          </p:nvSpPr>
          <p:spPr>
            <a:xfrm>
              <a:off x="0" y="9"/>
              <a:ext cx="18287989" cy="1028600"/>
            </a:xfrm>
            <a:prstGeom prst="rect">
              <a:avLst/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37" name="object 10"/>
            <p:cNvGrpSpPr/>
            <p:nvPr/>
          </p:nvGrpSpPr>
          <p:grpSpPr>
            <a:xfrm>
              <a:off x="199492" y="1378067"/>
              <a:ext cx="738386" cy="390528"/>
              <a:chOff x="-1" y="-1"/>
              <a:chExt cx="738385" cy="390527"/>
            </a:xfrm>
          </p:grpSpPr>
          <p:sp>
            <p:nvSpPr>
              <p:cNvPr id="134" name="Shape"/>
              <p:cNvSpPr/>
              <p:nvPr/>
            </p:nvSpPr>
            <p:spPr>
              <a:xfrm>
                <a:off x="-2" y="-2"/>
                <a:ext cx="254493" cy="390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0" y="16183"/>
                    </a:lnTo>
                    <a:lnTo>
                      <a:pt x="10783" y="10811"/>
                    </a:lnTo>
                    <a:lnTo>
                      <a:pt x="0" y="5417"/>
                    </a:lnTo>
                    <a:lnTo>
                      <a:pt x="0" y="0"/>
                    </a:lnTo>
                    <a:lnTo>
                      <a:pt x="21600" y="10789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35" name="Shape"/>
              <p:cNvSpPr/>
              <p:nvPr/>
            </p:nvSpPr>
            <p:spPr>
              <a:xfrm>
                <a:off x="241945" y="-2"/>
                <a:ext cx="254492" cy="390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0" y="16183"/>
                    </a:lnTo>
                    <a:lnTo>
                      <a:pt x="10783" y="10811"/>
                    </a:lnTo>
                    <a:lnTo>
                      <a:pt x="0" y="5417"/>
                    </a:lnTo>
                    <a:lnTo>
                      <a:pt x="0" y="0"/>
                    </a:lnTo>
                    <a:lnTo>
                      <a:pt x="21600" y="10789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36" name="Shape"/>
              <p:cNvSpPr/>
              <p:nvPr/>
            </p:nvSpPr>
            <p:spPr>
              <a:xfrm>
                <a:off x="483893" y="-2"/>
                <a:ext cx="254492" cy="390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0" y="16183"/>
                    </a:lnTo>
                    <a:lnTo>
                      <a:pt x="10783" y="10811"/>
                    </a:lnTo>
                    <a:lnTo>
                      <a:pt x="0" y="5417"/>
                    </a:lnTo>
                    <a:lnTo>
                      <a:pt x="0" y="0"/>
                    </a:lnTo>
                    <a:lnTo>
                      <a:pt x="21600" y="10789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pic>
          <p:nvPicPr>
            <p:cNvPr id="138" name="object 11" descr="object 1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642172" y="1378069"/>
              <a:ext cx="7000877" cy="2733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0" name="object 12"/>
          <p:cNvSpPr txBox="1"/>
          <p:nvPr/>
        </p:nvSpPr>
        <p:spPr>
          <a:xfrm>
            <a:off x="1375083" y="7678142"/>
            <a:ext cx="2564768" cy="493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0" sz="35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Set</a:t>
            </a:r>
            <a:r>
              <a:rPr spc="-135"/>
              <a:t> </a:t>
            </a:r>
            <a:r>
              <a:rPr spc="85"/>
              <a:t>up</a:t>
            </a:r>
            <a:r>
              <a:rPr spc="-130"/>
              <a:t> SSH:</a:t>
            </a:r>
          </a:p>
        </p:txBody>
      </p:sp>
      <p:sp>
        <p:nvSpPr>
          <p:cNvPr id="141" name="object 13"/>
          <p:cNvSpPr txBox="1"/>
          <p:nvPr/>
        </p:nvSpPr>
        <p:spPr>
          <a:xfrm>
            <a:off x="2392833" y="8960769"/>
            <a:ext cx="6390006" cy="963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115599"/>
              </a:lnSpc>
              <a:spcBef>
                <a:spcPts val="100"/>
              </a:spcBef>
              <a:defRPr spc="70" sz="2000">
                <a:solidFill>
                  <a:srgbClr val="1B1C2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Generate</a:t>
            </a:r>
            <a:r>
              <a:rPr spc="-45"/>
              <a:t> </a:t>
            </a:r>
            <a:r>
              <a:rPr spc="135"/>
              <a:t>the</a:t>
            </a:r>
            <a:r>
              <a:rPr spc="-45"/>
              <a:t> </a:t>
            </a:r>
            <a:r>
              <a:rPr spc="35"/>
              <a:t>ssh</a:t>
            </a:r>
            <a:r>
              <a:rPr spc="-45"/>
              <a:t> </a:t>
            </a:r>
            <a:r>
              <a:rPr spc="50"/>
              <a:t>key</a:t>
            </a:r>
            <a:r>
              <a:rPr spc="-45"/>
              <a:t> </a:t>
            </a:r>
            <a:r>
              <a:rPr spc="95"/>
              <a:t>and</a:t>
            </a:r>
            <a:r>
              <a:rPr spc="-39"/>
              <a:t> </a:t>
            </a:r>
            <a:r>
              <a:rPr spc="110"/>
              <a:t>add</a:t>
            </a:r>
            <a:r>
              <a:rPr spc="-45"/>
              <a:t> </a:t>
            </a:r>
            <a:r>
              <a:rPr spc="79"/>
              <a:t>all</a:t>
            </a:r>
            <a:r>
              <a:rPr spc="-45"/>
              <a:t> </a:t>
            </a:r>
            <a:r>
              <a:rPr spc="135"/>
              <a:t>the</a:t>
            </a:r>
            <a:r>
              <a:rPr spc="-45"/>
              <a:t> </a:t>
            </a:r>
            <a:r>
              <a:rPr spc="110"/>
              <a:t>node</a:t>
            </a:r>
            <a:r>
              <a:rPr spc="-39"/>
              <a:t> </a:t>
            </a:r>
            <a:r>
              <a:rPr spc="35"/>
              <a:t>keys</a:t>
            </a:r>
            <a:r>
              <a:rPr spc="-45"/>
              <a:t> </a:t>
            </a:r>
            <a:r>
              <a:rPr spc="100"/>
              <a:t>in</a:t>
            </a:r>
            <a:r>
              <a:rPr spc="-45"/>
              <a:t> </a:t>
            </a:r>
            <a:r>
              <a:rPr spc="79"/>
              <a:t>all </a:t>
            </a:r>
            <a:r>
              <a:rPr spc="-514"/>
              <a:t> </a:t>
            </a:r>
            <a:r>
              <a:rPr spc="135"/>
              <a:t>the</a:t>
            </a:r>
            <a:r>
              <a:rPr spc="-50"/>
              <a:t> </a:t>
            </a:r>
            <a:r>
              <a:rPr spc="85"/>
              <a:t>nodes</a:t>
            </a:r>
            <a:r>
              <a:rPr spc="-45"/>
              <a:t> </a:t>
            </a:r>
            <a:r>
              <a:rPr spc="114"/>
              <a:t>under</a:t>
            </a:r>
          </a:p>
          <a:p>
            <a:pPr algn="ctr">
              <a:spcBef>
                <a:spcPts val="300"/>
              </a:spcBef>
              <a:defRPr spc="79" sz="2000">
                <a:solidFill>
                  <a:srgbClr val="1B1C2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/home/username/.ssh/authorized_keys</a:t>
            </a:r>
          </a:p>
        </p:txBody>
      </p:sp>
      <p:sp>
        <p:nvSpPr>
          <p:cNvPr id="142" name="object 14"/>
          <p:cNvSpPr txBox="1"/>
          <p:nvPr/>
        </p:nvSpPr>
        <p:spPr>
          <a:xfrm>
            <a:off x="1375083" y="4681561"/>
            <a:ext cx="6238878" cy="1776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25" sz="35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spc="-104"/>
              <a:t> </a:t>
            </a:r>
            <a:r>
              <a:rPr spc="35"/>
              <a:t>ip</a:t>
            </a:r>
            <a:r>
              <a:rPr spc="-100"/>
              <a:t> </a:t>
            </a:r>
            <a:r>
              <a:rPr spc="55"/>
              <a:t>addresses</a:t>
            </a:r>
            <a:r>
              <a:rPr spc="-104"/>
              <a:t> </a:t>
            </a:r>
            <a:r>
              <a:rPr spc="155"/>
              <a:t>of</a:t>
            </a:r>
            <a:r>
              <a:rPr spc="-100"/>
              <a:t> </a:t>
            </a:r>
            <a:r>
              <a:rPr spc="-35"/>
              <a:t>nodes:</a:t>
            </a:r>
          </a:p>
          <a:p>
            <a:pPr marR="5080" indent="1630678" algn="ctr">
              <a:lnSpc>
                <a:spcPct val="115599"/>
              </a:lnSpc>
              <a:spcBef>
                <a:spcPts val="2400"/>
              </a:spcBef>
              <a:defRPr spc="114" sz="2000">
                <a:solidFill>
                  <a:srgbClr val="1B1C2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Add</a:t>
            </a:r>
            <a:r>
              <a:rPr spc="-50"/>
              <a:t> </a:t>
            </a:r>
            <a:r>
              <a:rPr spc="120"/>
              <a:t>ip</a:t>
            </a:r>
            <a:r>
              <a:rPr spc="-45"/>
              <a:t> </a:t>
            </a:r>
            <a:r>
              <a:rPr spc="70"/>
              <a:t>address</a:t>
            </a:r>
            <a:r>
              <a:rPr spc="-45"/>
              <a:t> </a:t>
            </a:r>
            <a:r>
              <a:rPr spc="164"/>
              <a:t>of</a:t>
            </a:r>
            <a:r>
              <a:rPr spc="-50"/>
              <a:t> </a:t>
            </a:r>
            <a:r>
              <a:rPr spc="135"/>
              <a:t>the</a:t>
            </a:r>
            <a:r>
              <a:rPr spc="-45"/>
              <a:t> </a:t>
            </a:r>
            <a:r>
              <a:rPr spc="85"/>
              <a:t>nodes</a:t>
            </a:r>
            <a:r>
              <a:rPr spc="440"/>
              <a:t> </a:t>
            </a:r>
            <a:r>
              <a:rPr spc="100"/>
              <a:t>in</a:t>
            </a:r>
            <a:r>
              <a:rPr spc="-45"/>
              <a:t> </a:t>
            </a:r>
            <a:r>
              <a:rPr spc="79"/>
              <a:t>all</a:t>
            </a:r>
            <a:r>
              <a:rPr spc="-45"/>
              <a:t> </a:t>
            </a:r>
            <a:r>
              <a:rPr spc="135"/>
              <a:t>the </a:t>
            </a:r>
            <a:r>
              <a:rPr spc="-514"/>
              <a:t> </a:t>
            </a:r>
            <a:r>
              <a:rPr spc="85"/>
              <a:t>nodes</a:t>
            </a:r>
            <a:r>
              <a:rPr spc="-50"/>
              <a:t> </a:t>
            </a:r>
            <a:r>
              <a:t>under</a:t>
            </a:r>
          </a:p>
          <a:p>
            <a:pPr indent="1617980" algn="ctr">
              <a:spcBef>
                <a:spcPts val="300"/>
              </a:spcBef>
              <a:defRPr spc="114" sz="2000">
                <a:solidFill>
                  <a:srgbClr val="1B1C2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/home/username/etc/hosts</a:t>
            </a:r>
          </a:p>
        </p:txBody>
      </p:sp>
      <p:sp>
        <p:nvSpPr>
          <p:cNvPr id="143" name="object 15"/>
          <p:cNvSpPr txBox="1"/>
          <p:nvPr>
            <p:ph type="title"/>
          </p:nvPr>
        </p:nvSpPr>
        <p:spPr>
          <a:xfrm>
            <a:off x="6342638" y="0"/>
            <a:ext cx="4742816" cy="1028064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400" sz="6500"/>
            </a:pPr>
            <a:r>
              <a:t>HDFS</a:t>
            </a:r>
            <a:r>
              <a:rPr spc="200"/>
              <a:t> </a:t>
            </a:r>
            <a:r>
              <a:rPr spc="0"/>
              <a:t>setup</a:t>
            </a:r>
          </a:p>
        </p:txBody>
      </p:sp>
      <p:sp>
        <p:nvSpPr>
          <p:cNvPr id="144" name="object 16"/>
          <p:cNvSpPr txBox="1"/>
          <p:nvPr/>
        </p:nvSpPr>
        <p:spPr>
          <a:xfrm>
            <a:off x="1178856" y="1308284"/>
            <a:ext cx="4927603" cy="493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85" sz="35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Path</a:t>
            </a:r>
            <a:r>
              <a:rPr spc="-104"/>
              <a:t> </a:t>
            </a:r>
            <a:r>
              <a:rPr spc="110"/>
              <a:t>setting</a:t>
            </a:r>
            <a:r>
              <a:rPr spc="-104"/>
              <a:t> </a:t>
            </a:r>
            <a:r>
              <a:rPr spc="-10"/>
              <a:t>in</a:t>
            </a:r>
            <a:r>
              <a:rPr spc="-100"/>
              <a:t> </a:t>
            </a:r>
            <a:r>
              <a:rPr spc="15"/>
              <a:t>.bashrc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bject 2"/>
          <p:cNvSpPr txBox="1"/>
          <p:nvPr/>
        </p:nvSpPr>
        <p:spPr>
          <a:xfrm>
            <a:off x="1299429" y="1756886"/>
            <a:ext cx="6032503" cy="493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45" sz="35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Start</a:t>
            </a:r>
            <a:r>
              <a:rPr spc="-100"/>
              <a:t> </a:t>
            </a:r>
            <a:r>
              <a:rPr spc="160"/>
              <a:t>the</a:t>
            </a:r>
            <a:r>
              <a:rPr spc="-95"/>
              <a:t> </a:t>
            </a:r>
            <a:r>
              <a:rPr spc="70"/>
              <a:t>Hadoop</a:t>
            </a:r>
            <a:r>
              <a:rPr spc="-100"/>
              <a:t> </a:t>
            </a:r>
            <a:r>
              <a:rPr spc="10"/>
              <a:t>daemons:</a:t>
            </a:r>
          </a:p>
        </p:txBody>
      </p:sp>
      <p:sp>
        <p:nvSpPr>
          <p:cNvPr id="147" name="object 3"/>
          <p:cNvSpPr txBox="1"/>
          <p:nvPr/>
        </p:nvSpPr>
        <p:spPr>
          <a:xfrm>
            <a:off x="1299429" y="4523123"/>
            <a:ext cx="3935733" cy="493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20" sz="35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Verify</a:t>
            </a:r>
            <a:r>
              <a:rPr spc="-114"/>
              <a:t> </a:t>
            </a:r>
            <a:r>
              <a:rPr spc="160"/>
              <a:t>the</a:t>
            </a:r>
            <a:r>
              <a:rPr spc="-110"/>
              <a:t> </a:t>
            </a:r>
            <a:r>
              <a:rPr spc="10"/>
              <a:t>cluster:</a:t>
            </a:r>
          </a:p>
        </p:txBody>
      </p:sp>
      <p:sp>
        <p:nvSpPr>
          <p:cNvPr id="148" name="object 4"/>
          <p:cNvSpPr txBox="1"/>
          <p:nvPr/>
        </p:nvSpPr>
        <p:spPr>
          <a:xfrm>
            <a:off x="1969198" y="5491419"/>
            <a:ext cx="7624445" cy="128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063" algn="ctr">
              <a:lnSpc>
                <a:spcPct val="115599"/>
              </a:lnSpc>
              <a:spcBef>
                <a:spcPts val="100"/>
              </a:spcBef>
              <a:defRPr spc="100" sz="2000">
                <a:solidFill>
                  <a:srgbClr val="1B1C2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Verify </a:t>
            </a:r>
            <a:r>
              <a:rPr spc="135"/>
              <a:t>the </a:t>
            </a:r>
            <a:r>
              <a:rPr spc="90"/>
              <a:t>cluster: </a:t>
            </a:r>
            <a:r>
              <a:t>Verify </a:t>
            </a:r>
            <a:r>
              <a:rPr spc="159"/>
              <a:t>that </a:t>
            </a:r>
            <a:r>
              <a:rPr spc="135"/>
              <a:t>the </a:t>
            </a:r>
            <a:r>
              <a:rPr spc="104"/>
              <a:t>Hadoop </a:t>
            </a:r>
            <a:r>
              <a:rPr spc="110"/>
              <a:t>cluster </a:t>
            </a:r>
            <a:r>
              <a:rPr spc="30"/>
              <a:t>is </a:t>
            </a:r>
            <a:r>
              <a:t>running </a:t>
            </a:r>
            <a:r>
              <a:rPr spc="104"/>
              <a:t> </a:t>
            </a:r>
            <a:r>
              <a:rPr spc="130"/>
              <a:t>correctly</a:t>
            </a:r>
            <a:r>
              <a:rPr spc="-45"/>
              <a:t> </a:t>
            </a:r>
            <a:r>
              <a:rPr spc="150"/>
              <a:t>by</a:t>
            </a:r>
            <a:r>
              <a:rPr spc="-45"/>
              <a:t> </a:t>
            </a:r>
            <a:r>
              <a:rPr spc="65"/>
              <a:t>checking</a:t>
            </a:r>
            <a:r>
              <a:rPr spc="-39"/>
              <a:t> </a:t>
            </a:r>
            <a:r>
              <a:rPr spc="135"/>
              <a:t>the</a:t>
            </a:r>
            <a:r>
              <a:rPr spc="-45"/>
              <a:t> </a:t>
            </a:r>
            <a:r>
              <a:rPr spc="104"/>
              <a:t>Hadoop</a:t>
            </a:r>
            <a:r>
              <a:rPr spc="-45"/>
              <a:t> </a:t>
            </a:r>
            <a:r>
              <a:rPr spc="104"/>
              <a:t>web</a:t>
            </a:r>
            <a:r>
              <a:rPr spc="-39"/>
              <a:t> </a:t>
            </a:r>
            <a:r>
              <a:rPr spc="95"/>
              <a:t>interface,</a:t>
            </a:r>
            <a:r>
              <a:rPr spc="-45"/>
              <a:t> </a:t>
            </a:r>
            <a:r>
              <a:rPr spc="110"/>
              <a:t>which</a:t>
            </a:r>
            <a:r>
              <a:rPr spc="-39"/>
              <a:t> </a:t>
            </a:r>
            <a:r>
              <a:rPr spc="75"/>
              <a:t>can</a:t>
            </a:r>
            <a:r>
              <a:rPr spc="-45"/>
              <a:t> </a:t>
            </a:r>
            <a:r>
              <a:t>be </a:t>
            </a:r>
            <a:r>
              <a:rPr spc="-514"/>
              <a:t> </a:t>
            </a:r>
            <a:r>
              <a:rPr spc="50"/>
              <a:t>accessed</a:t>
            </a:r>
            <a:r>
              <a:rPr spc="-50"/>
              <a:t> </a:t>
            </a:r>
            <a:r>
              <a:rPr spc="130"/>
              <a:t>at</a:t>
            </a:r>
            <a:r>
              <a:rPr spc="-45"/>
              <a:t> </a:t>
            </a:r>
            <a:r>
              <a:rPr spc="104"/>
              <a:t>localhost</a:t>
            </a:r>
          </a:p>
          <a:p>
            <a:pPr algn="ctr">
              <a:spcBef>
                <a:spcPts val="300"/>
              </a:spcBef>
              <a:defRPr spc="79" sz="2000">
                <a:solidFill>
                  <a:srgbClr val="1B1C2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http://&lt;master-node-Ip_address&gt;:9870</a:t>
            </a:r>
          </a:p>
        </p:txBody>
      </p:sp>
      <p:sp>
        <p:nvSpPr>
          <p:cNvPr id="149" name="object 5"/>
          <p:cNvSpPr txBox="1"/>
          <p:nvPr/>
        </p:nvSpPr>
        <p:spPr>
          <a:xfrm>
            <a:off x="2536207" y="2725997"/>
            <a:ext cx="6488431" cy="963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063" algn="ctr">
              <a:lnSpc>
                <a:spcPct val="115599"/>
              </a:lnSpc>
              <a:spcBef>
                <a:spcPts val="100"/>
              </a:spcBef>
              <a:defRPr spc="110" sz="2000">
                <a:solidFill>
                  <a:srgbClr val="1B1C2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Start</a:t>
            </a:r>
            <a:r>
              <a:rPr spc="-50"/>
              <a:t> </a:t>
            </a:r>
            <a:r>
              <a:rPr spc="135"/>
              <a:t>the</a:t>
            </a:r>
            <a:r>
              <a:rPr spc="-45"/>
              <a:t> </a:t>
            </a:r>
            <a:r>
              <a:rPr spc="104"/>
              <a:t>Hadoop</a:t>
            </a:r>
            <a:r>
              <a:rPr spc="-45"/>
              <a:t> </a:t>
            </a:r>
            <a:r>
              <a:rPr spc="85"/>
              <a:t>daemons</a:t>
            </a:r>
            <a:r>
              <a:rPr spc="-45"/>
              <a:t> </a:t>
            </a:r>
            <a:r>
              <a:rPr spc="120"/>
              <a:t>on</a:t>
            </a:r>
            <a:r>
              <a:rPr spc="-50"/>
              <a:t> </a:t>
            </a:r>
            <a:r>
              <a:rPr spc="135"/>
              <a:t>the</a:t>
            </a:r>
            <a:r>
              <a:rPr spc="-45"/>
              <a:t> </a:t>
            </a:r>
            <a:r>
              <a:rPr spc="100"/>
              <a:t>master</a:t>
            </a:r>
            <a:r>
              <a:rPr spc="-45"/>
              <a:t> </a:t>
            </a:r>
            <a:r>
              <a:t>node</a:t>
            </a:r>
            <a:r>
              <a:rPr spc="-45"/>
              <a:t> </a:t>
            </a:r>
            <a:r>
              <a:rPr spc="55"/>
              <a:t>using </a:t>
            </a:r>
            <a:r>
              <a:rPr spc="-520"/>
              <a:t> </a:t>
            </a:r>
            <a:r>
              <a:rPr spc="135"/>
              <a:t>the</a:t>
            </a:r>
            <a:r>
              <a:rPr spc="-50"/>
              <a:t> </a:t>
            </a:r>
            <a:r>
              <a:t>following</a:t>
            </a:r>
            <a:r>
              <a:rPr spc="-45"/>
              <a:t> </a:t>
            </a:r>
            <a:r>
              <a:rPr spc="100"/>
              <a:t>command:</a:t>
            </a:r>
          </a:p>
          <a:p>
            <a:pPr algn="ctr">
              <a:spcBef>
                <a:spcPts val="300"/>
              </a:spcBef>
              <a:defRPr spc="90" sz="2000">
                <a:solidFill>
                  <a:srgbClr val="1B1C2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start-all.sh</a:t>
            </a:r>
          </a:p>
        </p:txBody>
      </p:sp>
      <p:grpSp>
        <p:nvGrpSpPr>
          <p:cNvPr id="152" name="object 6"/>
          <p:cNvGrpSpPr/>
          <p:nvPr/>
        </p:nvGrpSpPr>
        <p:grpSpPr>
          <a:xfrm>
            <a:off x="0" y="23"/>
            <a:ext cx="18288001" cy="10286994"/>
            <a:chOff x="0" y="11"/>
            <a:chExt cx="18287999" cy="10286992"/>
          </a:xfrm>
        </p:grpSpPr>
        <p:pic>
          <p:nvPicPr>
            <p:cNvPr id="150" name="object 7" descr="object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109385" y="1028614"/>
              <a:ext cx="8178615" cy="92583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object 8"/>
            <p:cNvSpPr/>
            <p:nvPr/>
          </p:nvSpPr>
          <p:spPr>
            <a:xfrm>
              <a:off x="0" y="11"/>
              <a:ext cx="18287989" cy="1028613"/>
            </a:xfrm>
            <a:prstGeom prst="rect">
              <a:avLst/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53" name="object 9"/>
          <p:cNvSpPr txBox="1"/>
          <p:nvPr>
            <p:ph type="title"/>
          </p:nvPr>
        </p:nvSpPr>
        <p:spPr>
          <a:xfrm>
            <a:off x="6352078" y="0"/>
            <a:ext cx="4742817" cy="1028064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400" sz="6500"/>
            </a:pPr>
            <a:r>
              <a:t>HDFS</a:t>
            </a:r>
            <a:r>
              <a:rPr spc="200"/>
              <a:t> </a:t>
            </a:r>
            <a:r>
              <a:rPr spc="0"/>
              <a:t>setup</a:t>
            </a:r>
          </a:p>
        </p:txBody>
      </p:sp>
      <p:grpSp>
        <p:nvGrpSpPr>
          <p:cNvPr id="162" name="object 10"/>
          <p:cNvGrpSpPr/>
          <p:nvPr/>
        </p:nvGrpSpPr>
        <p:grpSpPr>
          <a:xfrm>
            <a:off x="-4" y="44"/>
            <a:ext cx="1030241" cy="10286990"/>
            <a:chOff x="-2" y="22"/>
            <a:chExt cx="1030239" cy="10286989"/>
          </a:xfrm>
        </p:grpSpPr>
        <p:sp>
          <p:nvSpPr>
            <p:cNvPr id="154" name="object 11"/>
            <p:cNvSpPr/>
            <p:nvPr/>
          </p:nvSpPr>
          <p:spPr>
            <a:xfrm>
              <a:off x="-3" y="22"/>
              <a:ext cx="1030241" cy="10286990"/>
            </a:xfrm>
            <a:prstGeom prst="rect">
              <a:avLst/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61" name="object 12"/>
            <p:cNvGrpSpPr/>
            <p:nvPr/>
          </p:nvGrpSpPr>
          <p:grpSpPr>
            <a:xfrm>
              <a:off x="199490" y="1790175"/>
              <a:ext cx="738381" cy="3150836"/>
              <a:chOff x="0" y="0"/>
              <a:chExt cx="738380" cy="3150834"/>
            </a:xfrm>
          </p:grpSpPr>
          <p:sp>
            <p:nvSpPr>
              <p:cNvPr id="155" name="Shape"/>
              <p:cNvSpPr/>
              <p:nvPr/>
            </p:nvSpPr>
            <p:spPr>
              <a:xfrm>
                <a:off x="-1" y="2760308"/>
                <a:ext cx="254485" cy="390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6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56" name="Shape"/>
              <p:cNvSpPr/>
              <p:nvPr/>
            </p:nvSpPr>
            <p:spPr>
              <a:xfrm>
                <a:off x="-1" y="0"/>
                <a:ext cx="254485" cy="390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7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57" name="Shape"/>
              <p:cNvSpPr/>
              <p:nvPr/>
            </p:nvSpPr>
            <p:spPr>
              <a:xfrm>
                <a:off x="241946" y="2760308"/>
                <a:ext cx="254486" cy="390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6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58" name="Shape"/>
              <p:cNvSpPr/>
              <p:nvPr/>
            </p:nvSpPr>
            <p:spPr>
              <a:xfrm>
                <a:off x="241946" y="0"/>
                <a:ext cx="254486" cy="390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7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59" name="Shape"/>
              <p:cNvSpPr/>
              <p:nvPr/>
            </p:nvSpPr>
            <p:spPr>
              <a:xfrm>
                <a:off x="483895" y="2760308"/>
                <a:ext cx="254486" cy="390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6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60" name="Shape"/>
              <p:cNvSpPr/>
              <p:nvPr/>
            </p:nvSpPr>
            <p:spPr>
              <a:xfrm>
                <a:off x="483895" y="0"/>
                <a:ext cx="254486" cy="390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7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object 2"/>
          <p:cNvGrpSpPr/>
          <p:nvPr/>
        </p:nvGrpSpPr>
        <p:grpSpPr>
          <a:xfrm>
            <a:off x="9237626" y="1028699"/>
            <a:ext cx="9050375" cy="9258302"/>
            <a:chOff x="0" y="0"/>
            <a:chExt cx="9050375" cy="9258301"/>
          </a:xfrm>
        </p:grpSpPr>
        <p:sp>
          <p:nvSpPr>
            <p:cNvPr id="164" name="object 3"/>
            <p:cNvSpPr/>
            <p:nvPr/>
          </p:nvSpPr>
          <p:spPr>
            <a:xfrm>
              <a:off x="5413788" y="0"/>
              <a:ext cx="3636588" cy="9258302"/>
            </a:xfrm>
            <a:prstGeom prst="rect">
              <a:avLst/>
            </a:prstGeom>
            <a:solidFill>
              <a:srgbClr val="62C39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165" name="object 4" descr="object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44360"/>
              <a:ext cx="8629652" cy="35337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7905" y="4298117"/>
            <a:ext cx="7115176" cy="54482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8" name="object 6"/>
          <p:cNvGrpSpPr/>
          <p:nvPr/>
        </p:nvGrpSpPr>
        <p:grpSpPr>
          <a:xfrm>
            <a:off x="-1" y="0"/>
            <a:ext cx="18287990" cy="10287000"/>
            <a:chOff x="0" y="0"/>
            <a:chExt cx="18287989" cy="10287000"/>
          </a:xfrm>
        </p:grpSpPr>
        <p:sp>
          <p:nvSpPr>
            <p:cNvPr id="168" name="object 7"/>
            <p:cNvSpPr/>
            <p:nvPr/>
          </p:nvSpPr>
          <p:spPr>
            <a:xfrm>
              <a:off x="-1" y="0"/>
              <a:ext cx="1030238" cy="10287000"/>
            </a:xfrm>
            <a:prstGeom prst="rect">
              <a:avLst/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75" name="object 8"/>
            <p:cNvGrpSpPr/>
            <p:nvPr/>
          </p:nvGrpSpPr>
          <p:grpSpPr>
            <a:xfrm>
              <a:off x="199490" y="1483001"/>
              <a:ext cx="738381" cy="2744460"/>
              <a:chOff x="0" y="0"/>
              <a:chExt cx="738380" cy="2744459"/>
            </a:xfrm>
          </p:grpSpPr>
          <p:sp>
            <p:nvSpPr>
              <p:cNvPr id="169" name="Shape"/>
              <p:cNvSpPr/>
              <p:nvPr/>
            </p:nvSpPr>
            <p:spPr>
              <a:xfrm>
                <a:off x="-1" y="2353932"/>
                <a:ext cx="254485" cy="390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7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70" name="Shape"/>
              <p:cNvSpPr/>
              <p:nvPr/>
            </p:nvSpPr>
            <p:spPr>
              <a:xfrm>
                <a:off x="-1" y="0"/>
                <a:ext cx="254485" cy="390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6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71" name="Shape"/>
              <p:cNvSpPr/>
              <p:nvPr/>
            </p:nvSpPr>
            <p:spPr>
              <a:xfrm>
                <a:off x="241946" y="2353932"/>
                <a:ext cx="254485" cy="390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7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72" name="Shape"/>
              <p:cNvSpPr/>
              <p:nvPr/>
            </p:nvSpPr>
            <p:spPr>
              <a:xfrm>
                <a:off x="241946" y="0"/>
                <a:ext cx="254485" cy="390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6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73" name="Shape"/>
              <p:cNvSpPr/>
              <p:nvPr/>
            </p:nvSpPr>
            <p:spPr>
              <a:xfrm>
                <a:off x="483894" y="2353932"/>
                <a:ext cx="254487" cy="390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7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74" name="Shape"/>
              <p:cNvSpPr/>
              <p:nvPr/>
            </p:nvSpPr>
            <p:spPr>
              <a:xfrm>
                <a:off x="483894" y="0"/>
                <a:ext cx="254487" cy="390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89"/>
                    </a:moveTo>
                    <a:lnTo>
                      <a:pt x="0" y="0"/>
                    </a:lnTo>
                    <a:lnTo>
                      <a:pt x="0" y="5416"/>
                    </a:lnTo>
                    <a:lnTo>
                      <a:pt x="10783" y="10811"/>
                    </a:lnTo>
                    <a:lnTo>
                      <a:pt x="0" y="16183"/>
                    </a:lnTo>
                    <a:lnTo>
                      <a:pt x="0" y="21600"/>
                    </a:lnTo>
                    <a:lnTo>
                      <a:pt x="21600" y="10789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176" name="object 9"/>
            <p:cNvSpPr/>
            <p:nvPr/>
          </p:nvSpPr>
          <p:spPr>
            <a:xfrm>
              <a:off x="0" y="9"/>
              <a:ext cx="18287989" cy="1028613"/>
            </a:xfrm>
            <a:prstGeom prst="rect">
              <a:avLst/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177" name="object 10" descr="object 1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062588" y="4945238"/>
              <a:ext cx="7200901" cy="49720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9" name="object 11"/>
          <p:cNvSpPr txBox="1"/>
          <p:nvPr/>
        </p:nvSpPr>
        <p:spPr>
          <a:xfrm>
            <a:off x="1190649" y="1369513"/>
            <a:ext cx="7786369" cy="468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45" sz="33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Uploading</a:t>
            </a:r>
            <a:r>
              <a:rPr spc="-95"/>
              <a:t> </a:t>
            </a:r>
            <a:r>
              <a:rPr spc="130"/>
              <a:t>dataset</a:t>
            </a:r>
            <a:r>
              <a:rPr spc="-95"/>
              <a:t> </a:t>
            </a:r>
            <a:r>
              <a:rPr spc="170"/>
              <a:t>to</a:t>
            </a:r>
            <a:r>
              <a:rPr spc="-95"/>
              <a:t> </a:t>
            </a:r>
            <a:r>
              <a:rPr spc="80"/>
              <a:t>hadoop</a:t>
            </a:r>
            <a:r>
              <a:rPr spc="-95"/>
              <a:t> </a:t>
            </a:r>
            <a:r>
              <a:rPr spc="85"/>
              <a:t>cluster</a:t>
            </a:r>
            <a:r>
              <a:rPr spc="-95"/>
              <a:t> </a:t>
            </a:r>
            <a:r>
              <a:rPr spc="-480"/>
              <a:t>:</a:t>
            </a:r>
          </a:p>
        </p:txBody>
      </p:sp>
      <p:sp>
        <p:nvSpPr>
          <p:cNvPr id="180" name="object 12"/>
          <p:cNvSpPr txBox="1"/>
          <p:nvPr/>
        </p:nvSpPr>
        <p:spPr>
          <a:xfrm>
            <a:off x="2706183" y="2384368"/>
            <a:ext cx="497459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500"/>
              </a:spcBef>
              <a:defRPr spc="-90" sz="2500">
                <a:solidFill>
                  <a:srgbClr val="535353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w</a:t>
            </a:r>
            <a:r>
              <a:rPr spc="-55"/>
              <a:t>e</a:t>
            </a:r>
            <a:r>
              <a:rPr spc="-270"/>
              <a:t> </a:t>
            </a:r>
            <a:r>
              <a:rPr spc="80"/>
              <a:t>c</a:t>
            </a:r>
            <a:r>
              <a:rPr spc="-114"/>
              <a:t>a</a:t>
            </a:r>
            <a:r>
              <a:rPr spc="-35"/>
              <a:t>n</a:t>
            </a:r>
            <a:r>
              <a:rPr spc="-270"/>
              <a:t> </a:t>
            </a:r>
            <a:r>
              <a:rPr spc="-65"/>
              <a:t>s</a:t>
            </a:r>
            <a:r>
              <a:rPr spc="-60"/>
              <a:t>e</a:t>
            </a:r>
            <a:r>
              <a:rPr spc="-55"/>
              <a:t>e</a:t>
            </a:r>
            <a:r>
              <a:rPr spc="-270"/>
              <a:t> </a:t>
            </a:r>
            <a:r>
              <a:rPr spc="35"/>
              <a:t>t</a:t>
            </a:r>
            <a:r>
              <a:rPr spc="-40"/>
              <a:t>h</a:t>
            </a:r>
            <a:r>
              <a:rPr spc="-55"/>
              <a:t>e</a:t>
            </a:r>
            <a:r>
              <a:rPr spc="-270"/>
              <a:t> </a:t>
            </a:r>
            <a:r>
              <a:rPr spc="45"/>
              <a:t>d</a:t>
            </a:r>
            <a:r>
              <a:rPr spc="-114"/>
              <a:t>a</a:t>
            </a:r>
            <a:r>
              <a:rPr spc="35"/>
              <a:t>t</a:t>
            </a:r>
            <a:r>
              <a:rPr spc="-114"/>
              <a:t>a</a:t>
            </a:r>
            <a:r>
              <a:rPr spc="-65"/>
              <a:t>s</a:t>
            </a:r>
            <a:r>
              <a:rPr spc="-60"/>
              <a:t>e</a:t>
            </a:r>
            <a:r>
              <a:rPr spc="40"/>
              <a:t>t</a:t>
            </a:r>
            <a:r>
              <a:rPr spc="-270"/>
              <a:t> </a:t>
            </a:r>
            <a:r>
              <a:rPr spc="-65"/>
              <a:t>s</a:t>
            </a:r>
            <a:r>
              <a:rPr spc="35"/>
              <a:t>t</a:t>
            </a:r>
            <a:r>
              <a:rPr spc="20"/>
              <a:t>o</a:t>
            </a:r>
            <a:r>
              <a:rPr spc="-35"/>
              <a:t>r</a:t>
            </a:r>
            <a:r>
              <a:rPr spc="-60"/>
              <a:t>e</a:t>
            </a:r>
            <a:r>
              <a:rPr spc="50"/>
              <a:t>d</a:t>
            </a:r>
            <a:r>
              <a:rPr spc="-270"/>
              <a:t> </a:t>
            </a:r>
            <a:r>
              <a:rPr spc="-114"/>
              <a:t>a</a:t>
            </a:r>
            <a:r>
              <a:rPr spc="40"/>
              <a:t>t</a:t>
            </a:r>
          </a:p>
          <a:p>
            <a:pPr indent="154939">
              <a:spcBef>
                <a:spcPts val="300"/>
              </a:spcBef>
              <a:defRPr spc="-110" sz="2000">
                <a:solidFill>
                  <a:srgbClr val="535353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http://&lt;master-node-Ip_address&gt;:9870</a:t>
            </a:r>
          </a:p>
        </p:txBody>
      </p:sp>
      <p:sp>
        <p:nvSpPr>
          <p:cNvPr id="181" name="object 13"/>
          <p:cNvSpPr txBox="1"/>
          <p:nvPr/>
        </p:nvSpPr>
        <p:spPr>
          <a:xfrm>
            <a:off x="1209697" y="3698104"/>
            <a:ext cx="7251067" cy="493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50" sz="35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Location</a:t>
            </a:r>
            <a:r>
              <a:rPr spc="-104"/>
              <a:t> </a:t>
            </a:r>
            <a:r>
              <a:rPr spc="155"/>
              <a:t>of</a:t>
            </a:r>
            <a:r>
              <a:rPr spc="-100"/>
              <a:t> </a:t>
            </a:r>
            <a:r>
              <a:rPr spc="135"/>
              <a:t>dataset</a:t>
            </a:r>
            <a:r>
              <a:rPr spc="-100"/>
              <a:t> </a:t>
            </a:r>
            <a:r>
              <a:rPr spc="-10"/>
              <a:t>in</a:t>
            </a:r>
            <a:r>
              <a:rPr spc="-104"/>
              <a:t> </a:t>
            </a:r>
            <a:r>
              <a:rPr spc="104"/>
              <a:t>Datanode</a:t>
            </a:r>
            <a:r>
              <a:rPr spc="-100"/>
              <a:t> </a:t>
            </a:r>
            <a:r>
              <a:rPr spc="-509"/>
              <a:t>:</a:t>
            </a:r>
          </a:p>
        </p:txBody>
      </p:sp>
      <p:sp>
        <p:nvSpPr>
          <p:cNvPr id="182" name="object 14"/>
          <p:cNvSpPr txBox="1"/>
          <p:nvPr>
            <p:ph type="title"/>
          </p:nvPr>
        </p:nvSpPr>
        <p:spPr>
          <a:xfrm>
            <a:off x="6352163" y="0"/>
            <a:ext cx="4742816" cy="1028064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400" sz="6500"/>
            </a:pPr>
            <a:r>
              <a:t>HDFS</a:t>
            </a:r>
            <a:r>
              <a:rPr spc="200"/>
              <a:t> </a:t>
            </a:r>
            <a:r>
              <a:rPr spc="0"/>
              <a:t>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bject 2"/>
          <p:cNvSpPr/>
          <p:nvPr/>
        </p:nvSpPr>
        <p:spPr>
          <a:xfrm>
            <a:off x="14651414" y="1028699"/>
            <a:ext cx="3636588" cy="9258301"/>
          </a:xfrm>
          <a:prstGeom prst="rect">
            <a:avLst/>
          </a:prstGeom>
          <a:solidFill>
            <a:srgbClr val="62C39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92" name="object 3"/>
          <p:cNvGrpSpPr/>
          <p:nvPr/>
        </p:nvGrpSpPr>
        <p:grpSpPr>
          <a:xfrm>
            <a:off x="-1" y="20"/>
            <a:ext cx="18287990" cy="10286990"/>
            <a:chOff x="0" y="10"/>
            <a:chExt cx="18287989" cy="10286989"/>
          </a:xfrm>
        </p:grpSpPr>
        <p:sp>
          <p:nvSpPr>
            <p:cNvPr id="185" name="object 4"/>
            <p:cNvSpPr/>
            <p:nvPr/>
          </p:nvSpPr>
          <p:spPr>
            <a:xfrm>
              <a:off x="-1" y="10"/>
              <a:ext cx="1030238" cy="10286990"/>
            </a:xfrm>
            <a:prstGeom prst="rect">
              <a:avLst/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89" name="object 5"/>
            <p:cNvGrpSpPr/>
            <p:nvPr/>
          </p:nvGrpSpPr>
          <p:grpSpPr>
            <a:xfrm>
              <a:off x="199492" y="1430472"/>
              <a:ext cx="738386" cy="390528"/>
              <a:chOff x="-1" y="-1"/>
              <a:chExt cx="738385" cy="390527"/>
            </a:xfrm>
          </p:grpSpPr>
          <p:sp>
            <p:nvSpPr>
              <p:cNvPr id="186" name="Shape"/>
              <p:cNvSpPr/>
              <p:nvPr/>
            </p:nvSpPr>
            <p:spPr>
              <a:xfrm>
                <a:off x="-2" y="-2"/>
                <a:ext cx="254493" cy="390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0" y="16183"/>
                    </a:lnTo>
                    <a:lnTo>
                      <a:pt x="10783" y="10811"/>
                    </a:lnTo>
                    <a:lnTo>
                      <a:pt x="0" y="5417"/>
                    </a:lnTo>
                    <a:lnTo>
                      <a:pt x="0" y="0"/>
                    </a:lnTo>
                    <a:lnTo>
                      <a:pt x="21600" y="10789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87" name="Shape"/>
              <p:cNvSpPr/>
              <p:nvPr/>
            </p:nvSpPr>
            <p:spPr>
              <a:xfrm>
                <a:off x="241945" y="-2"/>
                <a:ext cx="254492" cy="390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0" y="16183"/>
                    </a:lnTo>
                    <a:lnTo>
                      <a:pt x="10783" y="10811"/>
                    </a:lnTo>
                    <a:lnTo>
                      <a:pt x="0" y="5417"/>
                    </a:lnTo>
                    <a:lnTo>
                      <a:pt x="0" y="0"/>
                    </a:lnTo>
                    <a:lnTo>
                      <a:pt x="21600" y="10789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88" name="Shape"/>
              <p:cNvSpPr/>
              <p:nvPr/>
            </p:nvSpPr>
            <p:spPr>
              <a:xfrm>
                <a:off x="483893" y="-2"/>
                <a:ext cx="254492" cy="390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0" y="16183"/>
                    </a:lnTo>
                    <a:lnTo>
                      <a:pt x="10783" y="10811"/>
                    </a:lnTo>
                    <a:lnTo>
                      <a:pt x="0" y="5417"/>
                    </a:lnTo>
                    <a:lnTo>
                      <a:pt x="0" y="0"/>
                    </a:lnTo>
                    <a:lnTo>
                      <a:pt x="21600" y="10789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190" name="object 6"/>
            <p:cNvSpPr/>
            <p:nvPr/>
          </p:nvSpPr>
          <p:spPr>
            <a:xfrm>
              <a:off x="0" y="10"/>
              <a:ext cx="18287989" cy="1028613"/>
            </a:xfrm>
            <a:prstGeom prst="rect">
              <a:avLst/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191" name="object 7" descr="object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15313" y="2904718"/>
              <a:ext cx="7562852" cy="61150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3" name="object 8"/>
          <p:cNvSpPr txBox="1"/>
          <p:nvPr>
            <p:ph type="title"/>
          </p:nvPr>
        </p:nvSpPr>
        <p:spPr>
          <a:xfrm>
            <a:off x="1190649" y="1356813"/>
            <a:ext cx="8961120" cy="528322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33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Execution</a:t>
            </a:r>
            <a:r>
              <a:rPr spc="-100"/>
              <a:t> </a:t>
            </a:r>
            <a:r>
              <a:rPr spc="100"/>
              <a:t>of</a:t>
            </a:r>
            <a:r>
              <a:rPr spc="-100"/>
              <a:t> </a:t>
            </a:r>
            <a:r>
              <a:t>Spark</a:t>
            </a:r>
            <a:r>
              <a:rPr spc="-100"/>
              <a:t> </a:t>
            </a:r>
            <a:r>
              <a:t>on</a:t>
            </a:r>
            <a:r>
              <a:rPr spc="-100"/>
              <a:t> </a:t>
            </a:r>
            <a:r>
              <a:rPr spc="100"/>
              <a:t>top</a:t>
            </a:r>
            <a:r>
              <a:rPr spc="-100"/>
              <a:t> </a:t>
            </a:r>
            <a:r>
              <a:rPr spc="100"/>
              <a:t>of</a:t>
            </a:r>
            <a:r>
              <a:rPr spc="-100"/>
              <a:t> </a:t>
            </a:r>
            <a:r>
              <a:t>HDFS</a:t>
            </a:r>
            <a:r>
              <a:rPr spc="-100"/>
              <a:t> </a:t>
            </a:r>
            <a:r>
              <a:t>cluster</a:t>
            </a:r>
            <a:r>
              <a:rPr spc="-100"/>
              <a:t> </a:t>
            </a:r>
            <a:r>
              <a:rPr spc="-500"/>
              <a:t>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bject 2"/>
          <p:cNvSpPr txBox="1"/>
          <p:nvPr>
            <p:ph type="title"/>
          </p:nvPr>
        </p:nvSpPr>
        <p:spPr>
          <a:xfrm>
            <a:off x="6217039" y="4300218"/>
            <a:ext cx="5120007" cy="1092202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200"/>
            </a:pPr>
            <a:r>
              <a:t>Spark </a:t>
            </a:r>
            <a:r>
              <a:rPr spc="0"/>
              <a:t>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bject 2"/>
          <p:cNvSpPr/>
          <p:nvPr/>
        </p:nvSpPr>
        <p:spPr>
          <a:xfrm>
            <a:off x="14809026" y="1028609"/>
            <a:ext cx="3478975" cy="9258390"/>
          </a:xfrm>
          <a:prstGeom prst="rect">
            <a:avLst/>
          </a:prstGeom>
          <a:solidFill>
            <a:srgbClr val="62C39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98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248" y="6869072"/>
            <a:ext cx="6915151" cy="1962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object 4" descr="object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4248" y="3203219"/>
            <a:ext cx="6915151" cy="19716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7" name="object 5"/>
          <p:cNvGrpSpPr/>
          <p:nvPr/>
        </p:nvGrpSpPr>
        <p:grpSpPr>
          <a:xfrm>
            <a:off x="-1" y="22"/>
            <a:ext cx="18287993" cy="10286991"/>
            <a:chOff x="0" y="11"/>
            <a:chExt cx="18287992" cy="10286989"/>
          </a:xfrm>
        </p:grpSpPr>
        <p:sp>
          <p:nvSpPr>
            <p:cNvPr id="200" name="object 6"/>
            <p:cNvSpPr/>
            <p:nvPr/>
          </p:nvSpPr>
          <p:spPr>
            <a:xfrm>
              <a:off x="-1" y="11"/>
              <a:ext cx="18287993" cy="10286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17" y="21600"/>
                  </a:lnTo>
                  <a:lnTo>
                    <a:pt x="1217" y="2160"/>
                  </a:lnTo>
                  <a:lnTo>
                    <a:pt x="21600" y="216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204" name="object 7"/>
            <p:cNvGrpSpPr/>
            <p:nvPr/>
          </p:nvGrpSpPr>
          <p:grpSpPr>
            <a:xfrm>
              <a:off x="199492" y="1555388"/>
              <a:ext cx="738386" cy="390528"/>
              <a:chOff x="-1" y="-1"/>
              <a:chExt cx="738385" cy="390527"/>
            </a:xfrm>
          </p:grpSpPr>
          <p:sp>
            <p:nvSpPr>
              <p:cNvPr id="201" name="Shape"/>
              <p:cNvSpPr/>
              <p:nvPr/>
            </p:nvSpPr>
            <p:spPr>
              <a:xfrm>
                <a:off x="-2" y="-2"/>
                <a:ext cx="254493" cy="390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0" y="16183"/>
                    </a:lnTo>
                    <a:lnTo>
                      <a:pt x="10783" y="10811"/>
                    </a:lnTo>
                    <a:lnTo>
                      <a:pt x="0" y="5417"/>
                    </a:lnTo>
                    <a:lnTo>
                      <a:pt x="0" y="0"/>
                    </a:lnTo>
                    <a:lnTo>
                      <a:pt x="21600" y="10789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02" name="Shape"/>
              <p:cNvSpPr/>
              <p:nvPr/>
            </p:nvSpPr>
            <p:spPr>
              <a:xfrm>
                <a:off x="241945" y="-2"/>
                <a:ext cx="254492" cy="390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0" y="16183"/>
                    </a:lnTo>
                    <a:lnTo>
                      <a:pt x="10783" y="10811"/>
                    </a:lnTo>
                    <a:lnTo>
                      <a:pt x="0" y="5417"/>
                    </a:lnTo>
                    <a:lnTo>
                      <a:pt x="0" y="0"/>
                    </a:lnTo>
                    <a:lnTo>
                      <a:pt x="21600" y="10789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03" name="Shape"/>
              <p:cNvSpPr/>
              <p:nvPr/>
            </p:nvSpPr>
            <p:spPr>
              <a:xfrm>
                <a:off x="483893" y="-2"/>
                <a:ext cx="254492" cy="390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0" y="16183"/>
                    </a:lnTo>
                    <a:lnTo>
                      <a:pt x="10783" y="10811"/>
                    </a:lnTo>
                    <a:lnTo>
                      <a:pt x="0" y="5417"/>
                    </a:lnTo>
                    <a:lnTo>
                      <a:pt x="0" y="0"/>
                    </a:lnTo>
                    <a:lnTo>
                      <a:pt x="21600" y="10789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62C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pic>
          <p:nvPicPr>
            <p:cNvPr id="205" name="object 8" descr="object 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668057" y="2845235"/>
              <a:ext cx="8048628" cy="53816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6" name="object 9" descr="object 9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78572" y="2477341"/>
              <a:ext cx="133351" cy="1333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8" name="object 10"/>
          <p:cNvSpPr txBox="1"/>
          <p:nvPr/>
        </p:nvSpPr>
        <p:spPr>
          <a:xfrm>
            <a:off x="1251546" y="1416570"/>
            <a:ext cx="3398523" cy="13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00" sz="3500">
                <a:solidFill>
                  <a:srgbClr val="1B1C2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Cofigure</a:t>
            </a:r>
            <a:r>
              <a:rPr spc="-140"/>
              <a:t> </a:t>
            </a:r>
            <a:r>
              <a:rPr spc="-20"/>
              <a:t>spark:</a:t>
            </a:r>
          </a:p>
          <a:p>
            <a:pPr indent="659765">
              <a:spcBef>
                <a:spcPts val="2700"/>
              </a:spcBef>
              <a:defRPr spc="-104" sz="3000">
                <a:solidFill>
                  <a:srgbClr val="1B1C2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spark-env.sh</a:t>
            </a:r>
          </a:p>
        </p:txBody>
      </p:sp>
      <p:pic>
        <p:nvPicPr>
          <p:cNvPr id="209" name="object 11" descr="object 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09774" y="6175985"/>
            <a:ext cx="133351" cy="13335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object 12"/>
          <p:cNvSpPr txBox="1"/>
          <p:nvPr/>
        </p:nvSpPr>
        <p:spPr>
          <a:xfrm>
            <a:off x="1930449" y="5995010"/>
            <a:ext cx="360934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45" sz="3000">
                <a:solidFill>
                  <a:srgbClr val="1B1C2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spark-defaults.conf</a:t>
            </a:r>
          </a:p>
        </p:txBody>
      </p:sp>
      <p:sp>
        <p:nvSpPr>
          <p:cNvPr id="211" name="object 13"/>
          <p:cNvSpPr txBox="1"/>
          <p:nvPr>
            <p:ph type="title"/>
          </p:nvPr>
        </p:nvSpPr>
        <p:spPr>
          <a:xfrm>
            <a:off x="6011198" y="0"/>
            <a:ext cx="5424806" cy="1028064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400" sz="6500"/>
            </a:pPr>
            <a:r>
              <a:t>SPARK</a:t>
            </a:r>
            <a:r>
              <a:rPr spc="200"/>
              <a:t> </a:t>
            </a:r>
            <a:r>
              <a:rPr spc="100"/>
              <a:t>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