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18288000" cy="10287000"/>
  <p:embeddedFontLst>
    <p:embeddedFont>
      <p:font typeface="Tahoma"/>
      <p:regular r:id="rId22"/>
      <p:bold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FcgMAQfLqCmBOUbITmqSCuTxV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E98600-9CF5-45FB-A055-CC12C8B93199}">
  <a:tblStyle styleId="{EFE98600-9CF5-45FB-A055-CC12C8B931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Tahoma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3343722" y="3499155"/>
            <a:ext cx="1160081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1416490" y="2009424"/>
            <a:ext cx="15373985" cy="233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2C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3343722" y="3499155"/>
            <a:ext cx="1160081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343722" y="3499155"/>
            <a:ext cx="1160081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343722" y="3499155"/>
            <a:ext cx="1160081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416490" y="2009424"/>
            <a:ext cx="15373985" cy="233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0.jpg"/><Relationship Id="rId6" Type="http://schemas.openxmlformats.org/officeDocument/2006/relationships/hyperlink" Target="https://search.brave.com/search?spellcheck=0&amp;q=linear%2Bregress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g"/><Relationship Id="rId4" Type="http://schemas.openxmlformats.org/officeDocument/2006/relationships/image" Target="../media/image16.png"/><Relationship Id="rId5" Type="http://schemas.openxmlformats.org/officeDocument/2006/relationships/hyperlink" Target="https://archive.ics.uci.edu/ml/machine-learning-databases/wine-quality/winequality-red.c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"/>
          <p:cNvGrpSpPr/>
          <p:nvPr/>
        </p:nvGrpSpPr>
        <p:grpSpPr>
          <a:xfrm>
            <a:off x="8608583" y="11"/>
            <a:ext cx="9679417" cy="10287000"/>
            <a:chOff x="8608583" y="11"/>
            <a:chExt cx="9679417" cy="10287000"/>
          </a:xfrm>
        </p:grpSpPr>
        <p:sp>
          <p:nvSpPr>
            <p:cNvPr id="45" name="Google Shape;45;p1"/>
            <p:cNvSpPr/>
            <p:nvPr/>
          </p:nvSpPr>
          <p:spPr>
            <a:xfrm>
              <a:off x="10101580" y="11"/>
              <a:ext cx="8186420" cy="10287000"/>
            </a:xfrm>
            <a:custGeom>
              <a:rect b="b" l="l" r="r" t="t"/>
              <a:pathLst>
                <a:path extrusionOk="0" h="10287000" w="8186419">
                  <a:moveTo>
                    <a:pt x="8186420" y="499364"/>
                  </a:moveTo>
                  <a:lnTo>
                    <a:pt x="8186407" y="0"/>
                  </a:lnTo>
                  <a:lnTo>
                    <a:pt x="0" y="0"/>
                  </a:lnTo>
                  <a:lnTo>
                    <a:pt x="0" y="1076286"/>
                  </a:lnTo>
                  <a:lnTo>
                    <a:pt x="3764635" y="1076286"/>
                  </a:lnTo>
                  <a:lnTo>
                    <a:pt x="3764635" y="10286987"/>
                  </a:lnTo>
                  <a:lnTo>
                    <a:pt x="8186420" y="10286987"/>
                  </a:lnTo>
                  <a:lnTo>
                    <a:pt x="8186420" y="499364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53150" y="4727361"/>
              <a:ext cx="3256359" cy="2060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4960" y="4643054"/>
              <a:ext cx="3793817" cy="2459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05339" y="1847751"/>
              <a:ext cx="3174397" cy="2008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53647" y="1765566"/>
              <a:ext cx="3698327" cy="2397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1"/>
            <p:cNvSpPr/>
            <p:nvPr/>
          </p:nvSpPr>
          <p:spPr>
            <a:xfrm>
              <a:off x="8608583" y="4152680"/>
              <a:ext cx="2506345" cy="66675"/>
            </a:xfrm>
            <a:custGeom>
              <a:rect b="b" l="l" r="r" t="t"/>
              <a:pathLst>
                <a:path extrusionOk="0" h="66675" w="2506345">
                  <a:moveTo>
                    <a:pt x="2505796" y="66674"/>
                  </a:moveTo>
                  <a:lnTo>
                    <a:pt x="0" y="66674"/>
                  </a:lnTo>
                  <a:lnTo>
                    <a:pt x="0" y="0"/>
                  </a:lnTo>
                  <a:lnTo>
                    <a:pt x="2505796" y="0"/>
                  </a:lnTo>
                  <a:lnTo>
                    <a:pt x="2505796" y="66674"/>
                  </a:lnTo>
                  <a:close/>
                </a:path>
              </a:pathLst>
            </a:custGeom>
            <a:solidFill>
              <a:srgbClr val="20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" name="Google Shape;51;p1"/>
          <p:cNvSpPr/>
          <p:nvPr/>
        </p:nvSpPr>
        <p:spPr>
          <a:xfrm>
            <a:off x="5014658" y="4152683"/>
            <a:ext cx="3067685" cy="66675"/>
          </a:xfrm>
          <a:custGeom>
            <a:rect b="b" l="l" r="r" t="t"/>
            <a:pathLst>
              <a:path extrusionOk="0" h="66675" w="3067684">
                <a:moveTo>
                  <a:pt x="3067393" y="0"/>
                </a:moveTo>
                <a:lnTo>
                  <a:pt x="2225713" y="0"/>
                </a:lnTo>
                <a:lnTo>
                  <a:pt x="0" y="0"/>
                </a:lnTo>
                <a:lnTo>
                  <a:pt x="0" y="66675"/>
                </a:lnTo>
                <a:lnTo>
                  <a:pt x="2225713" y="66675"/>
                </a:lnTo>
                <a:lnTo>
                  <a:pt x="3067393" y="66675"/>
                </a:lnTo>
                <a:lnTo>
                  <a:pt x="3067393" y="0"/>
                </a:lnTo>
                <a:close/>
              </a:path>
            </a:pathLst>
          </a:custGeom>
          <a:solidFill>
            <a:srgbClr val="20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"/>
          <p:cNvSpPr txBox="1"/>
          <p:nvPr>
            <p:ph type="title"/>
          </p:nvPr>
        </p:nvSpPr>
        <p:spPr>
          <a:xfrm>
            <a:off x="407323" y="3377975"/>
            <a:ext cx="121536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BE62"/>
                </a:solidFill>
                <a:latin typeface="Tahoma"/>
                <a:ea typeface="Tahoma"/>
                <a:cs typeface="Tahoma"/>
                <a:sym typeface="Tahoma"/>
              </a:rPr>
              <a:t>Execution of </a:t>
            </a:r>
            <a:r>
              <a:rPr lang="en-US" sz="5700">
                <a:solidFill>
                  <a:srgbClr val="201F20"/>
                </a:solidFill>
                <a:latin typeface="Tahoma"/>
                <a:ea typeface="Tahoma"/>
                <a:cs typeface="Tahoma"/>
                <a:sym typeface="Tahoma"/>
              </a:rPr>
              <a:t>Linear </a:t>
            </a:r>
            <a:r>
              <a:rPr lang="en-US" sz="5700" u="sng">
                <a:solidFill>
                  <a:srgbClr val="201F20"/>
                </a:solidFill>
                <a:latin typeface="Tahoma"/>
                <a:ea typeface="Tahoma"/>
                <a:cs typeface="Tahoma"/>
                <a:sym typeface="Tahom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regression</a:t>
            </a:r>
            <a:endParaRPr sz="5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4140145" y="6171980"/>
            <a:ext cx="1946910" cy="66675"/>
          </a:xfrm>
          <a:custGeom>
            <a:rect b="b" l="l" r="r" t="t"/>
            <a:pathLst>
              <a:path extrusionOk="0" h="66675" w="1946910">
                <a:moveTo>
                  <a:pt x="1946287" y="66674"/>
                </a:moveTo>
                <a:lnTo>
                  <a:pt x="0" y="66674"/>
                </a:lnTo>
                <a:lnTo>
                  <a:pt x="0" y="0"/>
                </a:lnTo>
                <a:lnTo>
                  <a:pt x="1946287" y="0"/>
                </a:lnTo>
                <a:lnTo>
                  <a:pt x="1946287" y="66674"/>
                </a:lnTo>
                <a:close/>
              </a:path>
            </a:pathLst>
          </a:custGeom>
          <a:solidFill>
            <a:srgbClr val="20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1"/>
          <p:cNvSpPr/>
          <p:nvPr/>
        </p:nvSpPr>
        <p:spPr>
          <a:xfrm>
            <a:off x="6455511" y="6171983"/>
            <a:ext cx="3508375" cy="66675"/>
          </a:xfrm>
          <a:custGeom>
            <a:rect b="b" l="l" r="r" t="t"/>
            <a:pathLst>
              <a:path extrusionOk="0" h="66675" w="3508375">
                <a:moveTo>
                  <a:pt x="3507968" y="0"/>
                </a:moveTo>
                <a:lnTo>
                  <a:pt x="1932647" y="0"/>
                </a:lnTo>
                <a:lnTo>
                  <a:pt x="0" y="0"/>
                </a:lnTo>
                <a:lnTo>
                  <a:pt x="0" y="66675"/>
                </a:lnTo>
                <a:lnTo>
                  <a:pt x="1932647" y="66675"/>
                </a:lnTo>
                <a:lnTo>
                  <a:pt x="3507968" y="66675"/>
                </a:lnTo>
                <a:lnTo>
                  <a:pt x="3507968" y="0"/>
                </a:lnTo>
                <a:close/>
              </a:path>
            </a:pathLst>
          </a:custGeom>
          <a:solidFill>
            <a:srgbClr val="20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"/>
          <p:cNvSpPr txBox="1"/>
          <p:nvPr/>
        </p:nvSpPr>
        <p:spPr>
          <a:xfrm>
            <a:off x="142012" y="4364760"/>
            <a:ext cx="12418800" cy="2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700">
                <a:solidFill>
                  <a:srgbClr val="00BE62"/>
                </a:solidFill>
                <a:latin typeface="Tahoma"/>
                <a:ea typeface="Tahoma"/>
                <a:cs typeface="Tahoma"/>
                <a:sym typeface="Tahoma"/>
              </a:rPr>
              <a:t>algorithm using spark on HDFS  cluster on </a:t>
            </a:r>
            <a:r>
              <a:rPr b="1" lang="en-US" sz="5700">
                <a:solidFill>
                  <a:srgbClr val="201F20"/>
                </a:solidFill>
                <a:latin typeface="Tahoma"/>
                <a:ea typeface="Tahoma"/>
                <a:cs typeface="Tahoma"/>
                <a:sym typeface="Tahoma"/>
              </a:rPr>
              <a:t>WineQuality-red </a:t>
            </a:r>
            <a:r>
              <a:rPr b="1" lang="en-US" sz="5700">
                <a:solidFill>
                  <a:srgbClr val="00BE62"/>
                </a:solidFill>
                <a:latin typeface="Tahoma"/>
                <a:ea typeface="Tahoma"/>
                <a:cs typeface="Tahoma"/>
                <a:sym typeface="Tahoma"/>
              </a:rPr>
              <a:t>dataset</a:t>
            </a:r>
            <a:endParaRPr sz="5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0" y="7362177"/>
            <a:ext cx="2906395" cy="2925445"/>
          </a:xfrm>
          <a:custGeom>
            <a:rect b="b" l="l" r="r" t="t"/>
            <a:pathLst>
              <a:path extrusionOk="0" h="2925445" w="2906395">
                <a:moveTo>
                  <a:pt x="2905960" y="2924822"/>
                </a:moveTo>
                <a:lnTo>
                  <a:pt x="0" y="2924822"/>
                </a:lnTo>
                <a:lnTo>
                  <a:pt x="0" y="0"/>
                </a:lnTo>
                <a:lnTo>
                  <a:pt x="2905960" y="0"/>
                </a:lnTo>
                <a:lnTo>
                  <a:pt x="2905960" y="2924822"/>
                </a:lnTo>
                <a:close/>
              </a:path>
            </a:pathLst>
          </a:custGeom>
          <a:solidFill>
            <a:srgbClr val="62C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"/>
          <p:cNvSpPr/>
          <p:nvPr/>
        </p:nvSpPr>
        <p:spPr>
          <a:xfrm>
            <a:off x="0" y="0"/>
            <a:ext cx="2254250" cy="1028700"/>
          </a:xfrm>
          <a:custGeom>
            <a:rect b="b" l="l" r="r" t="t"/>
            <a:pathLst>
              <a:path extrusionOk="0" h="1028700" w="2254250">
                <a:moveTo>
                  <a:pt x="2254195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666367" y="0"/>
                </a:lnTo>
                <a:lnTo>
                  <a:pt x="2254195" y="1028699"/>
                </a:lnTo>
                <a:close/>
              </a:path>
            </a:pathLst>
          </a:custGeom>
          <a:solidFill>
            <a:srgbClr val="62C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1"/>
          <p:cNvSpPr txBox="1"/>
          <p:nvPr/>
        </p:nvSpPr>
        <p:spPr>
          <a:xfrm>
            <a:off x="13866218" y="1076293"/>
            <a:ext cx="4422140" cy="921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45335" marR="0" rtl="0" algn="l">
              <a:lnSpc>
                <a:spcPct val="114693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Hadoop &amp;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138430" rtl="0" algn="r">
              <a:lnSpc>
                <a:spcPct val="11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Spark ᵀᴹ</a:t>
            </a:r>
            <a:endParaRPr sz="2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4394499" y="4155549"/>
            <a:ext cx="1014539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 and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1"/>
          <p:cNvGrpSpPr/>
          <p:nvPr/>
        </p:nvGrpSpPr>
        <p:grpSpPr>
          <a:xfrm>
            <a:off x="0" y="11"/>
            <a:ext cx="18288348" cy="10287536"/>
            <a:chOff x="0" y="11"/>
            <a:chExt cx="18288348" cy="10287536"/>
          </a:xfrm>
        </p:grpSpPr>
        <p:sp>
          <p:nvSpPr>
            <p:cNvPr id="182" name="Google Shape;182;p11"/>
            <p:cNvSpPr/>
            <p:nvPr/>
          </p:nvSpPr>
          <p:spPr>
            <a:xfrm>
              <a:off x="14973013" y="1028612"/>
              <a:ext cx="3315335" cy="9258935"/>
            </a:xfrm>
            <a:custGeom>
              <a:rect b="b" l="l" r="r" t="t"/>
              <a:pathLst>
                <a:path extrusionOk="0" h="9258935" w="3315334">
                  <a:moveTo>
                    <a:pt x="0" y="9258386"/>
                  </a:moveTo>
                  <a:lnTo>
                    <a:pt x="3314987" y="9258386"/>
                  </a:lnTo>
                  <a:lnTo>
                    <a:pt x="3314987" y="0"/>
                  </a:lnTo>
                  <a:lnTo>
                    <a:pt x="0" y="0"/>
                  </a:lnTo>
                  <a:lnTo>
                    <a:pt x="0" y="9258386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3" name="Google Shape;18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0736" y="1996580"/>
              <a:ext cx="11287125" cy="6848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1"/>
            <p:cNvSpPr/>
            <p:nvPr/>
          </p:nvSpPr>
          <p:spPr>
            <a:xfrm>
              <a:off x="0" y="11"/>
              <a:ext cx="18288000" cy="1028700"/>
            </a:xfrm>
            <a:custGeom>
              <a:rect b="b" l="l" r="r" t="t"/>
              <a:pathLst>
                <a:path extrusionOk="0" h="1028700" w="18288000">
                  <a:moveTo>
                    <a:pt x="18287988" y="0"/>
                  </a:moveTo>
                  <a:lnTo>
                    <a:pt x="12316765" y="0"/>
                  </a:lnTo>
                  <a:lnTo>
                    <a:pt x="6158357" y="0"/>
                  </a:lnTo>
                  <a:lnTo>
                    <a:pt x="0" y="0"/>
                  </a:lnTo>
                  <a:lnTo>
                    <a:pt x="0" y="1028611"/>
                  </a:lnTo>
                  <a:lnTo>
                    <a:pt x="6158357" y="1028611"/>
                  </a:lnTo>
                  <a:lnTo>
                    <a:pt x="12316765" y="1028611"/>
                  </a:lnTo>
                  <a:lnTo>
                    <a:pt x="18287988" y="102861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" name="Google Shape;185;p11"/>
          <p:cNvSpPr txBox="1"/>
          <p:nvPr/>
        </p:nvSpPr>
        <p:spPr>
          <a:xfrm>
            <a:off x="1462538" y="2331638"/>
            <a:ext cx="504126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730885" lvl="0" marL="74295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 used in the code is the  "winequality-red.csv" file.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1261555" y="1317162"/>
            <a:ext cx="22796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Set: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1698" y="5230905"/>
            <a:ext cx="71860" cy="718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755598" y="4979897"/>
            <a:ext cx="4765675" cy="834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64769" lvl="0" marL="12700" marR="508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rPr>
              <a:t>The target variable to be  predicted is the quality of the wine.</a:t>
            </a:r>
            <a:endParaRPr sz="2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2168880" y="4009173"/>
            <a:ext cx="4058285" cy="9525"/>
          </a:xfrm>
          <a:custGeom>
            <a:rect b="b" l="l" r="r" t="t"/>
            <a:pathLst>
              <a:path extrusionOk="0" h="9525" w="4058285">
                <a:moveTo>
                  <a:pt x="4058005" y="0"/>
                </a:moveTo>
                <a:lnTo>
                  <a:pt x="4001084" y="0"/>
                </a:lnTo>
                <a:lnTo>
                  <a:pt x="0" y="0"/>
                </a:lnTo>
                <a:lnTo>
                  <a:pt x="0" y="9525"/>
                </a:lnTo>
                <a:lnTo>
                  <a:pt x="4001084" y="9525"/>
                </a:lnTo>
                <a:lnTo>
                  <a:pt x="4058005" y="9525"/>
                </a:lnTo>
                <a:lnTo>
                  <a:pt x="40580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1"/>
          <p:cNvSpPr txBox="1"/>
          <p:nvPr/>
        </p:nvSpPr>
        <p:spPr>
          <a:xfrm>
            <a:off x="1834036" y="3767371"/>
            <a:ext cx="440563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99390" lvl="0" marL="211454" marR="5080" rtl="0" algn="l">
              <a:lnSpc>
                <a:spcPct val="116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https://archive.ics.uci.edu/ml/machine-learning-  databases/wine-quality/winequality-red.csv</a:t>
            </a:r>
            <a:endParaRPr sz="14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1"/>
          <p:cNvSpPr txBox="1"/>
          <p:nvPr>
            <p:ph type="title"/>
          </p:nvPr>
        </p:nvSpPr>
        <p:spPr>
          <a:xfrm>
            <a:off x="7028353" y="0"/>
            <a:ext cx="3390265" cy="102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/>
              <a:t>Data Set</a:t>
            </a:r>
            <a:endParaRPr sz="6550"/>
          </a:p>
        </p:txBody>
      </p:sp>
      <p:grpSp>
        <p:nvGrpSpPr>
          <p:cNvPr id="192" name="Google Shape;192;p11"/>
          <p:cNvGrpSpPr/>
          <p:nvPr/>
        </p:nvGrpSpPr>
        <p:grpSpPr>
          <a:xfrm>
            <a:off x="0" y="0"/>
            <a:ext cx="1030605" cy="10287000"/>
            <a:chOff x="0" y="0"/>
            <a:chExt cx="1030605" cy="10287000"/>
          </a:xfrm>
        </p:grpSpPr>
        <p:sp>
          <p:nvSpPr>
            <p:cNvPr id="193" name="Google Shape;193;p11"/>
            <p:cNvSpPr/>
            <p:nvPr/>
          </p:nvSpPr>
          <p:spPr>
            <a:xfrm>
              <a:off x="0" y="0"/>
              <a:ext cx="1030605" cy="10287000"/>
            </a:xfrm>
            <a:custGeom>
              <a:rect b="b" l="l" r="r" t="t"/>
              <a:pathLst>
                <a:path extrusionOk="0" h="10287000" w="1030605">
                  <a:moveTo>
                    <a:pt x="1030236" y="0"/>
                  </a:moveTo>
                  <a:lnTo>
                    <a:pt x="0" y="0"/>
                  </a:lnTo>
                  <a:lnTo>
                    <a:pt x="0" y="4508170"/>
                  </a:lnTo>
                  <a:lnTo>
                    <a:pt x="0" y="9651657"/>
                  </a:lnTo>
                  <a:lnTo>
                    <a:pt x="0" y="10287000"/>
                  </a:lnTo>
                  <a:lnTo>
                    <a:pt x="1030236" y="10287000"/>
                  </a:lnTo>
                  <a:lnTo>
                    <a:pt x="1030236" y="9651657"/>
                  </a:lnTo>
                  <a:lnTo>
                    <a:pt x="1030236" y="4508170"/>
                  </a:lnTo>
                  <a:lnTo>
                    <a:pt x="10302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99494" y="1393330"/>
              <a:ext cx="738505" cy="390525"/>
            </a:xfrm>
            <a:custGeom>
              <a:rect b="b" l="l" r="r" t="t"/>
              <a:pathLst>
                <a:path extrusionOk="0" h="390525" w="738505">
                  <a:moveTo>
                    <a:pt x="0" y="390524"/>
                  </a:moveTo>
                  <a:lnTo>
                    <a:pt x="0" y="292592"/>
                  </a:lnTo>
                  <a:lnTo>
                    <a:pt x="127042" y="195463"/>
                  </a:lnTo>
                  <a:lnTo>
                    <a:pt x="0" y="97932"/>
                  </a:lnTo>
                  <a:lnTo>
                    <a:pt x="0" y="0"/>
                  </a:lnTo>
                  <a:lnTo>
                    <a:pt x="254489" y="195061"/>
                  </a:lnTo>
                  <a:lnTo>
                    <a:pt x="0" y="390524"/>
                  </a:lnTo>
                  <a:close/>
                </a:path>
                <a:path extrusionOk="0" h="390525" w="738505">
                  <a:moveTo>
                    <a:pt x="241946" y="390524"/>
                  </a:moveTo>
                  <a:lnTo>
                    <a:pt x="241946" y="292592"/>
                  </a:lnTo>
                  <a:lnTo>
                    <a:pt x="368989" y="195463"/>
                  </a:lnTo>
                  <a:lnTo>
                    <a:pt x="241946" y="97932"/>
                  </a:lnTo>
                  <a:lnTo>
                    <a:pt x="241946" y="0"/>
                  </a:lnTo>
                  <a:lnTo>
                    <a:pt x="496436" y="195061"/>
                  </a:lnTo>
                  <a:lnTo>
                    <a:pt x="241946" y="390524"/>
                  </a:lnTo>
                  <a:close/>
                </a:path>
                <a:path extrusionOk="0" h="390525" w="738505">
                  <a:moveTo>
                    <a:pt x="483893" y="390524"/>
                  </a:moveTo>
                  <a:lnTo>
                    <a:pt x="483893" y="292592"/>
                  </a:lnTo>
                  <a:lnTo>
                    <a:pt x="610935" y="195463"/>
                  </a:lnTo>
                  <a:lnTo>
                    <a:pt x="483893" y="97932"/>
                  </a:lnTo>
                  <a:lnTo>
                    <a:pt x="483893" y="0"/>
                  </a:lnTo>
                  <a:lnTo>
                    <a:pt x="738382" y="195061"/>
                  </a:lnTo>
                  <a:lnTo>
                    <a:pt x="483893" y="390524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>
            <a:off x="0" y="11"/>
            <a:ext cx="18288574" cy="10287537"/>
            <a:chOff x="0" y="11"/>
            <a:chExt cx="18288574" cy="10287537"/>
          </a:xfrm>
        </p:grpSpPr>
        <p:sp>
          <p:nvSpPr>
            <p:cNvPr id="200" name="Google Shape;200;p12"/>
            <p:cNvSpPr/>
            <p:nvPr/>
          </p:nvSpPr>
          <p:spPr>
            <a:xfrm>
              <a:off x="14698284" y="1028613"/>
              <a:ext cx="3590290" cy="9258935"/>
            </a:xfrm>
            <a:custGeom>
              <a:rect b="b" l="l" r="r" t="t"/>
              <a:pathLst>
                <a:path extrusionOk="0" h="9258935" w="3590290">
                  <a:moveTo>
                    <a:pt x="0" y="9258386"/>
                  </a:moveTo>
                  <a:lnTo>
                    <a:pt x="3589714" y="9258386"/>
                  </a:lnTo>
                  <a:lnTo>
                    <a:pt x="3589714" y="0"/>
                  </a:lnTo>
                  <a:lnTo>
                    <a:pt x="0" y="0"/>
                  </a:lnTo>
                  <a:lnTo>
                    <a:pt x="0" y="9258386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1" name="Google Shape;20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3839" y="1140493"/>
              <a:ext cx="9048749" cy="899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2"/>
            <p:cNvSpPr/>
            <p:nvPr/>
          </p:nvSpPr>
          <p:spPr>
            <a:xfrm>
              <a:off x="0" y="11"/>
              <a:ext cx="18288000" cy="1028700"/>
            </a:xfrm>
            <a:custGeom>
              <a:rect b="b" l="l" r="r" t="t"/>
              <a:pathLst>
                <a:path extrusionOk="0" h="1028700" w="18288000">
                  <a:moveTo>
                    <a:pt x="18287988" y="0"/>
                  </a:moveTo>
                  <a:lnTo>
                    <a:pt x="12316765" y="0"/>
                  </a:lnTo>
                  <a:lnTo>
                    <a:pt x="6158357" y="0"/>
                  </a:lnTo>
                  <a:lnTo>
                    <a:pt x="0" y="0"/>
                  </a:lnTo>
                  <a:lnTo>
                    <a:pt x="0" y="1028611"/>
                  </a:lnTo>
                  <a:lnTo>
                    <a:pt x="6158357" y="1028611"/>
                  </a:lnTo>
                  <a:lnTo>
                    <a:pt x="12316765" y="1028611"/>
                  </a:lnTo>
                  <a:lnTo>
                    <a:pt x="18287988" y="102861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3" name="Google Shape;203;p12"/>
          <p:cNvSpPr txBox="1"/>
          <p:nvPr/>
        </p:nvSpPr>
        <p:spPr>
          <a:xfrm>
            <a:off x="1242490" y="1306818"/>
            <a:ext cx="27762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: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056" y="5616927"/>
            <a:ext cx="123825" cy="1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056" y="6093177"/>
            <a:ext cx="123825" cy="1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056" y="6569426"/>
            <a:ext cx="123825" cy="1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056" y="7045676"/>
            <a:ext cx="123825" cy="1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056" y="7521926"/>
            <a:ext cx="123825" cy="1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056" y="7998176"/>
            <a:ext cx="123825" cy="1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/>
          <p:nvPr/>
        </p:nvSpPr>
        <p:spPr>
          <a:xfrm>
            <a:off x="1221431" y="2223422"/>
            <a:ext cx="7621270" cy="6037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34" lvl="0" marL="434340" marR="508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rPr>
              <a:t>The algorithm used in the code is Linear  Regression, which is a type of supervised learning  algorithm used for predicting a continuous output  variable based on one or more input features.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64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01F20"/>
                </a:solidFill>
                <a:latin typeface="Verdana"/>
                <a:ea typeface="Verdana"/>
                <a:cs typeface="Verdana"/>
                <a:sym typeface="Verdana"/>
              </a:rPr>
              <a:t>The code includes :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61745" marR="2913380" rtl="0" algn="just">
              <a:lnSpc>
                <a:spcPct val="115700"/>
              </a:lnSpc>
              <a:spcBef>
                <a:spcPts val="3090"/>
              </a:spcBef>
              <a:spcAft>
                <a:spcPts val="0"/>
              </a:spcAft>
              <a:buNone/>
            </a:pPr>
            <a:r>
              <a:rPr lang="en-US" sz="2700">
                <a:latin typeface="Verdana"/>
                <a:ea typeface="Verdana"/>
                <a:cs typeface="Verdana"/>
                <a:sym typeface="Verdana"/>
              </a:rPr>
              <a:t>Create Spark session  Load the data.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61745" marR="0" rtl="0" algn="just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700">
                <a:latin typeface="Verdana"/>
                <a:ea typeface="Verdana"/>
                <a:cs typeface="Verdana"/>
                <a:sym typeface="Verdana"/>
              </a:rPr>
              <a:t>Vectorize the data .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61745" marR="1463675" rtl="0" algn="just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Verdana"/>
                <a:ea typeface="Verdana"/>
                <a:cs typeface="Verdana"/>
                <a:sym typeface="Verdana"/>
              </a:rPr>
              <a:t>Training and testing a model.  Use the model for prediction.  Performance of the model.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12"/>
          <p:cNvSpPr txBox="1"/>
          <p:nvPr>
            <p:ph type="title"/>
          </p:nvPr>
        </p:nvSpPr>
        <p:spPr>
          <a:xfrm>
            <a:off x="6612676" y="0"/>
            <a:ext cx="4221480" cy="102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/>
              <a:t>Algorithm</a:t>
            </a:r>
            <a:endParaRPr sz="6550"/>
          </a:p>
        </p:txBody>
      </p:sp>
      <p:grpSp>
        <p:nvGrpSpPr>
          <p:cNvPr id="212" name="Google Shape;212;p12"/>
          <p:cNvGrpSpPr/>
          <p:nvPr/>
        </p:nvGrpSpPr>
        <p:grpSpPr>
          <a:xfrm>
            <a:off x="0" y="11"/>
            <a:ext cx="1030605" cy="10287000"/>
            <a:chOff x="0" y="11"/>
            <a:chExt cx="1030605" cy="10287000"/>
          </a:xfrm>
        </p:grpSpPr>
        <p:sp>
          <p:nvSpPr>
            <p:cNvPr id="213" name="Google Shape;213;p12"/>
            <p:cNvSpPr/>
            <p:nvPr/>
          </p:nvSpPr>
          <p:spPr>
            <a:xfrm>
              <a:off x="0" y="11"/>
              <a:ext cx="1030605" cy="10287000"/>
            </a:xfrm>
            <a:custGeom>
              <a:rect b="b" l="l" r="r" t="t"/>
              <a:pathLst>
                <a:path extrusionOk="0" h="10287000" w="1030605">
                  <a:moveTo>
                    <a:pt x="1030236" y="0"/>
                  </a:moveTo>
                  <a:lnTo>
                    <a:pt x="0" y="0"/>
                  </a:lnTo>
                  <a:lnTo>
                    <a:pt x="0" y="4508157"/>
                  </a:lnTo>
                  <a:lnTo>
                    <a:pt x="0" y="9651657"/>
                  </a:lnTo>
                  <a:lnTo>
                    <a:pt x="0" y="10286987"/>
                  </a:lnTo>
                  <a:lnTo>
                    <a:pt x="1030236" y="10286987"/>
                  </a:lnTo>
                  <a:lnTo>
                    <a:pt x="1030236" y="9651657"/>
                  </a:lnTo>
                  <a:lnTo>
                    <a:pt x="1030236" y="4508157"/>
                  </a:lnTo>
                  <a:lnTo>
                    <a:pt x="10302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199491" y="1488540"/>
              <a:ext cx="738505" cy="3452495"/>
            </a:xfrm>
            <a:custGeom>
              <a:rect b="b" l="l" r="r" t="t"/>
              <a:pathLst>
                <a:path extrusionOk="0" h="3452495" w="738505">
                  <a:moveTo>
                    <a:pt x="254482" y="3256991"/>
                  </a:moveTo>
                  <a:lnTo>
                    <a:pt x="0" y="3061932"/>
                  </a:lnTo>
                  <a:lnTo>
                    <a:pt x="0" y="3159861"/>
                  </a:lnTo>
                  <a:lnTo>
                    <a:pt x="127038" y="3257385"/>
                  </a:lnTo>
                  <a:lnTo>
                    <a:pt x="0" y="3354514"/>
                  </a:lnTo>
                  <a:lnTo>
                    <a:pt x="0" y="3452444"/>
                  </a:lnTo>
                  <a:lnTo>
                    <a:pt x="254482" y="3256991"/>
                  </a:lnTo>
                  <a:close/>
                </a:path>
                <a:path extrusionOk="0" h="3452495" w="738505">
                  <a:moveTo>
                    <a:pt x="254482" y="195059"/>
                  </a:moveTo>
                  <a:lnTo>
                    <a:pt x="0" y="0"/>
                  </a:lnTo>
                  <a:lnTo>
                    <a:pt x="0" y="97929"/>
                  </a:lnTo>
                  <a:lnTo>
                    <a:pt x="127038" y="195465"/>
                  </a:lnTo>
                  <a:lnTo>
                    <a:pt x="0" y="292595"/>
                  </a:lnTo>
                  <a:lnTo>
                    <a:pt x="0" y="390525"/>
                  </a:lnTo>
                  <a:lnTo>
                    <a:pt x="254482" y="195059"/>
                  </a:lnTo>
                  <a:close/>
                </a:path>
                <a:path extrusionOk="0" h="3452495" w="738505">
                  <a:moveTo>
                    <a:pt x="496430" y="3256991"/>
                  </a:moveTo>
                  <a:lnTo>
                    <a:pt x="241947" y="3061932"/>
                  </a:lnTo>
                  <a:lnTo>
                    <a:pt x="241947" y="3159861"/>
                  </a:lnTo>
                  <a:lnTo>
                    <a:pt x="368985" y="3257385"/>
                  </a:lnTo>
                  <a:lnTo>
                    <a:pt x="241947" y="3354514"/>
                  </a:lnTo>
                  <a:lnTo>
                    <a:pt x="241947" y="3452444"/>
                  </a:lnTo>
                  <a:lnTo>
                    <a:pt x="496430" y="3256991"/>
                  </a:lnTo>
                  <a:close/>
                </a:path>
                <a:path extrusionOk="0" h="3452495" w="738505">
                  <a:moveTo>
                    <a:pt x="496430" y="195059"/>
                  </a:moveTo>
                  <a:lnTo>
                    <a:pt x="241947" y="0"/>
                  </a:lnTo>
                  <a:lnTo>
                    <a:pt x="241947" y="97929"/>
                  </a:lnTo>
                  <a:lnTo>
                    <a:pt x="368985" y="195465"/>
                  </a:lnTo>
                  <a:lnTo>
                    <a:pt x="241947" y="292595"/>
                  </a:lnTo>
                  <a:lnTo>
                    <a:pt x="241947" y="390525"/>
                  </a:lnTo>
                  <a:lnTo>
                    <a:pt x="496430" y="195059"/>
                  </a:lnTo>
                  <a:close/>
                </a:path>
                <a:path extrusionOk="0" h="3452495" w="738505">
                  <a:moveTo>
                    <a:pt x="738378" y="3256991"/>
                  </a:moveTo>
                  <a:lnTo>
                    <a:pt x="483895" y="3061932"/>
                  </a:lnTo>
                  <a:lnTo>
                    <a:pt x="483895" y="3159861"/>
                  </a:lnTo>
                  <a:lnTo>
                    <a:pt x="610933" y="3257385"/>
                  </a:lnTo>
                  <a:lnTo>
                    <a:pt x="483895" y="3354514"/>
                  </a:lnTo>
                  <a:lnTo>
                    <a:pt x="483895" y="3452444"/>
                  </a:lnTo>
                  <a:lnTo>
                    <a:pt x="738378" y="3256991"/>
                  </a:lnTo>
                  <a:close/>
                </a:path>
                <a:path extrusionOk="0" h="3452495" w="738505">
                  <a:moveTo>
                    <a:pt x="738378" y="195059"/>
                  </a:moveTo>
                  <a:lnTo>
                    <a:pt x="483895" y="0"/>
                  </a:lnTo>
                  <a:lnTo>
                    <a:pt x="483895" y="97929"/>
                  </a:lnTo>
                  <a:lnTo>
                    <a:pt x="610933" y="195465"/>
                  </a:lnTo>
                  <a:lnTo>
                    <a:pt x="483895" y="292595"/>
                  </a:lnTo>
                  <a:lnTo>
                    <a:pt x="483895" y="390525"/>
                  </a:lnTo>
                  <a:lnTo>
                    <a:pt x="738378" y="195059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3343722" y="3499155"/>
            <a:ext cx="1160081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Executing Algorithm using</a:t>
            </a:r>
            <a:endParaRPr/>
          </a:p>
        </p:txBody>
      </p:sp>
      <p:sp>
        <p:nvSpPr>
          <p:cNvPr id="220" name="Google Shape;220;p13"/>
          <p:cNvSpPr txBox="1"/>
          <p:nvPr/>
        </p:nvSpPr>
        <p:spPr>
          <a:xfrm>
            <a:off x="3531394" y="4537380"/>
            <a:ext cx="1122553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latin typeface="Cambria"/>
                <a:ea typeface="Cambria"/>
                <a:cs typeface="Cambria"/>
                <a:sym typeface="Cambria"/>
              </a:rPr>
              <a:t>spark on the HDFS cluster</a:t>
            </a:r>
            <a:endParaRPr sz="7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6727134" y="4277731"/>
            <a:ext cx="465074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635021" y="395918"/>
            <a:ext cx="16744950" cy="8753475"/>
            <a:chOff x="635021" y="395918"/>
            <a:chExt cx="16744950" cy="8753475"/>
          </a:xfrm>
        </p:grpSpPr>
        <p:sp>
          <p:nvSpPr>
            <p:cNvPr id="231" name="Google Shape;231;p15"/>
            <p:cNvSpPr/>
            <p:nvPr/>
          </p:nvSpPr>
          <p:spPr>
            <a:xfrm>
              <a:off x="635021" y="395918"/>
              <a:ext cx="16744950" cy="8753475"/>
            </a:xfrm>
            <a:custGeom>
              <a:rect b="b" l="l" r="r" t="t"/>
              <a:pathLst>
                <a:path extrusionOk="0" h="8753475" w="16744950">
                  <a:moveTo>
                    <a:pt x="16744948" y="8753474"/>
                  </a:moveTo>
                  <a:lnTo>
                    <a:pt x="0" y="8753474"/>
                  </a:lnTo>
                  <a:lnTo>
                    <a:pt x="0" y="0"/>
                  </a:lnTo>
                  <a:lnTo>
                    <a:pt x="16744948" y="0"/>
                  </a:lnTo>
                  <a:lnTo>
                    <a:pt x="16744948" y="8753474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2" name="Google Shape;23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688334" y="5393290"/>
              <a:ext cx="4381178" cy="3647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5"/>
            <p:cNvSpPr/>
            <p:nvPr/>
          </p:nvSpPr>
          <p:spPr>
            <a:xfrm>
              <a:off x="1009469" y="956664"/>
              <a:ext cx="903605" cy="615315"/>
            </a:xfrm>
            <a:custGeom>
              <a:rect b="b" l="l" r="r" t="t"/>
              <a:pathLst>
                <a:path extrusionOk="0" h="615315" w="903605">
                  <a:moveTo>
                    <a:pt x="212974" y="614818"/>
                  </a:moveTo>
                  <a:lnTo>
                    <a:pt x="153285" y="608581"/>
                  </a:lnTo>
                  <a:lnTo>
                    <a:pt x="101246" y="589873"/>
                  </a:lnTo>
                  <a:lnTo>
                    <a:pt x="58589" y="559792"/>
                  </a:lnTo>
                  <a:lnTo>
                    <a:pt x="26621" y="519440"/>
                  </a:lnTo>
                  <a:lnTo>
                    <a:pt x="6655" y="470284"/>
                  </a:lnTo>
                  <a:lnTo>
                    <a:pt x="0" y="413791"/>
                  </a:lnTo>
                  <a:lnTo>
                    <a:pt x="0" y="199978"/>
                  </a:lnTo>
                  <a:lnTo>
                    <a:pt x="6655" y="143747"/>
                  </a:lnTo>
                  <a:lnTo>
                    <a:pt x="26621" y="94958"/>
                  </a:lnTo>
                  <a:lnTo>
                    <a:pt x="58589" y="54920"/>
                  </a:lnTo>
                  <a:lnTo>
                    <a:pt x="101246" y="24944"/>
                  </a:lnTo>
                  <a:lnTo>
                    <a:pt x="153285" y="6236"/>
                  </a:lnTo>
                  <a:lnTo>
                    <a:pt x="212974" y="0"/>
                  </a:lnTo>
                  <a:lnTo>
                    <a:pt x="243396" y="1532"/>
                  </a:lnTo>
                  <a:lnTo>
                    <a:pt x="298735" y="13795"/>
                  </a:lnTo>
                  <a:lnTo>
                    <a:pt x="346411" y="37941"/>
                  </a:lnTo>
                  <a:lnTo>
                    <a:pt x="383829" y="71690"/>
                  </a:lnTo>
                  <a:lnTo>
                    <a:pt x="410136" y="114112"/>
                  </a:lnTo>
                  <a:lnTo>
                    <a:pt x="423447" y="162534"/>
                  </a:lnTo>
                  <a:lnTo>
                    <a:pt x="425111" y="188868"/>
                  </a:lnTo>
                  <a:lnTo>
                    <a:pt x="425111" y="203541"/>
                  </a:lnTo>
                  <a:lnTo>
                    <a:pt x="425111" y="207454"/>
                  </a:lnTo>
                  <a:lnTo>
                    <a:pt x="423923" y="210599"/>
                  </a:lnTo>
                  <a:lnTo>
                    <a:pt x="421547" y="212974"/>
                  </a:lnTo>
                  <a:lnTo>
                    <a:pt x="419311" y="215210"/>
                  </a:lnTo>
                  <a:lnTo>
                    <a:pt x="416167" y="216328"/>
                  </a:lnTo>
                  <a:lnTo>
                    <a:pt x="412114" y="216328"/>
                  </a:lnTo>
                  <a:lnTo>
                    <a:pt x="276490" y="216328"/>
                  </a:lnTo>
                  <a:lnTo>
                    <a:pt x="272577" y="216328"/>
                  </a:lnTo>
                  <a:lnTo>
                    <a:pt x="269432" y="215210"/>
                  </a:lnTo>
                  <a:lnTo>
                    <a:pt x="267057" y="212974"/>
                  </a:lnTo>
                  <a:lnTo>
                    <a:pt x="264821" y="210599"/>
                  </a:lnTo>
                  <a:lnTo>
                    <a:pt x="263703" y="207454"/>
                  </a:lnTo>
                  <a:lnTo>
                    <a:pt x="263703" y="203541"/>
                  </a:lnTo>
                  <a:lnTo>
                    <a:pt x="263703" y="190545"/>
                  </a:lnTo>
                  <a:lnTo>
                    <a:pt x="249868" y="153232"/>
                  </a:lnTo>
                  <a:lnTo>
                    <a:pt x="212974" y="138140"/>
                  </a:lnTo>
                  <a:lnTo>
                    <a:pt x="201996" y="139162"/>
                  </a:lnTo>
                  <a:lnTo>
                    <a:pt x="169426" y="163307"/>
                  </a:lnTo>
                  <a:lnTo>
                    <a:pt x="161408" y="197462"/>
                  </a:lnTo>
                  <a:lnTo>
                    <a:pt x="161408" y="416516"/>
                  </a:lnTo>
                  <a:lnTo>
                    <a:pt x="177339" y="459908"/>
                  </a:lnTo>
                  <a:lnTo>
                    <a:pt x="216538" y="476468"/>
                  </a:lnTo>
                  <a:lnTo>
                    <a:pt x="226744" y="475616"/>
                  </a:lnTo>
                  <a:lnTo>
                    <a:pt x="261921" y="446492"/>
                  </a:lnTo>
                  <a:lnTo>
                    <a:pt x="265380" y="425111"/>
                  </a:lnTo>
                  <a:lnTo>
                    <a:pt x="265380" y="399327"/>
                  </a:lnTo>
                  <a:lnTo>
                    <a:pt x="265380" y="395834"/>
                  </a:lnTo>
                  <a:lnTo>
                    <a:pt x="263633" y="394087"/>
                  </a:lnTo>
                  <a:lnTo>
                    <a:pt x="260139" y="394087"/>
                  </a:lnTo>
                  <a:lnTo>
                    <a:pt x="219892" y="394087"/>
                  </a:lnTo>
                  <a:lnTo>
                    <a:pt x="215839" y="394087"/>
                  </a:lnTo>
                  <a:lnTo>
                    <a:pt x="212695" y="392969"/>
                  </a:lnTo>
                  <a:lnTo>
                    <a:pt x="210459" y="390733"/>
                  </a:lnTo>
                  <a:lnTo>
                    <a:pt x="208223" y="388357"/>
                  </a:lnTo>
                  <a:lnTo>
                    <a:pt x="207105" y="385213"/>
                  </a:lnTo>
                  <a:lnTo>
                    <a:pt x="207105" y="381300"/>
                  </a:lnTo>
                  <a:lnTo>
                    <a:pt x="207105" y="279843"/>
                  </a:lnTo>
                  <a:lnTo>
                    <a:pt x="207105" y="275930"/>
                  </a:lnTo>
                  <a:lnTo>
                    <a:pt x="208223" y="272856"/>
                  </a:lnTo>
                  <a:lnTo>
                    <a:pt x="210459" y="270620"/>
                  </a:lnTo>
                  <a:lnTo>
                    <a:pt x="212695" y="268244"/>
                  </a:lnTo>
                  <a:lnTo>
                    <a:pt x="215839" y="267057"/>
                  </a:lnTo>
                  <a:lnTo>
                    <a:pt x="219892" y="267057"/>
                  </a:lnTo>
                  <a:lnTo>
                    <a:pt x="412114" y="267057"/>
                  </a:lnTo>
                  <a:lnTo>
                    <a:pt x="416167" y="267057"/>
                  </a:lnTo>
                  <a:lnTo>
                    <a:pt x="419311" y="268244"/>
                  </a:lnTo>
                  <a:lnTo>
                    <a:pt x="421547" y="270620"/>
                  </a:lnTo>
                  <a:lnTo>
                    <a:pt x="423923" y="272856"/>
                  </a:lnTo>
                  <a:lnTo>
                    <a:pt x="425111" y="275930"/>
                  </a:lnTo>
                  <a:lnTo>
                    <a:pt x="425111" y="279843"/>
                  </a:lnTo>
                  <a:lnTo>
                    <a:pt x="425111" y="418193"/>
                  </a:lnTo>
                  <a:lnTo>
                    <a:pt x="418455" y="473061"/>
                  </a:lnTo>
                  <a:lnTo>
                    <a:pt x="398489" y="521117"/>
                  </a:lnTo>
                  <a:lnTo>
                    <a:pt x="366469" y="560735"/>
                  </a:lnTo>
                  <a:lnTo>
                    <a:pt x="323654" y="590292"/>
                  </a:lnTo>
                  <a:lnTo>
                    <a:pt x="271983" y="608686"/>
                  </a:lnTo>
                  <a:lnTo>
                    <a:pt x="243396" y="613285"/>
                  </a:lnTo>
                  <a:lnTo>
                    <a:pt x="212974" y="614818"/>
                  </a:lnTo>
                  <a:close/>
                </a:path>
                <a:path extrusionOk="0" h="615315" w="903605">
                  <a:moveTo>
                    <a:pt x="750474" y="607900"/>
                  </a:moveTo>
                  <a:lnTo>
                    <a:pt x="743067" y="607900"/>
                  </a:lnTo>
                  <a:lnTo>
                    <a:pt x="738176" y="604476"/>
                  </a:lnTo>
                  <a:lnTo>
                    <a:pt x="735800" y="597629"/>
                  </a:lnTo>
                  <a:lnTo>
                    <a:pt x="662852" y="381300"/>
                  </a:lnTo>
                  <a:lnTo>
                    <a:pt x="662293" y="378365"/>
                  </a:lnTo>
                  <a:lnTo>
                    <a:pt x="660337" y="376898"/>
                  </a:lnTo>
                  <a:lnTo>
                    <a:pt x="656983" y="376898"/>
                  </a:lnTo>
                  <a:lnTo>
                    <a:pt x="641471" y="376898"/>
                  </a:lnTo>
                  <a:lnTo>
                    <a:pt x="637977" y="376898"/>
                  </a:lnTo>
                  <a:lnTo>
                    <a:pt x="636230" y="378645"/>
                  </a:lnTo>
                  <a:lnTo>
                    <a:pt x="636230" y="382138"/>
                  </a:lnTo>
                  <a:lnTo>
                    <a:pt x="636230" y="595113"/>
                  </a:lnTo>
                  <a:lnTo>
                    <a:pt x="636230" y="599026"/>
                  </a:lnTo>
                  <a:lnTo>
                    <a:pt x="635042" y="602170"/>
                  </a:lnTo>
                  <a:lnTo>
                    <a:pt x="632667" y="604546"/>
                  </a:lnTo>
                  <a:lnTo>
                    <a:pt x="630431" y="606782"/>
                  </a:lnTo>
                  <a:lnTo>
                    <a:pt x="627356" y="607900"/>
                  </a:lnTo>
                  <a:lnTo>
                    <a:pt x="623443" y="607900"/>
                  </a:lnTo>
                  <a:lnTo>
                    <a:pt x="487819" y="607900"/>
                  </a:lnTo>
                  <a:lnTo>
                    <a:pt x="483766" y="607900"/>
                  </a:lnTo>
                  <a:lnTo>
                    <a:pt x="480552" y="606782"/>
                  </a:lnTo>
                  <a:lnTo>
                    <a:pt x="478176" y="604546"/>
                  </a:lnTo>
                  <a:lnTo>
                    <a:pt x="475940" y="602170"/>
                  </a:lnTo>
                  <a:lnTo>
                    <a:pt x="474822" y="599026"/>
                  </a:lnTo>
                  <a:lnTo>
                    <a:pt x="474822" y="595113"/>
                  </a:lnTo>
                  <a:lnTo>
                    <a:pt x="474822" y="19704"/>
                  </a:lnTo>
                  <a:lnTo>
                    <a:pt x="474822" y="15791"/>
                  </a:lnTo>
                  <a:lnTo>
                    <a:pt x="475940" y="12717"/>
                  </a:lnTo>
                  <a:lnTo>
                    <a:pt x="478176" y="10481"/>
                  </a:lnTo>
                  <a:lnTo>
                    <a:pt x="480552" y="8105"/>
                  </a:lnTo>
                  <a:lnTo>
                    <a:pt x="483766" y="6917"/>
                  </a:lnTo>
                  <a:lnTo>
                    <a:pt x="487819" y="6917"/>
                  </a:lnTo>
                  <a:lnTo>
                    <a:pt x="714419" y="6917"/>
                  </a:lnTo>
                  <a:lnTo>
                    <a:pt x="766143" y="12944"/>
                  </a:lnTo>
                  <a:lnTo>
                    <a:pt x="811473" y="31023"/>
                  </a:lnTo>
                  <a:lnTo>
                    <a:pt x="848838" y="59794"/>
                  </a:lnTo>
                  <a:lnTo>
                    <a:pt x="876665" y="98312"/>
                  </a:lnTo>
                  <a:lnTo>
                    <a:pt x="894116" y="145005"/>
                  </a:lnTo>
                  <a:lnTo>
                    <a:pt x="899933" y="198301"/>
                  </a:lnTo>
                  <a:lnTo>
                    <a:pt x="898558" y="223731"/>
                  </a:lnTo>
                  <a:lnTo>
                    <a:pt x="887553" y="269952"/>
                  </a:lnTo>
                  <a:lnTo>
                    <a:pt x="865909" y="309557"/>
                  </a:lnTo>
                  <a:lnTo>
                    <a:pt x="835200" y="340581"/>
                  </a:lnTo>
                  <a:lnTo>
                    <a:pt x="816504" y="352791"/>
                  </a:lnTo>
                  <a:lnTo>
                    <a:pt x="814268" y="354608"/>
                  </a:lnTo>
                  <a:lnTo>
                    <a:pt x="813430" y="356914"/>
                  </a:lnTo>
                  <a:lnTo>
                    <a:pt x="813989" y="359709"/>
                  </a:lnTo>
                  <a:lnTo>
                    <a:pt x="902449" y="593227"/>
                  </a:lnTo>
                  <a:lnTo>
                    <a:pt x="903008" y="595043"/>
                  </a:lnTo>
                  <a:lnTo>
                    <a:pt x="903287" y="597070"/>
                  </a:lnTo>
                  <a:lnTo>
                    <a:pt x="903287" y="599306"/>
                  </a:lnTo>
                  <a:lnTo>
                    <a:pt x="903287" y="605035"/>
                  </a:lnTo>
                  <a:lnTo>
                    <a:pt x="899584" y="607900"/>
                  </a:lnTo>
                  <a:lnTo>
                    <a:pt x="892177" y="607900"/>
                  </a:lnTo>
                  <a:lnTo>
                    <a:pt x="750474" y="607900"/>
                  </a:lnTo>
                  <a:close/>
                </a:path>
              </a:pathLst>
            </a:custGeom>
            <a:noFill/>
            <a:ln cap="flat" cmpd="sng" w="20375">
              <a:solidFill>
                <a:srgbClr val="FF31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4" name="Google Shape;23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5503" y="1091525"/>
              <a:ext cx="123526" cy="129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5"/>
            <p:cNvSpPr/>
            <p:nvPr/>
          </p:nvSpPr>
          <p:spPr>
            <a:xfrm>
              <a:off x="1952147" y="956664"/>
              <a:ext cx="1376680" cy="616585"/>
            </a:xfrm>
            <a:custGeom>
              <a:rect b="b" l="l" r="r" t="t"/>
              <a:pathLst>
                <a:path extrusionOk="0" h="616585" w="1376679">
                  <a:moveTo>
                    <a:pt x="215490" y="616494"/>
                  </a:moveTo>
                  <a:lnTo>
                    <a:pt x="154962" y="610049"/>
                  </a:lnTo>
                  <a:lnTo>
                    <a:pt x="102085" y="590711"/>
                  </a:lnTo>
                  <a:lnTo>
                    <a:pt x="58798" y="559687"/>
                  </a:lnTo>
                  <a:lnTo>
                    <a:pt x="26621" y="518182"/>
                  </a:lnTo>
                  <a:lnTo>
                    <a:pt x="6655" y="467664"/>
                  </a:lnTo>
                  <a:lnTo>
                    <a:pt x="0" y="409599"/>
                  </a:lnTo>
                  <a:lnTo>
                    <a:pt x="0" y="205218"/>
                  </a:lnTo>
                  <a:lnTo>
                    <a:pt x="6655" y="147258"/>
                  </a:lnTo>
                  <a:lnTo>
                    <a:pt x="26621" y="97054"/>
                  </a:lnTo>
                  <a:lnTo>
                    <a:pt x="58798" y="55968"/>
                  </a:lnTo>
                  <a:lnTo>
                    <a:pt x="102085" y="25364"/>
                  </a:lnTo>
                  <a:lnTo>
                    <a:pt x="154962" y="6341"/>
                  </a:lnTo>
                  <a:lnTo>
                    <a:pt x="215490" y="0"/>
                  </a:lnTo>
                  <a:lnTo>
                    <a:pt x="246815" y="1585"/>
                  </a:lnTo>
                  <a:lnTo>
                    <a:pt x="303727" y="14267"/>
                  </a:lnTo>
                  <a:lnTo>
                    <a:pt x="352621" y="39356"/>
                  </a:lnTo>
                  <a:lnTo>
                    <a:pt x="390667" y="75201"/>
                  </a:lnTo>
                  <a:lnTo>
                    <a:pt x="417053" y="121187"/>
                  </a:lnTo>
                  <a:lnTo>
                    <a:pt x="430364" y="175269"/>
                  </a:lnTo>
                  <a:lnTo>
                    <a:pt x="432028" y="205218"/>
                  </a:lnTo>
                  <a:lnTo>
                    <a:pt x="432028" y="409599"/>
                  </a:lnTo>
                  <a:lnTo>
                    <a:pt x="425268" y="467664"/>
                  </a:lnTo>
                  <a:lnTo>
                    <a:pt x="404987" y="518182"/>
                  </a:lnTo>
                  <a:lnTo>
                    <a:pt x="372443" y="559687"/>
                  </a:lnTo>
                  <a:lnTo>
                    <a:pt x="328895" y="590711"/>
                  </a:lnTo>
                  <a:lnTo>
                    <a:pt x="276123" y="610049"/>
                  </a:lnTo>
                  <a:lnTo>
                    <a:pt x="215490" y="616494"/>
                  </a:lnTo>
                  <a:close/>
                </a:path>
                <a:path extrusionOk="0" h="616585" w="1376679">
                  <a:moveTo>
                    <a:pt x="215490" y="478354"/>
                  </a:moveTo>
                  <a:lnTo>
                    <a:pt x="255527" y="461165"/>
                  </a:lnTo>
                  <a:lnTo>
                    <a:pt x="270620" y="415468"/>
                  </a:lnTo>
                  <a:lnTo>
                    <a:pt x="270620" y="200816"/>
                  </a:lnTo>
                  <a:lnTo>
                    <a:pt x="255527" y="155329"/>
                  </a:lnTo>
                  <a:lnTo>
                    <a:pt x="215490" y="138140"/>
                  </a:lnTo>
                  <a:lnTo>
                    <a:pt x="204092" y="139214"/>
                  </a:lnTo>
                  <a:lnTo>
                    <a:pt x="169897" y="164617"/>
                  </a:lnTo>
                  <a:lnTo>
                    <a:pt x="161408" y="200816"/>
                  </a:lnTo>
                  <a:lnTo>
                    <a:pt x="161408" y="415468"/>
                  </a:lnTo>
                  <a:lnTo>
                    <a:pt x="176500" y="461165"/>
                  </a:lnTo>
                  <a:lnTo>
                    <a:pt x="215490" y="478354"/>
                  </a:lnTo>
                  <a:close/>
                </a:path>
                <a:path extrusionOk="0" h="616585" w="1376679">
                  <a:moveTo>
                    <a:pt x="689425" y="614818"/>
                  </a:moveTo>
                  <a:lnTo>
                    <a:pt x="630521" y="608581"/>
                  </a:lnTo>
                  <a:lnTo>
                    <a:pt x="579164" y="589873"/>
                  </a:lnTo>
                  <a:lnTo>
                    <a:pt x="536926" y="559792"/>
                  </a:lnTo>
                  <a:lnTo>
                    <a:pt x="505378" y="519440"/>
                  </a:lnTo>
                  <a:lnTo>
                    <a:pt x="485726" y="470284"/>
                  </a:lnTo>
                  <a:lnTo>
                    <a:pt x="479175" y="413791"/>
                  </a:lnTo>
                  <a:lnTo>
                    <a:pt x="479175" y="19704"/>
                  </a:lnTo>
                  <a:lnTo>
                    <a:pt x="479175" y="15791"/>
                  </a:lnTo>
                  <a:lnTo>
                    <a:pt x="480293" y="12717"/>
                  </a:lnTo>
                  <a:lnTo>
                    <a:pt x="482529" y="10481"/>
                  </a:lnTo>
                  <a:lnTo>
                    <a:pt x="484905" y="8105"/>
                  </a:lnTo>
                  <a:lnTo>
                    <a:pt x="488049" y="6917"/>
                  </a:lnTo>
                  <a:lnTo>
                    <a:pt x="491962" y="6917"/>
                  </a:lnTo>
                  <a:lnTo>
                    <a:pt x="627586" y="6917"/>
                  </a:lnTo>
                  <a:lnTo>
                    <a:pt x="631639" y="6917"/>
                  </a:lnTo>
                  <a:lnTo>
                    <a:pt x="634784" y="8105"/>
                  </a:lnTo>
                  <a:lnTo>
                    <a:pt x="637019" y="10481"/>
                  </a:lnTo>
                  <a:lnTo>
                    <a:pt x="639395" y="12717"/>
                  </a:lnTo>
                  <a:lnTo>
                    <a:pt x="640583" y="15791"/>
                  </a:lnTo>
                  <a:lnTo>
                    <a:pt x="640583" y="19704"/>
                  </a:lnTo>
                  <a:lnTo>
                    <a:pt x="640583" y="421547"/>
                  </a:lnTo>
                  <a:lnTo>
                    <a:pt x="653789" y="461585"/>
                  </a:lnTo>
                  <a:lnTo>
                    <a:pt x="689425" y="476468"/>
                  </a:lnTo>
                  <a:lnTo>
                    <a:pt x="699722" y="475538"/>
                  </a:lnTo>
                  <a:lnTo>
                    <a:pt x="735017" y="444029"/>
                  </a:lnTo>
                  <a:lnTo>
                    <a:pt x="738476" y="421547"/>
                  </a:lnTo>
                  <a:lnTo>
                    <a:pt x="738476" y="19704"/>
                  </a:lnTo>
                  <a:lnTo>
                    <a:pt x="738476" y="15791"/>
                  </a:lnTo>
                  <a:lnTo>
                    <a:pt x="739594" y="12717"/>
                  </a:lnTo>
                  <a:lnTo>
                    <a:pt x="741830" y="10481"/>
                  </a:lnTo>
                  <a:lnTo>
                    <a:pt x="744206" y="8105"/>
                  </a:lnTo>
                  <a:lnTo>
                    <a:pt x="747350" y="6917"/>
                  </a:lnTo>
                  <a:lnTo>
                    <a:pt x="751263" y="6917"/>
                  </a:lnTo>
                  <a:lnTo>
                    <a:pt x="886888" y="6917"/>
                  </a:lnTo>
                  <a:lnTo>
                    <a:pt x="890940" y="6917"/>
                  </a:lnTo>
                  <a:lnTo>
                    <a:pt x="894084" y="8105"/>
                  </a:lnTo>
                  <a:lnTo>
                    <a:pt x="896321" y="10481"/>
                  </a:lnTo>
                  <a:lnTo>
                    <a:pt x="898696" y="12717"/>
                  </a:lnTo>
                  <a:lnTo>
                    <a:pt x="899884" y="15791"/>
                  </a:lnTo>
                  <a:lnTo>
                    <a:pt x="899884" y="19704"/>
                  </a:lnTo>
                  <a:lnTo>
                    <a:pt x="899884" y="413791"/>
                  </a:lnTo>
                  <a:lnTo>
                    <a:pt x="893334" y="470284"/>
                  </a:lnTo>
                  <a:lnTo>
                    <a:pt x="873682" y="519440"/>
                  </a:lnTo>
                  <a:lnTo>
                    <a:pt x="842081" y="559792"/>
                  </a:lnTo>
                  <a:lnTo>
                    <a:pt x="799685" y="589873"/>
                  </a:lnTo>
                  <a:lnTo>
                    <a:pt x="748328" y="608581"/>
                  </a:lnTo>
                  <a:lnTo>
                    <a:pt x="719820" y="613259"/>
                  </a:lnTo>
                  <a:lnTo>
                    <a:pt x="689425" y="614818"/>
                  </a:lnTo>
                  <a:close/>
                </a:path>
                <a:path extrusionOk="0" h="616585" w="1376679">
                  <a:moveTo>
                    <a:pt x="1185709" y="6917"/>
                  </a:moveTo>
                  <a:lnTo>
                    <a:pt x="1239005" y="13048"/>
                  </a:lnTo>
                  <a:lnTo>
                    <a:pt x="1285279" y="31443"/>
                  </a:lnTo>
                  <a:lnTo>
                    <a:pt x="1323482" y="60737"/>
                  </a:lnTo>
                  <a:lnTo>
                    <a:pt x="1352148" y="99989"/>
                  </a:lnTo>
                  <a:lnTo>
                    <a:pt x="1370227" y="147573"/>
                  </a:lnTo>
                  <a:lnTo>
                    <a:pt x="1376254" y="201864"/>
                  </a:lnTo>
                  <a:lnTo>
                    <a:pt x="1374774" y="229285"/>
                  </a:lnTo>
                  <a:lnTo>
                    <a:pt x="1362930" y="278861"/>
                  </a:lnTo>
                  <a:lnTo>
                    <a:pt x="1339584" y="321021"/>
                  </a:lnTo>
                  <a:lnTo>
                    <a:pt x="1306149" y="354036"/>
                  </a:lnTo>
                  <a:lnTo>
                    <a:pt x="1263308" y="377409"/>
                  </a:lnTo>
                  <a:lnTo>
                    <a:pt x="1213733" y="389252"/>
                  </a:lnTo>
                  <a:lnTo>
                    <a:pt x="1186547" y="390733"/>
                  </a:lnTo>
                  <a:lnTo>
                    <a:pt x="1117163" y="390733"/>
                  </a:lnTo>
                  <a:lnTo>
                    <a:pt x="1113669" y="390733"/>
                  </a:lnTo>
                  <a:lnTo>
                    <a:pt x="1111922" y="392410"/>
                  </a:lnTo>
                  <a:lnTo>
                    <a:pt x="1111922" y="395764"/>
                  </a:lnTo>
                  <a:lnTo>
                    <a:pt x="1111922" y="595113"/>
                  </a:lnTo>
                  <a:lnTo>
                    <a:pt x="1111922" y="599026"/>
                  </a:lnTo>
                  <a:lnTo>
                    <a:pt x="1110734" y="602170"/>
                  </a:lnTo>
                  <a:lnTo>
                    <a:pt x="1108359" y="604546"/>
                  </a:lnTo>
                  <a:lnTo>
                    <a:pt x="1106123" y="606782"/>
                  </a:lnTo>
                  <a:lnTo>
                    <a:pt x="1102978" y="607900"/>
                  </a:lnTo>
                  <a:lnTo>
                    <a:pt x="1098926" y="607900"/>
                  </a:lnTo>
                  <a:lnTo>
                    <a:pt x="963301" y="607900"/>
                  </a:lnTo>
                  <a:lnTo>
                    <a:pt x="959388" y="607900"/>
                  </a:lnTo>
                  <a:lnTo>
                    <a:pt x="956244" y="606782"/>
                  </a:lnTo>
                  <a:lnTo>
                    <a:pt x="953868" y="604546"/>
                  </a:lnTo>
                  <a:lnTo>
                    <a:pt x="951632" y="602170"/>
                  </a:lnTo>
                  <a:lnTo>
                    <a:pt x="950514" y="599026"/>
                  </a:lnTo>
                  <a:lnTo>
                    <a:pt x="950514" y="595113"/>
                  </a:lnTo>
                  <a:lnTo>
                    <a:pt x="950514" y="19704"/>
                  </a:lnTo>
                  <a:lnTo>
                    <a:pt x="950514" y="15791"/>
                  </a:lnTo>
                  <a:lnTo>
                    <a:pt x="951632" y="12717"/>
                  </a:lnTo>
                  <a:lnTo>
                    <a:pt x="953868" y="10481"/>
                  </a:lnTo>
                  <a:lnTo>
                    <a:pt x="956244" y="8105"/>
                  </a:lnTo>
                  <a:lnTo>
                    <a:pt x="959388" y="6917"/>
                  </a:lnTo>
                  <a:lnTo>
                    <a:pt x="963301" y="6917"/>
                  </a:lnTo>
                  <a:lnTo>
                    <a:pt x="1185709" y="6917"/>
                  </a:lnTo>
                  <a:close/>
                </a:path>
              </a:pathLst>
            </a:custGeom>
            <a:noFill/>
            <a:ln cap="flat" cmpd="sng" w="20375">
              <a:solidFill>
                <a:srgbClr val="FF31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6" name="Google Shape;23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53873" y="1091525"/>
              <a:ext cx="123317" cy="139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5"/>
            <p:cNvSpPr/>
            <p:nvPr/>
          </p:nvSpPr>
          <p:spPr>
            <a:xfrm>
              <a:off x="3538841" y="963581"/>
              <a:ext cx="2943860" cy="601345"/>
            </a:xfrm>
            <a:custGeom>
              <a:rect b="b" l="l" r="r" t="t"/>
              <a:pathLst>
                <a:path extrusionOk="0" h="601344" w="2943860">
                  <a:moveTo>
                    <a:pt x="335603" y="8594"/>
                  </a:moveTo>
                  <a:lnTo>
                    <a:pt x="338537" y="2864"/>
                  </a:lnTo>
                  <a:lnTo>
                    <a:pt x="343708" y="0"/>
                  </a:lnTo>
                  <a:lnTo>
                    <a:pt x="351114" y="0"/>
                  </a:lnTo>
                  <a:lnTo>
                    <a:pt x="485062" y="0"/>
                  </a:lnTo>
                  <a:lnTo>
                    <a:pt x="489115" y="0"/>
                  </a:lnTo>
                  <a:lnTo>
                    <a:pt x="492259" y="1187"/>
                  </a:lnTo>
                  <a:lnTo>
                    <a:pt x="494495" y="3563"/>
                  </a:lnTo>
                  <a:lnTo>
                    <a:pt x="496871" y="5799"/>
                  </a:lnTo>
                  <a:lnTo>
                    <a:pt x="498059" y="8873"/>
                  </a:lnTo>
                  <a:lnTo>
                    <a:pt x="498059" y="12786"/>
                  </a:lnTo>
                  <a:lnTo>
                    <a:pt x="498059" y="588196"/>
                  </a:lnTo>
                  <a:lnTo>
                    <a:pt x="498059" y="592109"/>
                  </a:lnTo>
                  <a:lnTo>
                    <a:pt x="496871" y="595253"/>
                  </a:lnTo>
                  <a:lnTo>
                    <a:pt x="494495" y="597629"/>
                  </a:lnTo>
                  <a:lnTo>
                    <a:pt x="492259" y="599865"/>
                  </a:lnTo>
                  <a:lnTo>
                    <a:pt x="489115" y="600983"/>
                  </a:lnTo>
                  <a:lnTo>
                    <a:pt x="485062" y="600983"/>
                  </a:lnTo>
                  <a:lnTo>
                    <a:pt x="349438" y="600983"/>
                  </a:lnTo>
                  <a:lnTo>
                    <a:pt x="345385" y="600983"/>
                  </a:lnTo>
                  <a:lnTo>
                    <a:pt x="342241" y="599865"/>
                  </a:lnTo>
                  <a:lnTo>
                    <a:pt x="340005" y="597629"/>
                  </a:lnTo>
                  <a:lnTo>
                    <a:pt x="337769" y="595253"/>
                  </a:lnTo>
                  <a:lnTo>
                    <a:pt x="336651" y="592109"/>
                  </a:lnTo>
                  <a:lnTo>
                    <a:pt x="336651" y="588196"/>
                  </a:lnTo>
                  <a:lnTo>
                    <a:pt x="336651" y="258462"/>
                  </a:lnTo>
                  <a:lnTo>
                    <a:pt x="336651" y="256086"/>
                  </a:lnTo>
                  <a:lnTo>
                    <a:pt x="335882" y="254619"/>
                  </a:lnTo>
                  <a:lnTo>
                    <a:pt x="334345" y="254060"/>
                  </a:lnTo>
                  <a:lnTo>
                    <a:pt x="332947" y="253501"/>
                  </a:lnTo>
                  <a:lnTo>
                    <a:pt x="331690" y="254409"/>
                  </a:lnTo>
                  <a:lnTo>
                    <a:pt x="330572" y="256785"/>
                  </a:lnTo>
                  <a:lnTo>
                    <a:pt x="275651" y="347761"/>
                  </a:lnTo>
                  <a:lnTo>
                    <a:pt x="272157" y="353490"/>
                  </a:lnTo>
                  <a:lnTo>
                    <a:pt x="266987" y="356355"/>
                  </a:lnTo>
                  <a:lnTo>
                    <a:pt x="260139" y="356355"/>
                  </a:lnTo>
                  <a:lnTo>
                    <a:pt x="237710" y="356355"/>
                  </a:lnTo>
                  <a:lnTo>
                    <a:pt x="230862" y="356355"/>
                  </a:lnTo>
                  <a:lnTo>
                    <a:pt x="225761" y="353490"/>
                  </a:lnTo>
                  <a:lnTo>
                    <a:pt x="222407" y="347761"/>
                  </a:lnTo>
                  <a:lnTo>
                    <a:pt x="167487" y="255737"/>
                  </a:lnTo>
                  <a:lnTo>
                    <a:pt x="166229" y="253501"/>
                  </a:lnTo>
                  <a:lnTo>
                    <a:pt x="164901" y="252663"/>
                  </a:lnTo>
                  <a:lnTo>
                    <a:pt x="163504" y="253222"/>
                  </a:lnTo>
                  <a:lnTo>
                    <a:pt x="162106" y="253781"/>
                  </a:lnTo>
                  <a:lnTo>
                    <a:pt x="161408" y="255248"/>
                  </a:lnTo>
                  <a:lnTo>
                    <a:pt x="161408" y="257624"/>
                  </a:lnTo>
                  <a:lnTo>
                    <a:pt x="161408" y="588196"/>
                  </a:lnTo>
                  <a:lnTo>
                    <a:pt x="161408" y="592109"/>
                  </a:lnTo>
                  <a:lnTo>
                    <a:pt x="160220" y="595253"/>
                  </a:lnTo>
                  <a:lnTo>
                    <a:pt x="157844" y="597629"/>
                  </a:lnTo>
                  <a:lnTo>
                    <a:pt x="155608" y="599865"/>
                  </a:lnTo>
                  <a:lnTo>
                    <a:pt x="152464" y="600983"/>
                  </a:lnTo>
                  <a:lnTo>
                    <a:pt x="148411" y="600983"/>
                  </a:lnTo>
                  <a:lnTo>
                    <a:pt x="12786" y="600983"/>
                  </a:lnTo>
                  <a:lnTo>
                    <a:pt x="8874" y="600983"/>
                  </a:lnTo>
                  <a:lnTo>
                    <a:pt x="5729" y="599865"/>
                  </a:lnTo>
                  <a:lnTo>
                    <a:pt x="3353" y="597629"/>
                  </a:lnTo>
                  <a:lnTo>
                    <a:pt x="1117" y="595253"/>
                  </a:lnTo>
                  <a:lnTo>
                    <a:pt x="0" y="592109"/>
                  </a:lnTo>
                  <a:lnTo>
                    <a:pt x="0" y="588196"/>
                  </a:lnTo>
                  <a:lnTo>
                    <a:pt x="0" y="12786"/>
                  </a:lnTo>
                  <a:lnTo>
                    <a:pt x="0" y="8873"/>
                  </a:lnTo>
                  <a:lnTo>
                    <a:pt x="1117" y="5799"/>
                  </a:lnTo>
                  <a:lnTo>
                    <a:pt x="3353" y="3563"/>
                  </a:lnTo>
                  <a:lnTo>
                    <a:pt x="5729" y="1187"/>
                  </a:lnTo>
                  <a:lnTo>
                    <a:pt x="8874" y="0"/>
                  </a:lnTo>
                  <a:lnTo>
                    <a:pt x="12786" y="0"/>
                  </a:lnTo>
                  <a:lnTo>
                    <a:pt x="146734" y="0"/>
                  </a:lnTo>
                  <a:lnTo>
                    <a:pt x="153582" y="0"/>
                  </a:lnTo>
                  <a:lnTo>
                    <a:pt x="158753" y="2864"/>
                  </a:lnTo>
                  <a:lnTo>
                    <a:pt x="162246" y="8594"/>
                  </a:lnTo>
                  <a:lnTo>
                    <a:pt x="246304" y="151136"/>
                  </a:lnTo>
                  <a:lnTo>
                    <a:pt x="247562" y="152813"/>
                  </a:lnTo>
                  <a:lnTo>
                    <a:pt x="248890" y="153652"/>
                  </a:lnTo>
                  <a:lnTo>
                    <a:pt x="250287" y="153652"/>
                  </a:lnTo>
                  <a:lnTo>
                    <a:pt x="251684" y="153652"/>
                  </a:lnTo>
                  <a:lnTo>
                    <a:pt x="252663" y="152813"/>
                  </a:lnTo>
                  <a:lnTo>
                    <a:pt x="253222" y="151136"/>
                  </a:lnTo>
                  <a:lnTo>
                    <a:pt x="335603" y="8594"/>
                  </a:lnTo>
                  <a:close/>
                </a:path>
                <a:path extrusionOk="0" h="601344" w="2943860">
                  <a:moveTo>
                    <a:pt x="941038" y="125353"/>
                  </a:moveTo>
                  <a:lnTo>
                    <a:pt x="941038" y="129266"/>
                  </a:lnTo>
                  <a:lnTo>
                    <a:pt x="939850" y="132410"/>
                  </a:lnTo>
                  <a:lnTo>
                    <a:pt x="937474" y="134786"/>
                  </a:lnTo>
                  <a:lnTo>
                    <a:pt x="935238" y="137022"/>
                  </a:lnTo>
                  <a:lnTo>
                    <a:pt x="932094" y="138140"/>
                  </a:lnTo>
                  <a:lnTo>
                    <a:pt x="928041" y="138140"/>
                  </a:lnTo>
                  <a:lnTo>
                    <a:pt x="718630" y="138140"/>
                  </a:lnTo>
                  <a:lnTo>
                    <a:pt x="715137" y="138140"/>
                  </a:lnTo>
                  <a:lnTo>
                    <a:pt x="713390" y="139887"/>
                  </a:lnTo>
                  <a:lnTo>
                    <a:pt x="713390" y="143380"/>
                  </a:lnTo>
                  <a:lnTo>
                    <a:pt x="713390" y="224084"/>
                  </a:lnTo>
                  <a:lnTo>
                    <a:pt x="713390" y="227438"/>
                  </a:lnTo>
                  <a:lnTo>
                    <a:pt x="715137" y="229115"/>
                  </a:lnTo>
                  <a:lnTo>
                    <a:pt x="718630" y="229115"/>
                  </a:lnTo>
                  <a:lnTo>
                    <a:pt x="839582" y="229115"/>
                  </a:lnTo>
                  <a:lnTo>
                    <a:pt x="843634" y="229115"/>
                  </a:lnTo>
                  <a:lnTo>
                    <a:pt x="846778" y="230303"/>
                  </a:lnTo>
                  <a:lnTo>
                    <a:pt x="849014" y="232679"/>
                  </a:lnTo>
                  <a:lnTo>
                    <a:pt x="851390" y="234915"/>
                  </a:lnTo>
                  <a:lnTo>
                    <a:pt x="852578" y="238059"/>
                  </a:lnTo>
                  <a:lnTo>
                    <a:pt x="852578" y="242112"/>
                  </a:lnTo>
                  <a:lnTo>
                    <a:pt x="852578" y="353630"/>
                  </a:lnTo>
                  <a:lnTo>
                    <a:pt x="852578" y="357683"/>
                  </a:lnTo>
                  <a:lnTo>
                    <a:pt x="851390" y="360897"/>
                  </a:lnTo>
                  <a:lnTo>
                    <a:pt x="849014" y="363272"/>
                  </a:lnTo>
                  <a:lnTo>
                    <a:pt x="846778" y="365508"/>
                  </a:lnTo>
                  <a:lnTo>
                    <a:pt x="843634" y="366626"/>
                  </a:lnTo>
                  <a:lnTo>
                    <a:pt x="839582" y="366626"/>
                  </a:lnTo>
                  <a:lnTo>
                    <a:pt x="718630" y="366626"/>
                  </a:lnTo>
                  <a:lnTo>
                    <a:pt x="715137" y="366626"/>
                  </a:lnTo>
                  <a:lnTo>
                    <a:pt x="713390" y="368303"/>
                  </a:lnTo>
                  <a:lnTo>
                    <a:pt x="713390" y="371657"/>
                  </a:lnTo>
                  <a:lnTo>
                    <a:pt x="713390" y="457602"/>
                  </a:lnTo>
                  <a:lnTo>
                    <a:pt x="713390" y="461096"/>
                  </a:lnTo>
                  <a:lnTo>
                    <a:pt x="715137" y="462842"/>
                  </a:lnTo>
                  <a:lnTo>
                    <a:pt x="718630" y="462842"/>
                  </a:lnTo>
                  <a:lnTo>
                    <a:pt x="928041" y="462842"/>
                  </a:lnTo>
                  <a:lnTo>
                    <a:pt x="932094" y="462842"/>
                  </a:lnTo>
                  <a:lnTo>
                    <a:pt x="935238" y="463960"/>
                  </a:lnTo>
                  <a:lnTo>
                    <a:pt x="937474" y="466196"/>
                  </a:lnTo>
                  <a:lnTo>
                    <a:pt x="939850" y="468432"/>
                  </a:lnTo>
                  <a:lnTo>
                    <a:pt x="941038" y="471577"/>
                  </a:lnTo>
                  <a:lnTo>
                    <a:pt x="941038" y="475629"/>
                  </a:lnTo>
                  <a:lnTo>
                    <a:pt x="941038" y="588196"/>
                  </a:lnTo>
                  <a:lnTo>
                    <a:pt x="941038" y="592109"/>
                  </a:lnTo>
                  <a:lnTo>
                    <a:pt x="939850" y="595253"/>
                  </a:lnTo>
                  <a:lnTo>
                    <a:pt x="937474" y="597629"/>
                  </a:lnTo>
                  <a:lnTo>
                    <a:pt x="935238" y="599865"/>
                  </a:lnTo>
                  <a:lnTo>
                    <a:pt x="932094" y="600983"/>
                  </a:lnTo>
                  <a:lnTo>
                    <a:pt x="928041" y="600983"/>
                  </a:lnTo>
                  <a:lnTo>
                    <a:pt x="564978" y="600983"/>
                  </a:lnTo>
                  <a:lnTo>
                    <a:pt x="560925" y="600983"/>
                  </a:lnTo>
                  <a:lnTo>
                    <a:pt x="557711" y="599865"/>
                  </a:lnTo>
                  <a:lnTo>
                    <a:pt x="555336" y="597629"/>
                  </a:lnTo>
                  <a:lnTo>
                    <a:pt x="553099" y="595253"/>
                  </a:lnTo>
                  <a:lnTo>
                    <a:pt x="551981" y="592109"/>
                  </a:lnTo>
                  <a:lnTo>
                    <a:pt x="551981" y="588196"/>
                  </a:lnTo>
                  <a:lnTo>
                    <a:pt x="551981" y="12786"/>
                  </a:lnTo>
                  <a:lnTo>
                    <a:pt x="551981" y="8873"/>
                  </a:lnTo>
                  <a:lnTo>
                    <a:pt x="553099" y="5799"/>
                  </a:lnTo>
                  <a:lnTo>
                    <a:pt x="555336" y="3563"/>
                  </a:lnTo>
                  <a:lnTo>
                    <a:pt x="557711" y="1187"/>
                  </a:lnTo>
                  <a:lnTo>
                    <a:pt x="560925" y="0"/>
                  </a:lnTo>
                  <a:lnTo>
                    <a:pt x="564978" y="0"/>
                  </a:lnTo>
                  <a:lnTo>
                    <a:pt x="928041" y="0"/>
                  </a:lnTo>
                  <a:lnTo>
                    <a:pt x="932094" y="0"/>
                  </a:lnTo>
                  <a:lnTo>
                    <a:pt x="935238" y="1187"/>
                  </a:lnTo>
                  <a:lnTo>
                    <a:pt x="937474" y="3563"/>
                  </a:lnTo>
                  <a:lnTo>
                    <a:pt x="939850" y="5799"/>
                  </a:lnTo>
                  <a:lnTo>
                    <a:pt x="941038" y="8873"/>
                  </a:lnTo>
                  <a:lnTo>
                    <a:pt x="941038" y="12786"/>
                  </a:lnTo>
                  <a:lnTo>
                    <a:pt x="941038" y="125353"/>
                  </a:lnTo>
                  <a:close/>
                </a:path>
                <a:path extrusionOk="0" h="601344" w="2943860">
                  <a:moveTo>
                    <a:pt x="1320350" y="8594"/>
                  </a:moveTo>
                  <a:lnTo>
                    <a:pt x="1323284" y="2864"/>
                  </a:lnTo>
                  <a:lnTo>
                    <a:pt x="1328455" y="0"/>
                  </a:lnTo>
                  <a:lnTo>
                    <a:pt x="1335862" y="0"/>
                  </a:lnTo>
                  <a:lnTo>
                    <a:pt x="1469810" y="0"/>
                  </a:lnTo>
                  <a:lnTo>
                    <a:pt x="1473862" y="0"/>
                  </a:lnTo>
                  <a:lnTo>
                    <a:pt x="1477006" y="1187"/>
                  </a:lnTo>
                  <a:lnTo>
                    <a:pt x="1479242" y="3563"/>
                  </a:lnTo>
                  <a:lnTo>
                    <a:pt x="1481618" y="5799"/>
                  </a:lnTo>
                  <a:lnTo>
                    <a:pt x="1482806" y="8873"/>
                  </a:lnTo>
                  <a:lnTo>
                    <a:pt x="1482806" y="12786"/>
                  </a:lnTo>
                  <a:lnTo>
                    <a:pt x="1482806" y="588196"/>
                  </a:lnTo>
                  <a:lnTo>
                    <a:pt x="1482806" y="592109"/>
                  </a:lnTo>
                  <a:lnTo>
                    <a:pt x="1481618" y="595253"/>
                  </a:lnTo>
                  <a:lnTo>
                    <a:pt x="1479242" y="597629"/>
                  </a:lnTo>
                  <a:lnTo>
                    <a:pt x="1477006" y="599865"/>
                  </a:lnTo>
                  <a:lnTo>
                    <a:pt x="1473862" y="600983"/>
                  </a:lnTo>
                  <a:lnTo>
                    <a:pt x="1469810" y="600983"/>
                  </a:lnTo>
                  <a:lnTo>
                    <a:pt x="1334185" y="600983"/>
                  </a:lnTo>
                  <a:lnTo>
                    <a:pt x="1330132" y="600983"/>
                  </a:lnTo>
                  <a:lnTo>
                    <a:pt x="1326988" y="599865"/>
                  </a:lnTo>
                  <a:lnTo>
                    <a:pt x="1324752" y="597629"/>
                  </a:lnTo>
                  <a:lnTo>
                    <a:pt x="1322516" y="595253"/>
                  </a:lnTo>
                  <a:lnTo>
                    <a:pt x="1321398" y="592109"/>
                  </a:lnTo>
                  <a:lnTo>
                    <a:pt x="1321398" y="588196"/>
                  </a:lnTo>
                  <a:lnTo>
                    <a:pt x="1321398" y="258462"/>
                  </a:lnTo>
                  <a:lnTo>
                    <a:pt x="1321398" y="256086"/>
                  </a:lnTo>
                  <a:lnTo>
                    <a:pt x="1320629" y="254619"/>
                  </a:lnTo>
                  <a:lnTo>
                    <a:pt x="1319092" y="254060"/>
                  </a:lnTo>
                  <a:lnTo>
                    <a:pt x="1317695" y="253501"/>
                  </a:lnTo>
                  <a:lnTo>
                    <a:pt x="1316437" y="254409"/>
                  </a:lnTo>
                  <a:lnTo>
                    <a:pt x="1315319" y="256785"/>
                  </a:lnTo>
                  <a:lnTo>
                    <a:pt x="1260398" y="347761"/>
                  </a:lnTo>
                  <a:lnTo>
                    <a:pt x="1256904" y="353490"/>
                  </a:lnTo>
                  <a:lnTo>
                    <a:pt x="1251734" y="356355"/>
                  </a:lnTo>
                  <a:lnTo>
                    <a:pt x="1244886" y="356355"/>
                  </a:lnTo>
                  <a:lnTo>
                    <a:pt x="1222457" y="356355"/>
                  </a:lnTo>
                  <a:lnTo>
                    <a:pt x="1215609" y="356355"/>
                  </a:lnTo>
                  <a:lnTo>
                    <a:pt x="1210508" y="353490"/>
                  </a:lnTo>
                  <a:lnTo>
                    <a:pt x="1207154" y="347761"/>
                  </a:lnTo>
                  <a:lnTo>
                    <a:pt x="1152234" y="255737"/>
                  </a:lnTo>
                  <a:lnTo>
                    <a:pt x="1150976" y="253501"/>
                  </a:lnTo>
                  <a:lnTo>
                    <a:pt x="1149648" y="252663"/>
                  </a:lnTo>
                  <a:lnTo>
                    <a:pt x="1148251" y="253222"/>
                  </a:lnTo>
                  <a:lnTo>
                    <a:pt x="1146853" y="253781"/>
                  </a:lnTo>
                  <a:lnTo>
                    <a:pt x="1146155" y="255248"/>
                  </a:lnTo>
                  <a:lnTo>
                    <a:pt x="1146155" y="257624"/>
                  </a:lnTo>
                  <a:lnTo>
                    <a:pt x="1146155" y="588196"/>
                  </a:lnTo>
                  <a:lnTo>
                    <a:pt x="1146155" y="592109"/>
                  </a:lnTo>
                  <a:lnTo>
                    <a:pt x="1144967" y="595253"/>
                  </a:lnTo>
                  <a:lnTo>
                    <a:pt x="1142591" y="597629"/>
                  </a:lnTo>
                  <a:lnTo>
                    <a:pt x="1140355" y="599865"/>
                  </a:lnTo>
                  <a:lnTo>
                    <a:pt x="1137211" y="600983"/>
                  </a:lnTo>
                  <a:lnTo>
                    <a:pt x="1133158" y="600983"/>
                  </a:lnTo>
                  <a:lnTo>
                    <a:pt x="997533" y="600983"/>
                  </a:lnTo>
                  <a:lnTo>
                    <a:pt x="993621" y="600983"/>
                  </a:lnTo>
                  <a:lnTo>
                    <a:pt x="990476" y="599865"/>
                  </a:lnTo>
                  <a:lnTo>
                    <a:pt x="988101" y="597629"/>
                  </a:lnTo>
                  <a:lnTo>
                    <a:pt x="985864" y="595253"/>
                  </a:lnTo>
                  <a:lnTo>
                    <a:pt x="984747" y="592109"/>
                  </a:lnTo>
                  <a:lnTo>
                    <a:pt x="984747" y="588196"/>
                  </a:lnTo>
                  <a:lnTo>
                    <a:pt x="984747" y="12786"/>
                  </a:lnTo>
                  <a:lnTo>
                    <a:pt x="984747" y="8873"/>
                  </a:lnTo>
                  <a:lnTo>
                    <a:pt x="985864" y="5799"/>
                  </a:lnTo>
                  <a:lnTo>
                    <a:pt x="988101" y="3563"/>
                  </a:lnTo>
                  <a:lnTo>
                    <a:pt x="990476" y="1187"/>
                  </a:lnTo>
                  <a:lnTo>
                    <a:pt x="993621" y="0"/>
                  </a:lnTo>
                  <a:lnTo>
                    <a:pt x="997533" y="0"/>
                  </a:lnTo>
                  <a:lnTo>
                    <a:pt x="1131481" y="0"/>
                  </a:lnTo>
                  <a:lnTo>
                    <a:pt x="1138329" y="0"/>
                  </a:lnTo>
                  <a:lnTo>
                    <a:pt x="1143500" y="2864"/>
                  </a:lnTo>
                  <a:lnTo>
                    <a:pt x="1146993" y="8594"/>
                  </a:lnTo>
                  <a:lnTo>
                    <a:pt x="1231051" y="151136"/>
                  </a:lnTo>
                  <a:lnTo>
                    <a:pt x="1232309" y="152813"/>
                  </a:lnTo>
                  <a:lnTo>
                    <a:pt x="1233637" y="153652"/>
                  </a:lnTo>
                  <a:lnTo>
                    <a:pt x="1235034" y="153652"/>
                  </a:lnTo>
                  <a:lnTo>
                    <a:pt x="1236432" y="153652"/>
                  </a:lnTo>
                  <a:lnTo>
                    <a:pt x="1237410" y="152813"/>
                  </a:lnTo>
                  <a:lnTo>
                    <a:pt x="1237969" y="151136"/>
                  </a:lnTo>
                  <a:lnTo>
                    <a:pt x="1320350" y="8594"/>
                  </a:lnTo>
                  <a:close/>
                </a:path>
                <a:path extrusionOk="0" h="601344" w="2943860">
                  <a:moveTo>
                    <a:pt x="1925785" y="125353"/>
                  </a:moveTo>
                  <a:lnTo>
                    <a:pt x="1925785" y="129266"/>
                  </a:lnTo>
                  <a:lnTo>
                    <a:pt x="1924597" y="132410"/>
                  </a:lnTo>
                  <a:lnTo>
                    <a:pt x="1922222" y="134786"/>
                  </a:lnTo>
                  <a:lnTo>
                    <a:pt x="1919985" y="137022"/>
                  </a:lnTo>
                  <a:lnTo>
                    <a:pt x="1916841" y="138140"/>
                  </a:lnTo>
                  <a:lnTo>
                    <a:pt x="1912789" y="138140"/>
                  </a:lnTo>
                  <a:lnTo>
                    <a:pt x="1703377" y="138140"/>
                  </a:lnTo>
                  <a:lnTo>
                    <a:pt x="1699883" y="138140"/>
                  </a:lnTo>
                  <a:lnTo>
                    <a:pt x="1698137" y="139887"/>
                  </a:lnTo>
                  <a:lnTo>
                    <a:pt x="1698137" y="143380"/>
                  </a:lnTo>
                  <a:lnTo>
                    <a:pt x="1698137" y="224084"/>
                  </a:lnTo>
                  <a:lnTo>
                    <a:pt x="1698137" y="227438"/>
                  </a:lnTo>
                  <a:lnTo>
                    <a:pt x="1699883" y="229115"/>
                  </a:lnTo>
                  <a:lnTo>
                    <a:pt x="1703377" y="229115"/>
                  </a:lnTo>
                  <a:lnTo>
                    <a:pt x="1824329" y="229115"/>
                  </a:lnTo>
                  <a:lnTo>
                    <a:pt x="1828381" y="229115"/>
                  </a:lnTo>
                  <a:lnTo>
                    <a:pt x="1831525" y="230303"/>
                  </a:lnTo>
                  <a:lnTo>
                    <a:pt x="1833762" y="232679"/>
                  </a:lnTo>
                  <a:lnTo>
                    <a:pt x="1836137" y="234915"/>
                  </a:lnTo>
                  <a:lnTo>
                    <a:pt x="1837325" y="238059"/>
                  </a:lnTo>
                  <a:lnTo>
                    <a:pt x="1837325" y="242112"/>
                  </a:lnTo>
                  <a:lnTo>
                    <a:pt x="1837325" y="353630"/>
                  </a:lnTo>
                  <a:lnTo>
                    <a:pt x="1837325" y="357683"/>
                  </a:lnTo>
                  <a:lnTo>
                    <a:pt x="1836137" y="360897"/>
                  </a:lnTo>
                  <a:lnTo>
                    <a:pt x="1833762" y="363272"/>
                  </a:lnTo>
                  <a:lnTo>
                    <a:pt x="1831525" y="365508"/>
                  </a:lnTo>
                  <a:lnTo>
                    <a:pt x="1828381" y="366626"/>
                  </a:lnTo>
                  <a:lnTo>
                    <a:pt x="1824329" y="366626"/>
                  </a:lnTo>
                  <a:lnTo>
                    <a:pt x="1703377" y="366626"/>
                  </a:lnTo>
                  <a:lnTo>
                    <a:pt x="1699883" y="366626"/>
                  </a:lnTo>
                  <a:lnTo>
                    <a:pt x="1698137" y="368303"/>
                  </a:lnTo>
                  <a:lnTo>
                    <a:pt x="1698137" y="371657"/>
                  </a:lnTo>
                  <a:lnTo>
                    <a:pt x="1698137" y="457602"/>
                  </a:lnTo>
                  <a:lnTo>
                    <a:pt x="1698137" y="461096"/>
                  </a:lnTo>
                  <a:lnTo>
                    <a:pt x="1699883" y="462842"/>
                  </a:lnTo>
                  <a:lnTo>
                    <a:pt x="1703377" y="462842"/>
                  </a:lnTo>
                  <a:lnTo>
                    <a:pt x="1912789" y="462842"/>
                  </a:lnTo>
                  <a:lnTo>
                    <a:pt x="1916841" y="462842"/>
                  </a:lnTo>
                  <a:lnTo>
                    <a:pt x="1919985" y="463960"/>
                  </a:lnTo>
                  <a:lnTo>
                    <a:pt x="1922222" y="466196"/>
                  </a:lnTo>
                  <a:lnTo>
                    <a:pt x="1924597" y="468432"/>
                  </a:lnTo>
                  <a:lnTo>
                    <a:pt x="1925785" y="471577"/>
                  </a:lnTo>
                  <a:lnTo>
                    <a:pt x="1925785" y="475629"/>
                  </a:lnTo>
                  <a:lnTo>
                    <a:pt x="1925785" y="588196"/>
                  </a:lnTo>
                  <a:lnTo>
                    <a:pt x="1925785" y="592109"/>
                  </a:lnTo>
                  <a:lnTo>
                    <a:pt x="1924597" y="595253"/>
                  </a:lnTo>
                  <a:lnTo>
                    <a:pt x="1922222" y="597629"/>
                  </a:lnTo>
                  <a:lnTo>
                    <a:pt x="1919985" y="599865"/>
                  </a:lnTo>
                  <a:lnTo>
                    <a:pt x="1916841" y="600983"/>
                  </a:lnTo>
                  <a:lnTo>
                    <a:pt x="1912789" y="600983"/>
                  </a:lnTo>
                  <a:lnTo>
                    <a:pt x="1549725" y="600983"/>
                  </a:lnTo>
                  <a:lnTo>
                    <a:pt x="1545672" y="600983"/>
                  </a:lnTo>
                  <a:lnTo>
                    <a:pt x="1542458" y="599865"/>
                  </a:lnTo>
                  <a:lnTo>
                    <a:pt x="1540083" y="597629"/>
                  </a:lnTo>
                  <a:lnTo>
                    <a:pt x="1537846" y="595253"/>
                  </a:lnTo>
                  <a:lnTo>
                    <a:pt x="1536729" y="592109"/>
                  </a:lnTo>
                  <a:lnTo>
                    <a:pt x="1536729" y="588196"/>
                  </a:lnTo>
                  <a:lnTo>
                    <a:pt x="1536729" y="12786"/>
                  </a:lnTo>
                  <a:lnTo>
                    <a:pt x="1536729" y="8873"/>
                  </a:lnTo>
                  <a:lnTo>
                    <a:pt x="1537846" y="5799"/>
                  </a:lnTo>
                  <a:lnTo>
                    <a:pt x="1540083" y="3563"/>
                  </a:lnTo>
                  <a:lnTo>
                    <a:pt x="1542458" y="1187"/>
                  </a:lnTo>
                  <a:lnTo>
                    <a:pt x="1545672" y="0"/>
                  </a:lnTo>
                  <a:lnTo>
                    <a:pt x="1549725" y="0"/>
                  </a:lnTo>
                  <a:lnTo>
                    <a:pt x="1912789" y="0"/>
                  </a:lnTo>
                  <a:lnTo>
                    <a:pt x="1916841" y="0"/>
                  </a:lnTo>
                  <a:lnTo>
                    <a:pt x="1919985" y="1187"/>
                  </a:lnTo>
                  <a:lnTo>
                    <a:pt x="1922222" y="3563"/>
                  </a:lnTo>
                  <a:lnTo>
                    <a:pt x="1924597" y="5799"/>
                  </a:lnTo>
                  <a:lnTo>
                    <a:pt x="1925785" y="8873"/>
                  </a:lnTo>
                  <a:lnTo>
                    <a:pt x="1925785" y="12786"/>
                  </a:lnTo>
                  <a:lnTo>
                    <a:pt x="1925785" y="125353"/>
                  </a:lnTo>
                  <a:close/>
                </a:path>
                <a:path extrusionOk="0" h="601344" w="2943860">
                  <a:moveTo>
                    <a:pt x="2305097" y="8594"/>
                  </a:moveTo>
                  <a:lnTo>
                    <a:pt x="2308031" y="2864"/>
                  </a:lnTo>
                  <a:lnTo>
                    <a:pt x="2313202" y="0"/>
                  </a:lnTo>
                  <a:lnTo>
                    <a:pt x="2320609" y="0"/>
                  </a:lnTo>
                  <a:lnTo>
                    <a:pt x="2454557" y="0"/>
                  </a:lnTo>
                  <a:lnTo>
                    <a:pt x="2458609" y="0"/>
                  </a:lnTo>
                  <a:lnTo>
                    <a:pt x="2461753" y="1187"/>
                  </a:lnTo>
                  <a:lnTo>
                    <a:pt x="2463990" y="3563"/>
                  </a:lnTo>
                  <a:lnTo>
                    <a:pt x="2466365" y="5799"/>
                  </a:lnTo>
                  <a:lnTo>
                    <a:pt x="2467553" y="8873"/>
                  </a:lnTo>
                  <a:lnTo>
                    <a:pt x="2467553" y="12786"/>
                  </a:lnTo>
                  <a:lnTo>
                    <a:pt x="2467553" y="588196"/>
                  </a:lnTo>
                  <a:lnTo>
                    <a:pt x="2467553" y="592109"/>
                  </a:lnTo>
                  <a:lnTo>
                    <a:pt x="2466365" y="595253"/>
                  </a:lnTo>
                  <a:lnTo>
                    <a:pt x="2463990" y="597629"/>
                  </a:lnTo>
                  <a:lnTo>
                    <a:pt x="2461753" y="599865"/>
                  </a:lnTo>
                  <a:lnTo>
                    <a:pt x="2458609" y="600983"/>
                  </a:lnTo>
                  <a:lnTo>
                    <a:pt x="2454557" y="600983"/>
                  </a:lnTo>
                  <a:lnTo>
                    <a:pt x="2318932" y="600983"/>
                  </a:lnTo>
                  <a:lnTo>
                    <a:pt x="2314879" y="600983"/>
                  </a:lnTo>
                  <a:lnTo>
                    <a:pt x="2311735" y="599865"/>
                  </a:lnTo>
                  <a:lnTo>
                    <a:pt x="2309499" y="597629"/>
                  </a:lnTo>
                  <a:lnTo>
                    <a:pt x="2307263" y="595253"/>
                  </a:lnTo>
                  <a:lnTo>
                    <a:pt x="2306145" y="592109"/>
                  </a:lnTo>
                  <a:lnTo>
                    <a:pt x="2306145" y="588196"/>
                  </a:lnTo>
                  <a:lnTo>
                    <a:pt x="2306145" y="258462"/>
                  </a:lnTo>
                  <a:lnTo>
                    <a:pt x="2306145" y="256086"/>
                  </a:lnTo>
                  <a:lnTo>
                    <a:pt x="2305376" y="254619"/>
                  </a:lnTo>
                  <a:lnTo>
                    <a:pt x="2303839" y="254060"/>
                  </a:lnTo>
                  <a:lnTo>
                    <a:pt x="2302441" y="253501"/>
                  </a:lnTo>
                  <a:lnTo>
                    <a:pt x="2301184" y="254409"/>
                  </a:lnTo>
                  <a:lnTo>
                    <a:pt x="2300066" y="256785"/>
                  </a:lnTo>
                  <a:lnTo>
                    <a:pt x="2245145" y="347761"/>
                  </a:lnTo>
                  <a:lnTo>
                    <a:pt x="2241651" y="353490"/>
                  </a:lnTo>
                  <a:lnTo>
                    <a:pt x="2236481" y="356355"/>
                  </a:lnTo>
                  <a:lnTo>
                    <a:pt x="2229633" y="356355"/>
                  </a:lnTo>
                  <a:lnTo>
                    <a:pt x="2207204" y="356355"/>
                  </a:lnTo>
                  <a:lnTo>
                    <a:pt x="2200356" y="356355"/>
                  </a:lnTo>
                  <a:lnTo>
                    <a:pt x="2195255" y="353490"/>
                  </a:lnTo>
                  <a:lnTo>
                    <a:pt x="2191902" y="347761"/>
                  </a:lnTo>
                  <a:lnTo>
                    <a:pt x="2136981" y="255737"/>
                  </a:lnTo>
                  <a:lnTo>
                    <a:pt x="2135723" y="253501"/>
                  </a:lnTo>
                  <a:lnTo>
                    <a:pt x="2134396" y="252663"/>
                  </a:lnTo>
                  <a:lnTo>
                    <a:pt x="2132998" y="253222"/>
                  </a:lnTo>
                  <a:lnTo>
                    <a:pt x="2131600" y="253781"/>
                  </a:lnTo>
                  <a:lnTo>
                    <a:pt x="2130902" y="255248"/>
                  </a:lnTo>
                  <a:lnTo>
                    <a:pt x="2130902" y="257624"/>
                  </a:lnTo>
                  <a:lnTo>
                    <a:pt x="2130902" y="588196"/>
                  </a:lnTo>
                  <a:lnTo>
                    <a:pt x="2130902" y="592109"/>
                  </a:lnTo>
                  <a:lnTo>
                    <a:pt x="2129714" y="595253"/>
                  </a:lnTo>
                  <a:lnTo>
                    <a:pt x="2127338" y="597629"/>
                  </a:lnTo>
                  <a:lnTo>
                    <a:pt x="2125102" y="599865"/>
                  </a:lnTo>
                  <a:lnTo>
                    <a:pt x="2121958" y="600983"/>
                  </a:lnTo>
                  <a:lnTo>
                    <a:pt x="2117905" y="600983"/>
                  </a:lnTo>
                  <a:lnTo>
                    <a:pt x="1982281" y="600983"/>
                  </a:lnTo>
                  <a:lnTo>
                    <a:pt x="1978368" y="600983"/>
                  </a:lnTo>
                  <a:lnTo>
                    <a:pt x="1975223" y="599865"/>
                  </a:lnTo>
                  <a:lnTo>
                    <a:pt x="1972848" y="597629"/>
                  </a:lnTo>
                  <a:lnTo>
                    <a:pt x="1970612" y="595253"/>
                  </a:lnTo>
                  <a:lnTo>
                    <a:pt x="1969494" y="592109"/>
                  </a:lnTo>
                  <a:lnTo>
                    <a:pt x="1969494" y="588196"/>
                  </a:lnTo>
                  <a:lnTo>
                    <a:pt x="1969494" y="12786"/>
                  </a:lnTo>
                  <a:lnTo>
                    <a:pt x="1969494" y="8873"/>
                  </a:lnTo>
                  <a:lnTo>
                    <a:pt x="1970612" y="5799"/>
                  </a:lnTo>
                  <a:lnTo>
                    <a:pt x="1972848" y="3563"/>
                  </a:lnTo>
                  <a:lnTo>
                    <a:pt x="1975223" y="1187"/>
                  </a:lnTo>
                  <a:lnTo>
                    <a:pt x="1978368" y="0"/>
                  </a:lnTo>
                  <a:lnTo>
                    <a:pt x="1982281" y="0"/>
                  </a:lnTo>
                  <a:lnTo>
                    <a:pt x="2116228" y="0"/>
                  </a:lnTo>
                  <a:lnTo>
                    <a:pt x="2123076" y="0"/>
                  </a:lnTo>
                  <a:lnTo>
                    <a:pt x="2128247" y="2864"/>
                  </a:lnTo>
                  <a:lnTo>
                    <a:pt x="2131740" y="8594"/>
                  </a:lnTo>
                  <a:lnTo>
                    <a:pt x="2215798" y="151136"/>
                  </a:lnTo>
                  <a:lnTo>
                    <a:pt x="2217056" y="152813"/>
                  </a:lnTo>
                  <a:lnTo>
                    <a:pt x="2218384" y="153652"/>
                  </a:lnTo>
                  <a:lnTo>
                    <a:pt x="2219781" y="153652"/>
                  </a:lnTo>
                  <a:lnTo>
                    <a:pt x="2221179" y="153652"/>
                  </a:lnTo>
                  <a:lnTo>
                    <a:pt x="2222157" y="152813"/>
                  </a:lnTo>
                  <a:lnTo>
                    <a:pt x="2222716" y="151136"/>
                  </a:lnTo>
                  <a:lnTo>
                    <a:pt x="2305097" y="8594"/>
                  </a:lnTo>
                  <a:close/>
                </a:path>
                <a:path extrusionOk="0" h="601344" w="2943860">
                  <a:moveTo>
                    <a:pt x="2943862" y="428465"/>
                  </a:moveTo>
                  <a:lnTo>
                    <a:pt x="2940665" y="468686"/>
                  </a:lnTo>
                  <a:lnTo>
                    <a:pt x="2912576" y="533249"/>
                  </a:lnTo>
                  <a:lnTo>
                    <a:pt x="2857105" y="576575"/>
                  </a:lnTo>
                  <a:lnTo>
                    <a:pt x="2783528" y="598271"/>
                  </a:lnTo>
                  <a:lnTo>
                    <a:pt x="2740529" y="600983"/>
                  </a:lnTo>
                  <a:lnTo>
                    <a:pt x="2534472" y="600983"/>
                  </a:lnTo>
                  <a:lnTo>
                    <a:pt x="2530419" y="600983"/>
                  </a:lnTo>
                  <a:lnTo>
                    <a:pt x="2527205" y="599865"/>
                  </a:lnTo>
                  <a:lnTo>
                    <a:pt x="2524829" y="597629"/>
                  </a:lnTo>
                  <a:lnTo>
                    <a:pt x="2522594" y="595253"/>
                  </a:lnTo>
                  <a:lnTo>
                    <a:pt x="2521476" y="592109"/>
                  </a:lnTo>
                  <a:lnTo>
                    <a:pt x="2521476" y="588196"/>
                  </a:lnTo>
                  <a:lnTo>
                    <a:pt x="2521476" y="12786"/>
                  </a:lnTo>
                  <a:lnTo>
                    <a:pt x="2521476" y="8873"/>
                  </a:lnTo>
                  <a:lnTo>
                    <a:pt x="2522594" y="5799"/>
                  </a:lnTo>
                  <a:lnTo>
                    <a:pt x="2524829" y="3563"/>
                  </a:lnTo>
                  <a:lnTo>
                    <a:pt x="2527205" y="1187"/>
                  </a:lnTo>
                  <a:lnTo>
                    <a:pt x="2530419" y="0"/>
                  </a:lnTo>
                  <a:lnTo>
                    <a:pt x="2534472" y="0"/>
                  </a:lnTo>
                  <a:lnTo>
                    <a:pt x="2723340" y="0"/>
                  </a:lnTo>
                  <a:lnTo>
                    <a:pt x="2779121" y="3452"/>
                  </a:lnTo>
                  <a:lnTo>
                    <a:pt x="2826320" y="13809"/>
                  </a:lnTo>
                  <a:lnTo>
                    <a:pt x="2864937" y="31070"/>
                  </a:lnTo>
                  <a:lnTo>
                    <a:pt x="2894973" y="55237"/>
                  </a:lnTo>
                  <a:lnTo>
                    <a:pt x="2929299" y="124283"/>
                  </a:lnTo>
                  <a:lnTo>
                    <a:pt x="2933590" y="169164"/>
                  </a:lnTo>
                  <a:lnTo>
                    <a:pt x="2930053" y="206463"/>
                  </a:lnTo>
                  <a:lnTo>
                    <a:pt x="2919441" y="238496"/>
                  </a:lnTo>
                  <a:lnTo>
                    <a:pt x="2901754" y="265262"/>
                  </a:lnTo>
                  <a:lnTo>
                    <a:pt x="2876992" y="286761"/>
                  </a:lnTo>
                  <a:lnTo>
                    <a:pt x="2873499" y="288997"/>
                  </a:lnTo>
                  <a:lnTo>
                    <a:pt x="2873219" y="291023"/>
                  </a:lnTo>
                  <a:lnTo>
                    <a:pt x="2876154" y="292840"/>
                  </a:lnTo>
                  <a:lnTo>
                    <a:pt x="2905776" y="318689"/>
                  </a:lnTo>
                  <a:lnTo>
                    <a:pt x="2926935" y="349909"/>
                  </a:lnTo>
                  <a:lnTo>
                    <a:pt x="2939630" y="386501"/>
                  </a:lnTo>
                  <a:lnTo>
                    <a:pt x="2943862" y="428465"/>
                  </a:lnTo>
                  <a:close/>
                </a:path>
              </a:pathLst>
            </a:custGeom>
            <a:noFill/>
            <a:ln cap="flat" cmpd="sng" w="20375">
              <a:solidFill>
                <a:srgbClr val="FF31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8" name="Google Shape;23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1528" y="1091525"/>
              <a:ext cx="113255" cy="115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11528" y="1309740"/>
              <a:ext cx="119963" cy="12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5"/>
            <p:cNvSpPr/>
            <p:nvPr/>
          </p:nvSpPr>
          <p:spPr>
            <a:xfrm>
              <a:off x="6532514" y="963581"/>
              <a:ext cx="864235" cy="601345"/>
            </a:xfrm>
            <a:custGeom>
              <a:rect b="b" l="l" r="r" t="t"/>
              <a:pathLst>
                <a:path extrusionOk="0" h="601344" w="864234">
                  <a:moveTo>
                    <a:pt x="389056" y="125353"/>
                  </a:moveTo>
                  <a:lnTo>
                    <a:pt x="389056" y="129266"/>
                  </a:lnTo>
                  <a:lnTo>
                    <a:pt x="387868" y="132410"/>
                  </a:lnTo>
                  <a:lnTo>
                    <a:pt x="385493" y="134786"/>
                  </a:lnTo>
                  <a:lnTo>
                    <a:pt x="383256" y="137022"/>
                  </a:lnTo>
                  <a:lnTo>
                    <a:pt x="380112" y="138140"/>
                  </a:lnTo>
                  <a:lnTo>
                    <a:pt x="376060" y="138140"/>
                  </a:lnTo>
                  <a:lnTo>
                    <a:pt x="166648" y="138140"/>
                  </a:lnTo>
                  <a:lnTo>
                    <a:pt x="163154" y="138140"/>
                  </a:lnTo>
                  <a:lnTo>
                    <a:pt x="161408" y="139887"/>
                  </a:lnTo>
                  <a:lnTo>
                    <a:pt x="161408" y="143380"/>
                  </a:lnTo>
                  <a:lnTo>
                    <a:pt x="161408" y="224084"/>
                  </a:lnTo>
                  <a:lnTo>
                    <a:pt x="161408" y="227438"/>
                  </a:lnTo>
                  <a:lnTo>
                    <a:pt x="163154" y="229115"/>
                  </a:lnTo>
                  <a:lnTo>
                    <a:pt x="166648" y="229115"/>
                  </a:lnTo>
                  <a:lnTo>
                    <a:pt x="287600" y="229115"/>
                  </a:lnTo>
                  <a:lnTo>
                    <a:pt x="291652" y="229115"/>
                  </a:lnTo>
                  <a:lnTo>
                    <a:pt x="294796" y="230303"/>
                  </a:lnTo>
                  <a:lnTo>
                    <a:pt x="297032" y="232679"/>
                  </a:lnTo>
                  <a:lnTo>
                    <a:pt x="299408" y="234915"/>
                  </a:lnTo>
                  <a:lnTo>
                    <a:pt x="300596" y="238059"/>
                  </a:lnTo>
                  <a:lnTo>
                    <a:pt x="300596" y="242112"/>
                  </a:lnTo>
                  <a:lnTo>
                    <a:pt x="300596" y="353630"/>
                  </a:lnTo>
                  <a:lnTo>
                    <a:pt x="300596" y="357683"/>
                  </a:lnTo>
                  <a:lnTo>
                    <a:pt x="299408" y="360897"/>
                  </a:lnTo>
                  <a:lnTo>
                    <a:pt x="297032" y="363272"/>
                  </a:lnTo>
                  <a:lnTo>
                    <a:pt x="294796" y="365508"/>
                  </a:lnTo>
                  <a:lnTo>
                    <a:pt x="291652" y="366626"/>
                  </a:lnTo>
                  <a:lnTo>
                    <a:pt x="287600" y="366626"/>
                  </a:lnTo>
                  <a:lnTo>
                    <a:pt x="166648" y="366626"/>
                  </a:lnTo>
                  <a:lnTo>
                    <a:pt x="163154" y="366626"/>
                  </a:lnTo>
                  <a:lnTo>
                    <a:pt x="161408" y="368303"/>
                  </a:lnTo>
                  <a:lnTo>
                    <a:pt x="161408" y="371657"/>
                  </a:lnTo>
                  <a:lnTo>
                    <a:pt x="161408" y="457602"/>
                  </a:lnTo>
                  <a:lnTo>
                    <a:pt x="161408" y="461096"/>
                  </a:lnTo>
                  <a:lnTo>
                    <a:pt x="163154" y="462842"/>
                  </a:lnTo>
                  <a:lnTo>
                    <a:pt x="166648" y="462842"/>
                  </a:lnTo>
                  <a:lnTo>
                    <a:pt x="376060" y="462842"/>
                  </a:lnTo>
                  <a:lnTo>
                    <a:pt x="380112" y="462842"/>
                  </a:lnTo>
                  <a:lnTo>
                    <a:pt x="383256" y="463960"/>
                  </a:lnTo>
                  <a:lnTo>
                    <a:pt x="385493" y="466196"/>
                  </a:lnTo>
                  <a:lnTo>
                    <a:pt x="387868" y="468432"/>
                  </a:lnTo>
                  <a:lnTo>
                    <a:pt x="389056" y="471577"/>
                  </a:lnTo>
                  <a:lnTo>
                    <a:pt x="389056" y="475629"/>
                  </a:lnTo>
                  <a:lnTo>
                    <a:pt x="389056" y="588196"/>
                  </a:lnTo>
                  <a:lnTo>
                    <a:pt x="389056" y="592109"/>
                  </a:lnTo>
                  <a:lnTo>
                    <a:pt x="387868" y="595253"/>
                  </a:lnTo>
                  <a:lnTo>
                    <a:pt x="385493" y="597629"/>
                  </a:lnTo>
                  <a:lnTo>
                    <a:pt x="383256" y="599865"/>
                  </a:lnTo>
                  <a:lnTo>
                    <a:pt x="380112" y="600983"/>
                  </a:lnTo>
                  <a:lnTo>
                    <a:pt x="376060" y="600983"/>
                  </a:lnTo>
                  <a:lnTo>
                    <a:pt x="12996" y="600983"/>
                  </a:lnTo>
                  <a:lnTo>
                    <a:pt x="8943" y="600983"/>
                  </a:lnTo>
                  <a:lnTo>
                    <a:pt x="5729" y="599865"/>
                  </a:lnTo>
                  <a:lnTo>
                    <a:pt x="3353" y="597629"/>
                  </a:lnTo>
                  <a:lnTo>
                    <a:pt x="1117" y="595253"/>
                  </a:lnTo>
                  <a:lnTo>
                    <a:pt x="0" y="592109"/>
                  </a:lnTo>
                  <a:lnTo>
                    <a:pt x="0" y="588196"/>
                  </a:lnTo>
                  <a:lnTo>
                    <a:pt x="0" y="12786"/>
                  </a:lnTo>
                  <a:lnTo>
                    <a:pt x="0" y="8873"/>
                  </a:lnTo>
                  <a:lnTo>
                    <a:pt x="1117" y="5799"/>
                  </a:lnTo>
                  <a:lnTo>
                    <a:pt x="3353" y="3563"/>
                  </a:lnTo>
                  <a:lnTo>
                    <a:pt x="5729" y="1187"/>
                  </a:lnTo>
                  <a:lnTo>
                    <a:pt x="8943" y="0"/>
                  </a:lnTo>
                  <a:lnTo>
                    <a:pt x="12996" y="0"/>
                  </a:lnTo>
                  <a:lnTo>
                    <a:pt x="376060" y="0"/>
                  </a:lnTo>
                  <a:lnTo>
                    <a:pt x="380112" y="0"/>
                  </a:lnTo>
                  <a:lnTo>
                    <a:pt x="383256" y="1187"/>
                  </a:lnTo>
                  <a:lnTo>
                    <a:pt x="385493" y="3563"/>
                  </a:lnTo>
                  <a:lnTo>
                    <a:pt x="387868" y="5799"/>
                  </a:lnTo>
                  <a:lnTo>
                    <a:pt x="389056" y="8873"/>
                  </a:lnTo>
                  <a:lnTo>
                    <a:pt x="389056" y="12786"/>
                  </a:lnTo>
                  <a:lnTo>
                    <a:pt x="389056" y="125353"/>
                  </a:lnTo>
                  <a:close/>
                </a:path>
                <a:path extrusionOk="0" h="601344" w="864234">
                  <a:moveTo>
                    <a:pt x="710932" y="600983"/>
                  </a:moveTo>
                  <a:lnTo>
                    <a:pt x="703525" y="600983"/>
                  </a:lnTo>
                  <a:lnTo>
                    <a:pt x="698634" y="597559"/>
                  </a:lnTo>
                  <a:lnTo>
                    <a:pt x="696258" y="590711"/>
                  </a:lnTo>
                  <a:lnTo>
                    <a:pt x="623310" y="374382"/>
                  </a:lnTo>
                  <a:lnTo>
                    <a:pt x="622751" y="371448"/>
                  </a:lnTo>
                  <a:lnTo>
                    <a:pt x="620795" y="369980"/>
                  </a:lnTo>
                  <a:lnTo>
                    <a:pt x="617441" y="369980"/>
                  </a:lnTo>
                  <a:lnTo>
                    <a:pt x="601929" y="369980"/>
                  </a:lnTo>
                  <a:lnTo>
                    <a:pt x="598435" y="369980"/>
                  </a:lnTo>
                  <a:lnTo>
                    <a:pt x="596688" y="371727"/>
                  </a:lnTo>
                  <a:lnTo>
                    <a:pt x="596688" y="375221"/>
                  </a:lnTo>
                  <a:lnTo>
                    <a:pt x="596688" y="588196"/>
                  </a:lnTo>
                  <a:lnTo>
                    <a:pt x="596688" y="592109"/>
                  </a:lnTo>
                  <a:lnTo>
                    <a:pt x="595500" y="595253"/>
                  </a:lnTo>
                  <a:lnTo>
                    <a:pt x="593125" y="597629"/>
                  </a:lnTo>
                  <a:lnTo>
                    <a:pt x="590889" y="599865"/>
                  </a:lnTo>
                  <a:lnTo>
                    <a:pt x="587814" y="600983"/>
                  </a:lnTo>
                  <a:lnTo>
                    <a:pt x="583902" y="600983"/>
                  </a:lnTo>
                  <a:lnTo>
                    <a:pt x="448277" y="600983"/>
                  </a:lnTo>
                  <a:lnTo>
                    <a:pt x="444224" y="600983"/>
                  </a:lnTo>
                  <a:lnTo>
                    <a:pt x="441010" y="599865"/>
                  </a:lnTo>
                  <a:lnTo>
                    <a:pt x="438634" y="597629"/>
                  </a:lnTo>
                  <a:lnTo>
                    <a:pt x="436398" y="595253"/>
                  </a:lnTo>
                  <a:lnTo>
                    <a:pt x="435280" y="592109"/>
                  </a:lnTo>
                  <a:lnTo>
                    <a:pt x="435280" y="588196"/>
                  </a:lnTo>
                  <a:lnTo>
                    <a:pt x="435280" y="12786"/>
                  </a:lnTo>
                  <a:lnTo>
                    <a:pt x="435280" y="8873"/>
                  </a:lnTo>
                  <a:lnTo>
                    <a:pt x="436398" y="5799"/>
                  </a:lnTo>
                  <a:lnTo>
                    <a:pt x="438634" y="3563"/>
                  </a:lnTo>
                  <a:lnTo>
                    <a:pt x="441010" y="1187"/>
                  </a:lnTo>
                  <a:lnTo>
                    <a:pt x="444224" y="0"/>
                  </a:lnTo>
                  <a:lnTo>
                    <a:pt x="448277" y="0"/>
                  </a:lnTo>
                  <a:lnTo>
                    <a:pt x="674877" y="0"/>
                  </a:lnTo>
                  <a:lnTo>
                    <a:pt x="726601" y="6026"/>
                  </a:lnTo>
                  <a:lnTo>
                    <a:pt x="771931" y="24106"/>
                  </a:lnTo>
                  <a:lnTo>
                    <a:pt x="809296" y="52876"/>
                  </a:lnTo>
                  <a:lnTo>
                    <a:pt x="837123" y="91394"/>
                  </a:lnTo>
                  <a:lnTo>
                    <a:pt x="854574" y="138087"/>
                  </a:lnTo>
                  <a:lnTo>
                    <a:pt x="860391" y="191383"/>
                  </a:lnTo>
                  <a:lnTo>
                    <a:pt x="859016" y="216813"/>
                  </a:lnTo>
                  <a:lnTo>
                    <a:pt x="848010" y="263034"/>
                  </a:lnTo>
                  <a:lnTo>
                    <a:pt x="826367" y="302640"/>
                  </a:lnTo>
                  <a:lnTo>
                    <a:pt x="795658" y="333664"/>
                  </a:lnTo>
                  <a:lnTo>
                    <a:pt x="776962" y="345874"/>
                  </a:lnTo>
                  <a:lnTo>
                    <a:pt x="774726" y="347691"/>
                  </a:lnTo>
                  <a:lnTo>
                    <a:pt x="773888" y="349996"/>
                  </a:lnTo>
                  <a:lnTo>
                    <a:pt x="774447" y="352791"/>
                  </a:lnTo>
                  <a:lnTo>
                    <a:pt x="862907" y="586309"/>
                  </a:lnTo>
                  <a:lnTo>
                    <a:pt x="863466" y="588126"/>
                  </a:lnTo>
                  <a:lnTo>
                    <a:pt x="863745" y="590152"/>
                  </a:lnTo>
                  <a:lnTo>
                    <a:pt x="863745" y="592388"/>
                  </a:lnTo>
                  <a:lnTo>
                    <a:pt x="863745" y="598118"/>
                  </a:lnTo>
                  <a:lnTo>
                    <a:pt x="860042" y="600983"/>
                  </a:lnTo>
                  <a:lnTo>
                    <a:pt x="852635" y="600983"/>
                  </a:lnTo>
                  <a:lnTo>
                    <a:pt x="710932" y="600983"/>
                  </a:lnTo>
                  <a:close/>
                </a:path>
              </a:pathLst>
            </a:custGeom>
            <a:noFill/>
            <a:ln cap="flat" cmpd="sng" w="20375">
              <a:solidFill>
                <a:srgbClr val="FF31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1" name="Google Shape;24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9006" y="1091525"/>
              <a:ext cx="123526" cy="129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5"/>
            <p:cNvSpPr/>
            <p:nvPr/>
          </p:nvSpPr>
          <p:spPr>
            <a:xfrm>
              <a:off x="7434812" y="956664"/>
              <a:ext cx="419100" cy="615315"/>
            </a:xfrm>
            <a:custGeom>
              <a:rect b="b" l="l" r="r" t="t"/>
              <a:pathLst>
                <a:path extrusionOk="0" h="615315" w="419100">
                  <a:moveTo>
                    <a:pt x="211297" y="614818"/>
                  </a:moveTo>
                  <a:lnTo>
                    <a:pt x="151713" y="609263"/>
                  </a:lnTo>
                  <a:lnTo>
                    <a:pt x="99989" y="592598"/>
                  </a:lnTo>
                  <a:lnTo>
                    <a:pt x="57750" y="565819"/>
                  </a:lnTo>
                  <a:lnTo>
                    <a:pt x="26202" y="530340"/>
                  </a:lnTo>
                  <a:lnTo>
                    <a:pt x="6550" y="487211"/>
                  </a:lnTo>
                  <a:lnTo>
                    <a:pt x="0" y="437898"/>
                  </a:lnTo>
                  <a:lnTo>
                    <a:pt x="0" y="418193"/>
                  </a:lnTo>
                  <a:lnTo>
                    <a:pt x="0" y="414140"/>
                  </a:lnTo>
                  <a:lnTo>
                    <a:pt x="1117" y="410996"/>
                  </a:lnTo>
                  <a:lnTo>
                    <a:pt x="3354" y="408760"/>
                  </a:lnTo>
                  <a:lnTo>
                    <a:pt x="5729" y="406385"/>
                  </a:lnTo>
                  <a:lnTo>
                    <a:pt x="8943" y="405197"/>
                  </a:lnTo>
                  <a:lnTo>
                    <a:pt x="12996" y="405197"/>
                  </a:lnTo>
                  <a:lnTo>
                    <a:pt x="146105" y="405197"/>
                  </a:lnTo>
                  <a:lnTo>
                    <a:pt x="150018" y="405197"/>
                  </a:lnTo>
                  <a:lnTo>
                    <a:pt x="153093" y="406385"/>
                  </a:lnTo>
                  <a:lnTo>
                    <a:pt x="155329" y="408760"/>
                  </a:lnTo>
                  <a:lnTo>
                    <a:pt x="157704" y="410996"/>
                  </a:lnTo>
                  <a:lnTo>
                    <a:pt x="158892" y="414140"/>
                  </a:lnTo>
                  <a:lnTo>
                    <a:pt x="158892" y="418193"/>
                  </a:lnTo>
                  <a:lnTo>
                    <a:pt x="158892" y="430142"/>
                  </a:lnTo>
                  <a:lnTo>
                    <a:pt x="183457" y="468803"/>
                  </a:lnTo>
                  <a:lnTo>
                    <a:pt x="217376" y="476468"/>
                  </a:lnTo>
                  <a:lnTo>
                    <a:pt x="227373" y="475800"/>
                  </a:lnTo>
                  <a:lnTo>
                    <a:pt x="258659" y="447972"/>
                  </a:lnTo>
                  <a:lnTo>
                    <a:pt x="259301" y="441251"/>
                  </a:lnTo>
                  <a:lnTo>
                    <a:pt x="258410" y="433522"/>
                  </a:lnTo>
                  <a:lnTo>
                    <a:pt x="224661" y="401738"/>
                  </a:lnTo>
                  <a:lnTo>
                    <a:pt x="191593" y="385492"/>
                  </a:lnTo>
                  <a:lnTo>
                    <a:pt x="170841" y="375221"/>
                  </a:lnTo>
                  <a:lnTo>
                    <a:pt x="126034" y="352005"/>
                  </a:lnTo>
                  <a:lnTo>
                    <a:pt x="87621" y="328895"/>
                  </a:lnTo>
                  <a:lnTo>
                    <a:pt x="54763" y="301906"/>
                  </a:lnTo>
                  <a:lnTo>
                    <a:pt x="26622" y="267476"/>
                  </a:lnTo>
                  <a:lnTo>
                    <a:pt x="7284" y="225552"/>
                  </a:lnTo>
                  <a:lnTo>
                    <a:pt x="838" y="176081"/>
                  </a:lnTo>
                  <a:lnTo>
                    <a:pt x="2476" y="150665"/>
                  </a:lnTo>
                  <a:lnTo>
                    <a:pt x="15577" y="104548"/>
                  </a:lnTo>
                  <a:lnTo>
                    <a:pt x="41374" y="64969"/>
                  </a:lnTo>
                  <a:lnTo>
                    <a:pt x="77428" y="34050"/>
                  </a:lnTo>
                  <a:lnTo>
                    <a:pt x="123021" y="12380"/>
                  </a:lnTo>
                  <a:lnTo>
                    <a:pt x="175636" y="1375"/>
                  </a:lnTo>
                  <a:lnTo>
                    <a:pt x="204380" y="0"/>
                  </a:lnTo>
                  <a:lnTo>
                    <a:pt x="234067" y="1454"/>
                  </a:lnTo>
                  <a:lnTo>
                    <a:pt x="288569" y="13088"/>
                  </a:lnTo>
                  <a:lnTo>
                    <a:pt x="336166" y="35989"/>
                  </a:lnTo>
                  <a:lnTo>
                    <a:pt x="373793" y="68585"/>
                  </a:lnTo>
                  <a:lnTo>
                    <a:pt x="400467" y="110273"/>
                  </a:lnTo>
                  <a:lnTo>
                    <a:pt x="413988" y="158381"/>
                  </a:lnTo>
                  <a:lnTo>
                    <a:pt x="415678" y="184676"/>
                  </a:lnTo>
                  <a:lnTo>
                    <a:pt x="415678" y="198301"/>
                  </a:lnTo>
                  <a:lnTo>
                    <a:pt x="415678" y="202354"/>
                  </a:lnTo>
                  <a:lnTo>
                    <a:pt x="414490" y="205568"/>
                  </a:lnTo>
                  <a:lnTo>
                    <a:pt x="412114" y="207943"/>
                  </a:lnTo>
                  <a:lnTo>
                    <a:pt x="409878" y="210179"/>
                  </a:lnTo>
                  <a:lnTo>
                    <a:pt x="406734" y="211297"/>
                  </a:lnTo>
                  <a:lnTo>
                    <a:pt x="402682" y="211297"/>
                  </a:lnTo>
                  <a:lnTo>
                    <a:pt x="269572" y="211297"/>
                  </a:lnTo>
                  <a:lnTo>
                    <a:pt x="265659" y="211297"/>
                  </a:lnTo>
                  <a:lnTo>
                    <a:pt x="262515" y="210179"/>
                  </a:lnTo>
                  <a:lnTo>
                    <a:pt x="260139" y="207943"/>
                  </a:lnTo>
                  <a:lnTo>
                    <a:pt x="257903" y="205568"/>
                  </a:lnTo>
                  <a:lnTo>
                    <a:pt x="256785" y="202354"/>
                  </a:lnTo>
                  <a:lnTo>
                    <a:pt x="256785" y="198301"/>
                  </a:lnTo>
                  <a:lnTo>
                    <a:pt x="256785" y="186352"/>
                  </a:lnTo>
                  <a:lnTo>
                    <a:pt x="233622" y="146393"/>
                  </a:lnTo>
                  <a:lnTo>
                    <a:pt x="201864" y="138140"/>
                  </a:lnTo>
                  <a:lnTo>
                    <a:pt x="192877" y="138769"/>
                  </a:lnTo>
                  <a:lnTo>
                    <a:pt x="160451" y="167107"/>
                  </a:lnTo>
                  <a:lnTo>
                    <a:pt x="159731" y="175243"/>
                  </a:lnTo>
                  <a:lnTo>
                    <a:pt x="160936" y="184440"/>
                  </a:lnTo>
                  <a:lnTo>
                    <a:pt x="191004" y="217376"/>
                  </a:lnTo>
                  <a:lnTo>
                    <a:pt x="229050" y="238129"/>
                  </a:lnTo>
                  <a:lnTo>
                    <a:pt x="255108" y="250706"/>
                  </a:lnTo>
                  <a:lnTo>
                    <a:pt x="259943" y="253536"/>
                  </a:lnTo>
                  <a:lnTo>
                    <a:pt x="265851" y="256785"/>
                  </a:lnTo>
                  <a:lnTo>
                    <a:pt x="272834" y="260453"/>
                  </a:lnTo>
                  <a:lnTo>
                    <a:pt x="280891" y="264541"/>
                  </a:lnTo>
                  <a:lnTo>
                    <a:pt x="302509" y="276581"/>
                  </a:lnTo>
                  <a:lnTo>
                    <a:pt x="338983" y="298696"/>
                  </a:lnTo>
                  <a:lnTo>
                    <a:pt x="379151" y="331096"/>
                  </a:lnTo>
                  <a:lnTo>
                    <a:pt x="408420" y="376007"/>
                  </a:lnTo>
                  <a:lnTo>
                    <a:pt x="417853" y="414368"/>
                  </a:lnTo>
                  <a:lnTo>
                    <a:pt x="419032" y="436221"/>
                  </a:lnTo>
                  <a:lnTo>
                    <a:pt x="415455" y="475276"/>
                  </a:lnTo>
                  <a:lnTo>
                    <a:pt x="386842" y="540572"/>
                  </a:lnTo>
                  <a:lnTo>
                    <a:pt x="331017" y="587816"/>
                  </a:lnTo>
                  <a:lnTo>
                    <a:pt x="295670" y="602817"/>
                  </a:lnTo>
                  <a:lnTo>
                    <a:pt x="255763" y="611817"/>
                  </a:lnTo>
                  <a:lnTo>
                    <a:pt x="211297" y="614818"/>
                  </a:lnTo>
                  <a:close/>
                </a:path>
              </a:pathLst>
            </a:custGeom>
            <a:noFill/>
            <a:ln cap="flat" cmpd="sng" w="20375">
              <a:solidFill>
                <a:srgbClr val="FF31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3" name="Google Shape;243;p15"/>
          <p:cNvSpPr txBox="1"/>
          <p:nvPr>
            <p:ph type="title"/>
          </p:nvPr>
        </p:nvSpPr>
        <p:spPr>
          <a:xfrm>
            <a:off x="975368" y="693250"/>
            <a:ext cx="111078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latin typeface="Tahoma"/>
                <a:ea typeface="Tahoma"/>
                <a:cs typeface="Tahoma"/>
                <a:sym typeface="Tahoma"/>
              </a:rPr>
              <a:t>GROUP MEMEMBERS</a:t>
            </a:r>
            <a:endParaRPr sz="675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44" name="Google Shape;244;p15"/>
          <p:cNvGraphicFramePr/>
          <p:nvPr/>
        </p:nvGraphicFramePr>
        <p:xfrm>
          <a:off x="1416490" y="20094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{EFE98600-9CF5-45FB-A055-CC12C8B93199}</a:tableStyleId>
              </a:tblPr>
              <a:tblGrid>
                <a:gridCol w="2318375"/>
                <a:gridCol w="4262750"/>
                <a:gridCol w="8794125"/>
              </a:tblGrid>
              <a:tr h="57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21BDS031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055" marR="0" rtl="0" algn="l">
                        <a:lnSpc>
                          <a:spcPct val="106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Hruitn Suriya K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49275" marR="0" rtl="0" algn="l">
                        <a:lnSpc>
                          <a:spcPct val="106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3950" u="none" cap="none" strike="noStrike">
                          <a:solidFill>
                            <a:srgbClr val="E7E7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 and HDFS configure </a:t>
                      </a: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</a:tr>
              <a:tr h="5983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21BDS029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055" marR="0" rtl="0" algn="l">
                        <a:lnSpc>
                          <a:spcPct val="11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Abhiram K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6740" marR="0" rtl="0" algn="l">
                        <a:lnSpc>
                          <a:spcPct val="11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3950" u="none" cap="none" strike="noStrike">
                          <a:solidFill>
                            <a:srgbClr val="E7E7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HDFS Cluster </a:t>
                      </a: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</a:tr>
              <a:tr h="5933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21BDS009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055" marR="0" rtl="0" algn="l">
                        <a:lnSpc>
                          <a:spcPct val="11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Dhiraj BM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4675" marR="0" rtl="0" algn="l">
                        <a:lnSpc>
                          <a:spcPct val="11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3950" u="none" cap="none" strike="noStrike">
                          <a:solidFill>
                            <a:srgbClr val="E7E7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and Algorithm</a:t>
                      </a: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</a:tr>
              <a:tr h="5691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6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21BDS027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055" marR="0" rtl="0" algn="l">
                        <a:lnSpc>
                          <a:spcPct val="1106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Sai Kartheek Reddy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5095" marR="0" rtl="0" algn="l">
                        <a:lnSpc>
                          <a:spcPct val="1106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( </a:t>
                      </a:r>
                      <a:r>
                        <a:rPr lang="en-US" sz="3950" u="none" cap="none" strike="noStrike">
                          <a:solidFill>
                            <a:srgbClr val="E7E7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About Spark and Running of Algorithm</a:t>
                      </a:r>
                      <a:r>
                        <a:rPr lang="en-US" sz="3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3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62C3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6559036" y="4460907"/>
            <a:ext cx="517017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HDFS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14927223" y="1236553"/>
            <a:ext cx="3361054" cy="9050655"/>
          </a:xfrm>
          <a:custGeom>
            <a:rect b="b" l="l" r="r" t="t"/>
            <a:pathLst>
              <a:path extrusionOk="0" h="9050655" w="3361055">
                <a:moveTo>
                  <a:pt x="3360775" y="9050445"/>
                </a:moveTo>
                <a:lnTo>
                  <a:pt x="0" y="9050445"/>
                </a:lnTo>
                <a:lnTo>
                  <a:pt x="0" y="0"/>
                </a:lnTo>
                <a:lnTo>
                  <a:pt x="3360775" y="0"/>
                </a:lnTo>
                <a:lnTo>
                  <a:pt x="3360775" y="9050445"/>
                </a:lnTo>
                <a:close/>
              </a:path>
            </a:pathLst>
          </a:custGeom>
          <a:solidFill>
            <a:srgbClr val="62C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3512" y="1097650"/>
            <a:ext cx="4276724" cy="341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1292" y="1078806"/>
            <a:ext cx="4657724" cy="429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54668" y="4518661"/>
            <a:ext cx="4019549" cy="560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33953" y="5250342"/>
            <a:ext cx="4733924" cy="4867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3"/>
          <p:cNvGrpSpPr/>
          <p:nvPr/>
        </p:nvGrpSpPr>
        <p:grpSpPr>
          <a:xfrm>
            <a:off x="0" y="11"/>
            <a:ext cx="1030605" cy="10287000"/>
            <a:chOff x="0" y="11"/>
            <a:chExt cx="1030605" cy="10287000"/>
          </a:xfrm>
        </p:grpSpPr>
        <p:sp>
          <p:nvSpPr>
            <p:cNvPr id="74" name="Google Shape;74;p3"/>
            <p:cNvSpPr/>
            <p:nvPr/>
          </p:nvSpPr>
          <p:spPr>
            <a:xfrm>
              <a:off x="0" y="11"/>
              <a:ext cx="1030605" cy="10287000"/>
            </a:xfrm>
            <a:custGeom>
              <a:rect b="b" l="l" r="r" t="t"/>
              <a:pathLst>
                <a:path extrusionOk="0" h="10287000" w="1030605">
                  <a:moveTo>
                    <a:pt x="1030236" y="0"/>
                  </a:moveTo>
                  <a:lnTo>
                    <a:pt x="0" y="0"/>
                  </a:lnTo>
                  <a:lnTo>
                    <a:pt x="0" y="4150309"/>
                  </a:lnTo>
                  <a:lnTo>
                    <a:pt x="0" y="9293809"/>
                  </a:lnTo>
                  <a:lnTo>
                    <a:pt x="0" y="10286987"/>
                  </a:lnTo>
                  <a:lnTo>
                    <a:pt x="1030236" y="10286987"/>
                  </a:lnTo>
                  <a:lnTo>
                    <a:pt x="1030236" y="9293809"/>
                  </a:lnTo>
                  <a:lnTo>
                    <a:pt x="1030236" y="4150309"/>
                  </a:lnTo>
                  <a:lnTo>
                    <a:pt x="10302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9491" y="1432318"/>
              <a:ext cx="738505" cy="4081779"/>
            </a:xfrm>
            <a:custGeom>
              <a:rect b="b" l="l" r="r" t="t"/>
              <a:pathLst>
                <a:path extrusionOk="0" h="4081779" w="738505">
                  <a:moveTo>
                    <a:pt x="254482" y="3886111"/>
                  </a:moveTo>
                  <a:lnTo>
                    <a:pt x="0" y="3691051"/>
                  </a:lnTo>
                  <a:lnTo>
                    <a:pt x="0" y="3788981"/>
                  </a:lnTo>
                  <a:lnTo>
                    <a:pt x="127038" y="3886504"/>
                  </a:lnTo>
                  <a:lnTo>
                    <a:pt x="0" y="3983634"/>
                  </a:lnTo>
                  <a:lnTo>
                    <a:pt x="0" y="4081576"/>
                  </a:lnTo>
                  <a:lnTo>
                    <a:pt x="254482" y="3886111"/>
                  </a:lnTo>
                  <a:close/>
                </a:path>
                <a:path extrusionOk="0" h="4081779" w="738505">
                  <a:moveTo>
                    <a:pt x="254482" y="195059"/>
                  </a:moveTo>
                  <a:lnTo>
                    <a:pt x="0" y="0"/>
                  </a:lnTo>
                  <a:lnTo>
                    <a:pt x="0" y="97929"/>
                  </a:lnTo>
                  <a:lnTo>
                    <a:pt x="127038" y="195465"/>
                  </a:lnTo>
                  <a:lnTo>
                    <a:pt x="0" y="292595"/>
                  </a:lnTo>
                  <a:lnTo>
                    <a:pt x="0" y="390525"/>
                  </a:lnTo>
                  <a:lnTo>
                    <a:pt x="254482" y="195059"/>
                  </a:lnTo>
                  <a:close/>
                </a:path>
                <a:path extrusionOk="0" h="4081779" w="738505">
                  <a:moveTo>
                    <a:pt x="496430" y="3886111"/>
                  </a:moveTo>
                  <a:lnTo>
                    <a:pt x="241947" y="3691051"/>
                  </a:lnTo>
                  <a:lnTo>
                    <a:pt x="241947" y="3788981"/>
                  </a:lnTo>
                  <a:lnTo>
                    <a:pt x="368985" y="3886504"/>
                  </a:lnTo>
                  <a:lnTo>
                    <a:pt x="241947" y="3983634"/>
                  </a:lnTo>
                  <a:lnTo>
                    <a:pt x="241947" y="4081576"/>
                  </a:lnTo>
                  <a:lnTo>
                    <a:pt x="496430" y="3886111"/>
                  </a:lnTo>
                  <a:close/>
                </a:path>
                <a:path extrusionOk="0" h="4081779" w="738505">
                  <a:moveTo>
                    <a:pt x="496430" y="195059"/>
                  </a:moveTo>
                  <a:lnTo>
                    <a:pt x="241947" y="0"/>
                  </a:lnTo>
                  <a:lnTo>
                    <a:pt x="241947" y="97929"/>
                  </a:lnTo>
                  <a:lnTo>
                    <a:pt x="368985" y="195465"/>
                  </a:lnTo>
                  <a:lnTo>
                    <a:pt x="241947" y="292595"/>
                  </a:lnTo>
                  <a:lnTo>
                    <a:pt x="241947" y="390525"/>
                  </a:lnTo>
                  <a:lnTo>
                    <a:pt x="496430" y="195059"/>
                  </a:lnTo>
                  <a:close/>
                </a:path>
                <a:path extrusionOk="0" h="4081779" w="738505">
                  <a:moveTo>
                    <a:pt x="738378" y="3886111"/>
                  </a:moveTo>
                  <a:lnTo>
                    <a:pt x="483895" y="3691051"/>
                  </a:lnTo>
                  <a:lnTo>
                    <a:pt x="483895" y="3788981"/>
                  </a:lnTo>
                  <a:lnTo>
                    <a:pt x="610933" y="3886504"/>
                  </a:lnTo>
                  <a:lnTo>
                    <a:pt x="483895" y="3983634"/>
                  </a:lnTo>
                  <a:lnTo>
                    <a:pt x="483895" y="4081576"/>
                  </a:lnTo>
                  <a:lnTo>
                    <a:pt x="738378" y="3886111"/>
                  </a:lnTo>
                  <a:close/>
                </a:path>
                <a:path extrusionOk="0" h="4081779" w="738505">
                  <a:moveTo>
                    <a:pt x="738378" y="195059"/>
                  </a:moveTo>
                  <a:lnTo>
                    <a:pt x="483895" y="0"/>
                  </a:lnTo>
                  <a:lnTo>
                    <a:pt x="483895" y="97929"/>
                  </a:lnTo>
                  <a:lnTo>
                    <a:pt x="610933" y="195465"/>
                  </a:lnTo>
                  <a:lnTo>
                    <a:pt x="483895" y="292595"/>
                  </a:lnTo>
                  <a:lnTo>
                    <a:pt x="483895" y="390525"/>
                  </a:lnTo>
                  <a:lnTo>
                    <a:pt x="738378" y="195059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6" name="Google Shape;7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2006" y="2775843"/>
            <a:ext cx="66675" cy="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2006" y="3128268"/>
            <a:ext cx="66675" cy="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2006" y="3480693"/>
            <a:ext cx="66675" cy="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2006" y="3833118"/>
            <a:ext cx="66675" cy="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1461656" y="2205016"/>
            <a:ext cx="5894705" cy="178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37515" lvl="0" marL="449580" marR="508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rPr>
              <a:t>Modify the configuration in following </a:t>
            </a:r>
            <a:r>
              <a:rPr b="1" lang="en-US" sz="2000">
                <a:solidFill>
                  <a:srgbClr val="62C399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rPr>
              <a:t>.xml </a:t>
            </a:r>
            <a:r>
              <a:rPr b="1" lang="en-US" sz="2000">
                <a:solidFill>
                  <a:srgbClr val="62C399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rPr>
              <a:t>files :  core-site.xml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449580" marR="3460115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rPr>
              <a:t>hdfs-site.xml  yarn-site.xml  mapred-site.xml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169195" y="1322092"/>
            <a:ext cx="414909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Configure Hadoop: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329855" y="5061012"/>
            <a:ext cx="363092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Setup Java path: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3010" y="6554439"/>
            <a:ext cx="66675" cy="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3010" y="6906864"/>
            <a:ext cx="66675" cy="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3010" y="7259289"/>
            <a:ext cx="66675" cy="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1530555" y="5983612"/>
            <a:ext cx="6602095" cy="24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79730" lvl="0" marL="391795" marR="1710054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rPr>
              <a:t>Setup the java path in the following files :  hadoop-env.sh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391795" marR="437769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rPr>
              <a:t>yarn-env.sh  mapred-env.sh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850">
              <a:latin typeface="Tahoma"/>
              <a:ea typeface="Tahoma"/>
              <a:cs typeface="Tahoma"/>
              <a:sym typeface="Tahoma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JAVA_HOME=/usr/lib/jvm/java-11-openjdk-amd64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0" y="11"/>
            <a:ext cx="18288000" cy="1028700"/>
          </a:xfrm>
          <a:custGeom>
            <a:rect b="b" l="l" r="r" t="t"/>
            <a:pathLst>
              <a:path extrusionOk="0" h="1028700" w="18288000">
                <a:moveTo>
                  <a:pt x="18287988" y="0"/>
                </a:moveTo>
                <a:lnTo>
                  <a:pt x="12316765" y="0"/>
                </a:lnTo>
                <a:lnTo>
                  <a:pt x="6158357" y="0"/>
                </a:lnTo>
                <a:lnTo>
                  <a:pt x="0" y="0"/>
                </a:lnTo>
                <a:lnTo>
                  <a:pt x="0" y="1028611"/>
                </a:lnTo>
                <a:lnTo>
                  <a:pt x="6158357" y="1028611"/>
                </a:lnTo>
                <a:lnTo>
                  <a:pt x="12316765" y="1028611"/>
                </a:lnTo>
                <a:lnTo>
                  <a:pt x="18287988" y="1028611"/>
                </a:lnTo>
                <a:lnTo>
                  <a:pt x="18287988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3"/>
          <p:cNvSpPr txBox="1"/>
          <p:nvPr>
            <p:ph type="title"/>
          </p:nvPr>
        </p:nvSpPr>
        <p:spPr>
          <a:xfrm>
            <a:off x="6352164" y="0"/>
            <a:ext cx="4742815" cy="102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/>
              <a:t>HDFS setup</a:t>
            </a:r>
            <a:endParaRPr sz="6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4"/>
          <p:cNvGrpSpPr/>
          <p:nvPr/>
        </p:nvGrpSpPr>
        <p:grpSpPr>
          <a:xfrm>
            <a:off x="9228101" y="1028610"/>
            <a:ext cx="9060139" cy="9258935"/>
            <a:chOff x="9228101" y="1028610"/>
            <a:chExt cx="9060139" cy="9258935"/>
          </a:xfrm>
        </p:grpSpPr>
        <p:sp>
          <p:nvSpPr>
            <p:cNvPr id="94" name="Google Shape;94;p4"/>
            <p:cNvSpPr/>
            <p:nvPr/>
          </p:nvSpPr>
          <p:spPr>
            <a:xfrm>
              <a:off x="14647786" y="1028610"/>
              <a:ext cx="3640454" cy="9258935"/>
            </a:xfrm>
            <a:custGeom>
              <a:rect b="b" l="l" r="r" t="t"/>
              <a:pathLst>
                <a:path extrusionOk="0" h="9258935" w="3640455">
                  <a:moveTo>
                    <a:pt x="0" y="9258388"/>
                  </a:moveTo>
                  <a:lnTo>
                    <a:pt x="3640213" y="9258388"/>
                  </a:lnTo>
                  <a:lnTo>
                    <a:pt x="3640213" y="0"/>
                  </a:lnTo>
                  <a:lnTo>
                    <a:pt x="0" y="0"/>
                  </a:lnTo>
                  <a:lnTo>
                    <a:pt x="0" y="9258388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5" name="Google Shape;9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47059" y="4052780"/>
              <a:ext cx="5734049" cy="3057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8101" y="7111025"/>
              <a:ext cx="5857874" cy="29908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98" name="Google Shape;98;p4"/>
            <p:cNvSpPr/>
            <p:nvPr/>
          </p:nvSpPr>
          <p:spPr>
            <a:xfrm>
              <a:off x="0" y="0"/>
              <a:ext cx="1030605" cy="10287000"/>
            </a:xfrm>
            <a:custGeom>
              <a:rect b="b" l="l" r="r" t="t"/>
              <a:pathLst>
                <a:path extrusionOk="0" h="10287000" w="1030605">
                  <a:moveTo>
                    <a:pt x="1030236" y="0"/>
                  </a:moveTo>
                  <a:lnTo>
                    <a:pt x="0" y="0"/>
                  </a:lnTo>
                  <a:lnTo>
                    <a:pt x="0" y="4615662"/>
                  </a:lnTo>
                  <a:lnTo>
                    <a:pt x="0" y="9759163"/>
                  </a:lnTo>
                  <a:lnTo>
                    <a:pt x="0" y="10287000"/>
                  </a:lnTo>
                  <a:lnTo>
                    <a:pt x="1030236" y="10287000"/>
                  </a:lnTo>
                  <a:lnTo>
                    <a:pt x="1030236" y="9759163"/>
                  </a:lnTo>
                  <a:lnTo>
                    <a:pt x="1030236" y="4615662"/>
                  </a:lnTo>
                  <a:lnTo>
                    <a:pt x="10302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99491" y="4751349"/>
              <a:ext cx="738505" cy="3387725"/>
            </a:xfrm>
            <a:custGeom>
              <a:rect b="b" l="l" r="r" t="t"/>
              <a:pathLst>
                <a:path extrusionOk="0" h="3387725" w="738505">
                  <a:moveTo>
                    <a:pt x="254482" y="3191649"/>
                  </a:moveTo>
                  <a:lnTo>
                    <a:pt x="0" y="2996590"/>
                  </a:lnTo>
                  <a:lnTo>
                    <a:pt x="0" y="3094520"/>
                  </a:lnTo>
                  <a:lnTo>
                    <a:pt x="127038" y="3192056"/>
                  </a:lnTo>
                  <a:lnTo>
                    <a:pt x="0" y="3289185"/>
                  </a:lnTo>
                  <a:lnTo>
                    <a:pt x="0" y="3387115"/>
                  </a:lnTo>
                  <a:lnTo>
                    <a:pt x="254482" y="3191649"/>
                  </a:lnTo>
                  <a:close/>
                </a:path>
                <a:path extrusionOk="0" h="3387725" w="738505">
                  <a:moveTo>
                    <a:pt x="254482" y="195059"/>
                  </a:moveTo>
                  <a:lnTo>
                    <a:pt x="0" y="0"/>
                  </a:lnTo>
                  <a:lnTo>
                    <a:pt x="0" y="97929"/>
                  </a:lnTo>
                  <a:lnTo>
                    <a:pt x="127038" y="195465"/>
                  </a:lnTo>
                  <a:lnTo>
                    <a:pt x="0" y="292595"/>
                  </a:lnTo>
                  <a:lnTo>
                    <a:pt x="0" y="390525"/>
                  </a:lnTo>
                  <a:lnTo>
                    <a:pt x="254482" y="195059"/>
                  </a:lnTo>
                  <a:close/>
                </a:path>
                <a:path extrusionOk="0" h="3387725" w="738505">
                  <a:moveTo>
                    <a:pt x="496430" y="3191649"/>
                  </a:moveTo>
                  <a:lnTo>
                    <a:pt x="241947" y="2996590"/>
                  </a:lnTo>
                  <a:lnTo>
                    <a:pt x="241947" y="3094520"/>
                  </a:lnTo>
                  <a:lnTo>
                    <a:pt x="368985" y="3192056"/>
                  </a:lnTo>
                  <a:lnTo>
                    <a:pt x="241947" y="3289185"/>
                  </a:lnTo>
                  <a:lnTo>
                    <a:pt x="241947" y="3387115"/>
                  </a:lnTo>
                  <a:lnTo>
                    <a:pt x="496430" y="3191649"/>
                  </a:lnTo>
                  <a:close/>
                </a:path>
                <a:path extrusionOk="0" h="3387725" w="738505">
                  <a:moveTo>
                    <a:pt x="496430" y="195059"/>
                  </a:moveTo>
                  <a:lnTo>
                    <a:pt x="241947" y="0"/>
                  </a:lnTo>
                  <a:lnTo>
                    <a:pt x="241947" y="97929"/>
                  </a:lnTo>
                  <a:lnTo>
                    <a:pt x="368985" y="195465"/>
                  </a:lnTo>
                  <a:lnTo>
                    <a:pt x="241947" y="292595"/>
                  </a:lnTo>
                  <a:lnTo>
                    <a:pt x="241947" y="390525"/>
                  </a:lnTo>
                  <a:lnTo>
                    <a:pt x="496430" y="195059"/>
                  </a:lnTo>
                  <a:close/>
                </a:path>
                <a:path extrusionOk="0" h="3387725" w="738505">
                  <a:moveTo>
                    <a:pt x="738378" y="3191649"/>
                  </a:moveTo>
                  <a:lnTo>
                    <a:pt x="483895" y="2996590"/>
                  </a:lnTo>
                  <a:lnTo>
                    <a:pt x="483895" y="3094520"/>
                  </a:lnTo>
                  <a:lnTo>
                    <a:pt x="610933" y="3192056"/>
                  </a:lnTo>
                  <a:lnTo>
                    <a:pt x="483895" y="3289185"/>
                  </a:lnTo>
                  <a:lnTo>
                    <a:pt x="483895" y="3387115"/>
                  </a:lnTo>
                  <a:lnTo>
                    <a:pt x="738378" y="3191649"/>
                  </a:lnTo>
                  <a:close/>
                </a:path>
                <a:path extrusionOk="0" h="3387725" w="738505">
                  <a:moveTo>
                    <a:pt x="738378" y="195059"/>
                  </a:moveTo>
                  <a:lnTo>
                    <a:pt x="483895" y="0"/>
                  </a:lnTo>
                  <a:lnTo>
                    <a:pt x="483895" y="97929"/>
                  </a:lnTo>
                  <a:lnTo>
                    <a:pt x="610933" y="195465"/>
                  </a:lnTo>
                  <a:lnTo>
                    <a:pt x="483895" y="292595"/>
                  </a:lnTo>
                  <a:lnTo>
                    <a:pt x="483895" y="390525"/>
                  </a:lnTo>
                  <a:lnTo>
                    <a:pt x="738378" y="195059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11"/>
              <a:ext cx="18288000" cy="1028700"/>
            </a:xfrm>
            <a:custGeom>
              <a:rect b="b" l="l" r="r" t="t"/>
              <a:pathLst>
                <a:path extrusionOk="0" h="1028700" w="18288000">
                  <a:moveTo>
                    <a:pt x="18287988" y="0"/>
                  </a:moveTo>
                  <a:lnTo>
                    <a:pt x="12307240" y="0"/>
                  </a:lnTo>
                  <a:lnTo>
                    <a:pt x="6148832" y="0"/>
                  </a:lnTo>
                  <a:lnTo>
                    <a:pt x="0" y="0"/>
                  </a:lnTo>
                  <a:lnTo>
                    <a:pt x="0" y="1028598"/>
                  </a:lnTo>
                  <a:lnTo>
                    <a:pt x="6148832" y="1028598"/>
                  </a:lnTo>
                  <a:lnTo>
                    <a:pt x="12307240" y="1028598"/>
                  </a:lnTo>
                  <a:lnTo>
                    <a:pt x="18287988" y="1028598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99494" y="1378070"/>
              <a:ext cx="738505" cy="390525"/>
            </a:xfrm>
            <a:custGeom>
              <a:rect b="b" l="l" r="r" t="t"/>
              <a:pathLst>
                <a:path extrusionOk="0" h="390525" w="738505">
                  <a:moveTo>
                    <a:pt x="0" y="390524"/>
                  </a:moveTo>
                  <a:lnTo>
                    <a:pt x="0" y="292592"/>
                  </a:lnTo>
                  <a:lnTo>
                    <a:pt x="127042" y="195463"/>
                  </a:lnTo>
                  <a:lnTo>
                    <a:pt x="0" y="97932"/>
                  </a:lnTo>
                  <a:lnTo>
                    <a:pt x="0" y="0"/>
                  </a:lnTo>
                  <a:lnTo>
                    <a:pt x="254489" y="195061"/>
                  </a:lnTo>
                  <a:lnTo>
                    <a:pt x="0" y="390524"/>
                  </a:lnTo>
                  <a:close/>
                </a:path>
                <a:path extrusionOk="0" h="390525" w="738505">
                  <a:moveTo>
                    <a:pt x="241946" y="390524"/>
                  </a:moveTo>
                  <a:lnTo>
                    <a:pt x="241946" y="292592"/>
                  </a:lnTo>
                  <a:lnTo>
                    <a:pt x="368989" y="195463"/>
                  </a:lnTo>
                  <a:lnTo>
                    <a:pt x="241946" y="97932"/>
                  </a:lnTo>
                  <a:lnTo>
                    <a:pt x="241946" y="0"/>
                  </a:lnTo>
                  <a:lnTo>
                    <a:pt x="496436" y="195061"/>
                  </a:lnTo>
                  <a:lnTo>
                    <a:pt x="241946" y="390524"/>
                  </a:lnTo>
                  <a:close/>
                </a:path>
                <a:path extrusionOk="0" h="390525" w="738505">
                  <a:moveTo>
                    <a:pt x="483893" y="390524"/>
                  </a:moveTo>
                  <a:lnTo>
                    <a:pt x="483893" y="292592"/>
                  </a:lnTo>
                  <a:lnTo>
                    <a:pt x="610935" y="195463"/>
                  </a:lnTo>
                  <a:lnTo>
                    <a:pt x="483893" y="97932"/>
                  </a:lnTo>
                  <a:lnTo>
                    <a:pt x="483893" y="0"/>
                  </a:lnTo>
                  <a:lnTo>
                    <a:pt x="738382" y="195061"/>
                  </a:lnTo>
                  <a:lnTo>
                    <a:pt x="483893" y="390524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2" name="Google Shape;10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42173" y="1378071"/>
              <a:ext cx="7000874" cy="2733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4"/>
          <p:cNvSpPr txBox="1"/>
          <p:nvPr/>
        </p:nvSpPr>
        <p:spPr>
          <a:xfrm>
            <a:off x="1375085" y="7665443"/>
            <a:ext cx="256476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Set up SSH: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2392834" y="8948069"/>
            <a:ext cx="6390005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the ssh key and add all the node keys in all  the nodes under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/home/username/.ssh/authorized_keys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375085" y="4668861"/>
            <a:ext cx="6238875" cy="1922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Add ip addresses of nodes: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1630679" marR="5080" rtl="0" algn="ctr">
              <a:lnSpc>
                <a:spcPct val="115599"/>
              </a:lnSpc>
              <a:spcBef>
                <a:spcPts val="24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ip address of the nodes in all the  nodes under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61798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/home/username/etc/hosts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6342639" y="0"/>
            <a:ext cx="4742815" cy="102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/>
              <a:t>HDFS setup</a:t>
            </a:r>
            <a:endParaRPr sz="6550"/>
          </a:p>
        </p:txBody>
      </p:sp>
      <p:sp>
        <p:nvSpPr>
          <p:cNvPr id="107" name="Google Shape;107;p4"/>
          <p:cNvSpPr txBox="1"/>
          <p:nvPr/>
        </p:nvSpPr>
        <p:spPr>
          <a:xfrm>
            <a:off x="1178858" y="1295585"/>
            <a:ext cx="4927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Path setting in .bashrc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1299431" y="1744188"/>
            <a:ext cx="60325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Start the Hadoop daemons: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1299431" y="4510424"/>
            <a:ext cx="393572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Verify the cluster: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969200" y="5478719"/>
            <a:ext cx="762444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Verify the cluster: Verify that the Hadoop cluster is running  correctly by checking the Hadoop web interface, which can be  accessed at localhost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http://&lt;master-node-Ip_address&gt;:9870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536208" y="2713299"/>
            <a:ext cx="648843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the Hadoop daemons on the master node using  the following command: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C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start-all.sh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6" name="Google Shape;116;p5"/>
          <p:cNvGrpSpPr/>
          <p:nvPr/>
        </p:nvGrpSpPr>
        <p:grpSpPr>
          <a:xfrm>
            <a:off x="0" y="11"/>
            <a:ext cx="18288000" cy="10286988"/>
            <a:chOff x="0" y="11"/>
            <a:chExt cx="18288000" cy="10286988"/>
          </a:xfrm>
        </p:grpSpPr>
        <p:pic>
          <p:nvPicPr>
            <p:cNvPr id="117" name="Google Shape;11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09385" y="1028613"/>
              <a:ext cx="8178614" cy="9258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5"/>
            <p:cNvSpPr/>
            <p:nvPr/>
          </p:nvSpPr>
          <p:spPr>
            <a:xfrm>
              <a:off x="0" y="11"/>
              <a:ext cx="18288000" cy="1028700"/>
            </a:xfrm>
            <a:custGeom>
              <a:rect b="b" l="l" r="r" t="t"/>
              <a:pathLst>
                <a:path extrusionOk="0" h="1028700" w="18288000">
                  <a:moveTo>
                    <a:pt x="18287988" y="0"/>
                  </a:moveTo>
                  <a:lnTo>
                    <a:pt x="12316765" y="0"/>
                  </a:lnTo>
                  <a:lnTo>
                    <a:pt x="6158357" y="0"/>
                  </a:lnTo>
                  <a:lnTo>
                    <a:pt x="0" y="0"/>
                  </a:lnTo>
                  <a:lnTo>
                    <a:pt x="0" y="1028611"/>
                  </a:lnTo>
                  <a:lnTo>
                    <a:pt x="6158357" y="1028611"/>
                  </a:lnTo>
                  <a:lnTo>
                    <a:pt x="12316765" y="1028611"/>
                  </a:lnTo>
                  <a:lnTo>
                    <a:pt x="18287988" y="102861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" name="Google Shape;119;p5"/>
          <p:cNvSpPr txBox="1"/>
          <p:nvPr>
            <p:ph type="title"/>
          </p:nvPr>
        </p:nvSpPr>
        <p:spPr>
          <a:xfrm>
            <a:off x="6352078" y="0"/>
            <a:ext cx="4742815" cy="102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/>
              <a:t>HDFS setup</a:t>
            </a:r>
            <a:endParaRPr sz="6550"/>
          </a:p>
        </p:txBody>
      </p:sp>
      <p:grpSp>
        <p:nvGrpSpPr>
          <p:cNvPr id="120" name="Google Shape;120;p5"/>
          <p:cNvGrpSpPr/>
          <p:nvPr/>
        </p:nvGrpSpPr>
        <p:grpSpPr>
          <a:xfrm>
            <a:off x="0" y="11"/>
            <a:ext cx="1030605" cy="10287000"/>
            <a:chOff x="0" y="11"/>
            <a:chExt cx="1030605" cy="10287000"/>
          </a:xfrm>
        </p:grpSpPr>
        <p:sp>
          <p:nvSpPr>
            <p:cNvPr id="121" name="Google Shape;121;p5"/>
            <p:cNvSpPr/>
            <p:nvPr/>
          </p:nvSpPr>
          <p:spPr>
            <a:xfrm>
              <a:off x="0" y="11"/>
              <a:ext cx="1030605" cy="10287000"/>
            </a:xfrm>
            <a:custGeom>
              <a:rect b="b" l="l" r="r" t="t"/>
              <a:pathLst>
                <a:path extrusionOk="0" h="10287000" w="1030605">
                  <a:moveTo>
                    <a:pt x="1030236" y="0"/>
                  </a:moveTo>
                  <a:lnTo>
                    <a:pt x="0" y="0"/>
                  </a:lnTo>
                  <a:lnTo>
                    <a:pt x="0" y="4508157"/>
                  </a:lnTo>
                  <a:lnTo>
                    <a:pt x="0" y="9651657"/>
                  </a:lnTo>
                  <a:lnTo>
                    <a:pt x="0" y="10286987"/>
                  </a:lnTo>
                  <a:lnTo>
                    <a:pt x="1030236" y="10286987"/>
                  </a:lnTo>
                  <a:lnTo>
                    <a:pt x="1030236" y="9651657"/>
                  </a:lnTo>
                  <a:lnTo>
                    <a:pt x="1030236" y="4508157"/>
                  </a:lnTo>
                  <a:lnTo>
                    <a:pt x="10302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99491" y="1790165"/>
              <a:ext cx="738505" cy="3150870"/>
            </a:xfrm>
            <a:custGeom>
              <a:rect b="b" l="l" r="r" t="t"/>
              <a:pathLst>
                <a:path extrusionOk="0" h="3150870" w="738505">
                  <a:moveTo>
                    <a:pt x="254482" y="2955366"/>
                  </a:moveTo>
                  <a:lnTo>
                    <a:pt x="0" y="2760307"/>
                  </a:lnTo>
                  <a:lnTo>
                    <a:pt x="0" y="2858236"/>
                  </a:lnTo>
                  <a:lnTo>
                    <a:pt x="127038" y="2955772"/>
                  </a:lnTo>
                  <a:lnTo>
                    <a:pt x="0" y="3052902"/>
                  </a:lnTo>
                  <a:lnTo>
                    <a:pt x="0" y="3150832"/>
                  </a:lnTo>
                  <a:lnTo>
                    <a:pt x="254482" y="2955366"/>
                  </a:lnTo>
                  <a:close/>
                </a:path>
                <a:path extrusionOk="0" h="3150870" w="738505">
                  <a:moveTo>
                    <a:pt x="254482" y="195072"/>
                  </a:moveTo>
                  <a:lnTo>
                    <a:pt x="0" y="0"/>
                  </a:lnTo>
                  <a:lnTo>
                    <a:pt x="0" y="97942"/>
                  </a:lnTo>
                  <a:lnTo>
                    <a:pt x="127038" y="195465"/>
                  </a:lnTo>
                  <a:lnTo>
                    <a:pt x="0" y="292595"/>
                  </a:lnTo>
                  <a:lnTo>
                    <a:pt x="0" y="390525"/>
                  </a:lnTo>
                  <a:lnTo>
                    <a:pt x="254482" y="195072"/>
                  </a:lnTo>
                  <a:close/>
                </a:path>
                <a:path extrusionOk="0" h="3150870" w="738505">
                  <a:moveTo>
                    <a:pt x="496430" y="2955366"/>
                  </a:moveTo>
                  <a:lnTo>
                    <a:pt x="241947" y="2760307"/>
                  </a:lnTo>
                  <a:lnTo>
                    <a:pt x="241947" y="2858236"/>
                  </a:lnTo>
                  <a:lnTo>
                    <a:pt x="368985" y="2955772"/>
                  </a:lnTo>
                  <a:lnTo>
                    <a:pt x="241947" y="3052902"/>
                  </a:lnTo>
                  <a:lnTo>
                    <a:pt x="241947" y="3150832"/>
                  </a:lnTo>
                  <a:lnTo>
                    <a:pt x="496430" y="2955366"/>
                  </a:lnTo>
                  <a:close/>
                </a:path>
                <a:path extrusionOk="0" h="3150870" w="738505">
                  <a:moveTo>
                    <a:pt x="496430" y="195072"/>
                  </a:moveTo>
                  <a:lnTo>
                    <a:pt x="241947" y="0"/>
                  </a:lnTo>
                  <a:lnTo>
                    <a:pt x="241947" y="97942"/>
                  </a:lnTo>
                  <a:lnTo>
                    <a:pt x="368985" y="195465"/>
                  </a:lnTo>
                  <a:lnTo>
                    <a:pt x="241947" y="292595"/>
                  </a:lnTo>
                  <a:lnTo>
                    <a:pt x="241947" y="390525"/>
                  </a:lnTo>
                  <a:lnTo>
                    <a:pt x="496430" y="195072"/>
                  </a:lnTo>
                  <a:close/>
                </a:path>
                <a:path extrusionOk="0" h="3150870" w="738505">
                  <a:moveTo>
                    <a:pt x="738378" y="2955366"/>
                  </a:moveTo>
                  <a:lnTo>
                    <a:pt x="483895" y="2760307"/>
                  </a:lnTo>
                  <a:lnTo>
                    <a:pt x="483895" y="2858236"/>
                  </a:lnTo>
                  <a:lnTo>
                    <a:pt x="610933" y="2955772"/>
                  </a:lnTo>
                  <a:lnTo>
                    <a:pt x="483895" y="3052902"/>
                  </a:lnTo>
                  <a:lnTo>
                    <a:pt x="483895" y="3150832"/>
                  </a:lnTo>
                  <a:lnTo>
                    <a:pt x="738378" y="2955366"/>
                  </a:lnTo>
                  <a:close/>
                </a:path>
                <a:path extrusionOk="0" h="3150870" w="738505">
                  <a:moveTo>
                    <a:pt x="738378" y="195072"/>
                  </a:moveTo>
                  <a:lnTo>
                    <a:pt x="483895" y="0"/>
                  </a:lnTo>
                  <a:lnTo>
                    <a:pt x="483895" y="97942"/>
                  </a:lnTo>
                  <a:lnTo>
                    <a:pt x="610933" y="195465"/>
                  </a:lnTo>
                  <a:lnTo>
                    <a:pt x="483895" y="292595"/>
                  </a:lnTo>
                  <a:lnTo>
                    <a:pt x="483895" y="390525"/>
                  </a:lnTo>
                  <a:lnTo>
                    <a:pt x="738378" y="195072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6"/>
          <p:cNvGrpSpPr/>
          <p:nvPr/>
        </p:nvGrpSpPr>
        <p:grpSpPr>
          <a:xfrm>
            <a:off x="9237626" y="1028700"/>
            <a:ext cx="9050433" cy="9258300"/>
            <a:chOff x="9237626" y="1028700"/>
            <a:chExt cx="9050433" cy="9258300"/>
          </a:xfrm>
        </p:grpSpPr>
        <p:sp>
          <p:nvSpPr>
            <p:cNvPr id="128" name="Google Shape;128;p6"/>
            <p:cNvSpPr/>
            <p:nvPr/>
          </p:nvSpPr>
          <p:spPr>
            <a:xfrm>
              <a:off x="14651414" y="1028700"/>
              <a:ext cx="3636645" cy="9258300"/>
            </a:xfrm>
            <a:custGeom>
              <a:rect b="b" l="l" r="r" t="t"/>
              <a:pathLst>
                <a:path extrusionOk="0" h="9258300" w="3636644">
                  <a:moveTo>
                    <a:pt x="3636585" y="9258299"/>
                  </a:moveTo>
                  <a:lnTo>
                    <a:pt x="0" y="9258299"/>
                  </a:lnTo>
                  <a:lnTo>
                    <a:pt x="0" y="0"/>
                  </a:lnTo>
                  <a:lnTo>
                    <a:pt x="3636585" y="0"/>
                  </a:lnTo>
                  <a:lnTo>
                    <a:pt x="3636585" y="9258299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9" name="Google Shape;12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37626" y="1173061"/>
              <a:ext cx="8629649" cy="3533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905" y="4298117"/>
            <a:ext cx="7115174" cy="5448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32" name="Google Shape;132;p6"/>
            <p:cNvSpPr/>
            <p:nvPr/>
          </p:nvSpPr>
          <p:spPr>
            <a:xfrm>
              <a:off x="0" y="0"/>
              <a:ext cx="1030605" cy="10287000"/>
            </a:xfrm>
            <a:custGeom>
              <a:rect b="b" l="l" r="r" t="t"/>
              <a:pathLst>
                <a:path extrusionOk="0" h="10287000" w="1030605">
                  <a:moveTo>
                    <a:pt x="1030236" y="0"/>
                  </a:moveTo>
                  <a:lnTo>
                    <a:pt x="0" y="0"/>
                  </a:lnTo>
                  <a:lnTo>
                    <a:pt x="0" y="4508170"/>
                  </a:lnTo>
                  <a:lnTo>
                    <a:pt x="0" y="9651657"/>
                  </a:lnTo>
                  <a:lnTo>
                    <a:pt x="0" y="10287000"/>
                  </a:lnTo>
                  <a:lnTo>
                    <a:pt x="1030236" y="10287000"/>
                  </a:lnTo>
                  <a:lnTo>
                    <a:pt x="1030236" y="9651657"/>
                  </a:lnTo>
                  <a:lnTo>
                    <a:pt x="1030236" y="4508170"/>
                  </a:lnTo>
                  <a:lnTo>
                    <a:pt x="10302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99491" y="1483003"/>
              <a:ext cx="738505" cy="2744470"/>
            </a:xfrm>
            <a:custGeom>
              <a:rect b="b" l="l" r="r" t="t"/>
              <a:pathLst>
                <a:path extrusionOk="0" h="2744470" w="738505">
                  <a:moveTo>
                    <a:pt x="254482" y="2548991"/>
                  </a:moveTo>
                  <a:lnTo>
                    <a:pt x="0" y="2353932"/>
                  </a:lnTo>
                  <a:lnTo>
                    <a:pt x="0" y="2451862"/>
                  </a:lnTo>
                  <a:lnTo>
                    <a:pt x="127038" y="2549398"/>
                  </a:lnTo>
                  <a:lnTo>
                    <a:pt x="0" y="2646527"/>
                  </a:lnTo>
                  <a:lnTo>
                    <a:pt x="0" y="2744457"/>
                  </a:lnTo>
                  <a:lnTo>
                    <a:pt x="254482" y="2548991"/>
                  </a:lnTo>
                  <a:close/>
                </a:path>
                <a:path extrusionOk="0" h="2744470" w="738505">
                  <a:moveTo>
                    <a:pt x="254482" y="195059"/>
                  </a:moveTo>
                  <a:lnTo>
                    <a:pt x="0" y="0"/>
                  </a:lnTo>
                  <a:lnTo>
                    <a:pt x="0" y="97929"/>
                  </a:lnTo>
                  <a:lnTo>
                    <a:pt x="127038" y="195465"/>
                  </a:lnTo>
                  <a:lnTo>
                    <a:pt x="0" y="292595"/>
                  </a:lnTo>
                  <a:lnTo>
                    <a:pt x="0" y="390525"/>
                  </a:lnTo>
                  <a:lnTo>
                    <a:pt x="254482" y="195059"/>
                  </a:lnTo>
                  <a:close/>
                </a:path>
                <a:path extrusionOk="0" h="2744470" w="738505">
                  <a:moveTo>
                    <a:pt x="496430" y="2548991"/>
                  </a:moveTo>
                  <a:lnTo>
                    <a:pt x="241947" y="2353932"/>
                  </a:lnTo>
                  <a:lnTo>
                    <a:pt x="241947" y="2451862"/>
                  </a:lnTo>
                  <a:lnTo>
                    <a:pt x="368985" y="2549398"/>
                  </a:lnTo>
                  <a:lnTo>
                    <a:pt x="241947" y="2646527"/>
                  </a:lnTo>
                  <a:lnTo>
                    <a:pt x="241947" y="2744457"/>
                  </a:lnTo>
                  <a:lnTo>
                    <a:pt x="496430" y="2548991"/>
                  </a:lnTo>
                  <a:close/>
                </a:path>
                <a:path extrusionOk="0" h="2744470" w="738505">
                  <a:moveTo>
                    <a:pt x="496430" y="195059"/>
                  </a:moveTo>
                  <a:lnTo>
                    <a:pt x="241947" y="0"/>
                  </a:lnTo>
                  <a:lnTo>
                    <a:pt x="241947" y="97929"/>
                  </a:lnTo>
                  <a:lnTo>
                    <a:pt x="368985" y="195465"/>
                  </a:lnTo>
                  <a:lnTo>
                    <a:pt x="241947" y="292595"/>
                  </a:lnTo>
                  <a:lnTo>
                    <a:pt x="241947" y="390525"/>
                  </a:lnTo>
                  <a:lnTo>
                    <a:pt x="496430" y="195059"/>
                  </a:lnTo>
                  <a:close/>
                </a:path>
                <a:path extrusionOk="0" h="2744470" w="738505">
                  <a:moveTo>
                    <a:pt x="738378" y="2548991"/>
                  </a:moveTo>
                  <a:lnTo>
                    <a:pt x="483895" y="2353932"/>
                  </a:lnTo>
                  <a:lnTo>
                    <a:pt x="483895" y="2451862"/>
                  </a:lnTo>
                  <a:lnTo>
                    <a:pt x="610933" y="2549398"/>
                  </a:lnTo>
                  <a:lnTo>
                    <a:pt x="483895" y="2646527"/>
                  </a:lnTo>
                  <a:lnTo>
                    <a:pt x="483895" y="2744457"/>
                  </a:lnTo>
                  <a:lnTo>
                    <a:pt x="738378" y="2548991"/>
                  </a:lnTo>
                  <a:close/>
                </a:path>
                <a:path extrusionOk="0" h="2744470" w="738505">
                  <a:moveTo>
                    <a:pt x="738378" y="195059"/>
                  </a:moveTo>
                  <a:lnTo>
                    <a:pt x="483895" y="0"/>
                  </a:lnTo>
                  <a:lnTo>
                    <a:pt x="483895" y="97929"/>
                  </a:lnTo>
                  <a:lnTo>
                    <a:pt x="610933" y="195465"/>
                  </a:lnTo>
                  <a:lnTo>
                    <a:pt x="483895" y="292595"/>
                  </a:lnTo>
                  <a:lnTo>
                    <a:pt x="483895" y="390525"/>
                  </a:lnTo>
                  <a:lnTo>
                    <a:pt x="738378" y="195059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0" y="11"/>
              <a:ext cx="18288000" cy="1028700"/>
            </a:xfrm>
            <a:custGeom>
              <a:rect b="b" l="l" r="r" t="t"/>
              <a:pathLst>
                <a:path extrusionOk="0" h="1028700" w="18288000">
                  <a:moveTo>
                    <a:pt x="18287988" y="0"/>
                  </a:moveTo>
                  <a:lnTo>
                    <a:pt x="12316765" y="0"/>
                  </a:lnTo>
                  <a:lnTo>
                    <a:pt x="6158357" y="0"/>
                  </a:lnTo>
                  <a:lnTo>
                    <a:pt x="0" y="0"/>
                  </a:lnTo>
                  <a:lnTo>
                    <a:pt x="0" y="1028611"/>
                  </a:lnTo>
                  <a:lnTo>
                    <a:pt x="6158357" y="1028611"/>
                  </a:lnTo>
                  <a:lnTo>
                    <a:pt x="12316765" y="1028611"/>
                  </a:lnTo>
                  <a:lnTo>
                    <a:pt x="18287988" y="102861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62589" y="4945240"/>
              <a:ext cx="7200899" cy="49720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6"/>
          <p:cNvSpPr txBox="1"/>
          <p:nvPr/>
        </p:nvSpPr>
        <p:spPr>
          <a:xfrm>
            <a:off x="1190649" y="1356813"/>
            <a:ext cx="778637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Uploading dataset to hadoop cluster :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2706184" y="2316424"/>
            <a:ext cx="4974590" cy="811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353"/>
                </a:solidFill>
                <a:latin typeface="Verdana"/>
                <a:ea typeface="Verdana"/>
                <a:cs typeface="Verdana"/>
                <a:sym typeface="Verdana"/>
              </a:rPr>
              <a:t>we can see the dataset stored at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15494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35353"/>
                </a:solidFill>
                <a:latin typeface="Verdana"/>
                <a:ea typeface="Verdana"/>
                <a:cs typeface="Verdana"/>
                <a:sym typeface="Verdana"/>
              </a:rPr>
              <a:t>http://&lt;master-node-Ip_address&gt;:9870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209699" y="3685404"/>
            <a:ext cx="725106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Location of dataset in Datanode 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>
            <p:ph type="title"/>
          </p:nvPr>
        </p:nvSpPr>
        <p:spPr>
          <a:xfrm>
            <a:off x="6352164" y="0"/>
            <a:ext cx="4742815" cy="102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/>
              <a:t>HDFS setup</a:t>
            </a:r>
            <a:endParaRPr sz="6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14651414" y="1028700"/>
            <a:ext cx="3636645" cy="9258300"/>
          </a:xfrm>
          <a:custGeom>
            <a:rect b="b" l="l" r="r" t="t"/>
            <a:pathLst>
              <a:path extrusionOk="0" h="9258300" w="3636644">
                <a:moveTo>
                  <a:pt x="3636585" y="9258298"/>
                </a:moveTo>
                <a:lnTo>
                  <a:pt x="0" y="9258298"/>
                </a:lnTo>
                <a:lnTo>
                  <a:pt x="0" y="0"/>
                </a:lnTo>
                <a:lnTo>
                  <a:pt x="3636585" y="0"/>
                </a:lnTo>
                <a:lnTo>
                  <a:pt x="3636585" y="9258298"/>
                </a:lnTo>
                <a:close/>
              </a:path>
            </a:pathLst>
          </a:custGeom>
          <a:solidFill>
            <a:srgbClr val="62C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5" name="Google Shape;145;p7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146" name="Google Shape;146;p7"/>
            <p:cNvSpPr/>
            <p:nvPr/>
          </p:nvSpPr>
          <p:spPr>
            <a:xfrm>
              <a:off x="0" y="11"/>
              <a:ext cx="1030605" cy="10287000"/>
            </a:xfrm>
            <a:custGeom>
              <a:rect b="b" l="l" r="r" t="t"/>
              <a:pathLst>
                <a:path extrusionOk="0" h="10287000" w="1030605">
                  <a:moveTo>
                    <a:pt x="1030236" y="0"/>
                  </a:moveTo>
                  <a:lnTo>
                    <a:pt x="0" y="0"/>
                  </a:lnTo>
                  <a:lnTo>
                    <a:pt x="0" y="4508157"/>
                  </a:lnTo>
                  <a:lnTo>
                    <a:pt x="0" y="9651657"/>
                  </a:lnTo>
                  <a:lnTo>
                    <a:pt x="0" y="10286987"/>
                  </a:lnTo>
                  <a:lnTo>
                    <a:pt x="1030236" y="10286987"/>
                  </a:lnTo>
                  <a:lnTo>
                    <a:pt x="1030236" y="9651657"/>
                  </a:lnTo>
                  <a:lnTo>
                    <a:pt x="1030236" y="4508157"/>
                  </a:lnTo>
                  <a:lnTo>
                    <a:pt x="10302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99494" y="1430474"/>
              <a:ext cx="738505" cy="390525"/>
            </a:xfrm>
            <a:custGeom>
              <a:rect b="b" l="l" r="r" t="t"/>
              <a:pathLst>
                <a:path extrusionOk="0" h="390525" w="738505">
                  <a:moveTo>
                    <a:pt x="0" y="390524"/>
                  </a:moveTo>
                  <a:lnTo>
                    <a:pt x="0" y="292592"/>
                  </a:lnTo>
                  <a:lnTo>
                    <a:pt x="127042" y="195463"/>
                  </a:lnTo>
                  <a:lnTo>
                    <a:pt x="0" y="97932"/>
                  </a:lnTo>
                  <a:lnTo>
                    <a:pt x="0" y="0"/>
                  </a:lnTo>
                  <a:lnTo>
                    <a:pt x="254489" y="195061"/>
                  </a:lnTo>
                  <a:lnTo>
                    <a:pt x="0" y="390524"/>
                  </a:lnTo>
                  <a:close/>
                </a:path>
                <a:path extrusionOk="0" h="390525" w="738505">
                  <a:moveTo>
                    <a:pt x="241946" y="390524"/>
                  </a:moveTo>
                  <a:lnTo>
                    <a:pt x="241946" y="292592"/>
                  </a:lnTo>
                  <a:lnTo>
                    <a:pt x="368989" y="195463"/>
                  </a:lnTo>
                  <a:lnTo>
                    <a:pt x="241946" y="97932"/>
                  </a:lnTo>
                  <a:lnTo>
                    <a:pt x="241946" y="0"/>
                  </a:lnTo>
                  <a:lnTo>
                    <a:pt x="496436" y="195061"/>
                  </a:lnTo>
                  <a:lnTo>
                    <a:pt x="241946" y="390524"/>
                  </a:lnTo>
                  <a:close/>
                </a:path>
                <a:path extrusionOk="0" h="390525" w="738505">
                  <a:moveTo>
                    <a:pt x="483893" y="390524"/>
                  </a:moveTo>
                  <a:lnTo>
                    <a:pt x="483893" y="292592"/>
                  </a:lnTo>
                  <a:lnTo>
                    <a:pt x="610935" y="195463"/>
                  </a:lnTo>
                  <a:lnTo>
                    <a:pt x="483893" y="97932"/>
                  </a:lnTo>
                  <a:lnTo>
                    <a:pt x="483893" y="0"/>
                  </a:lnTo>
                  <a:lnTo>
                    <a:pt x="738382" y="195061"/>
                  </a:lnTo>
                  <a:lnTo>
                    <a:pt x="483893" y="390524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0" y="11"/>
              <a:ext cx="18288000" cy="1028700"/>
            </a:xfrm>
            <a:custGeom>
              <a:rect b="b" l="l" r="r" t="t"/>
              <a:pathLst>
                <a:path extrusionOk="0" h="1028700" w="18288000">
                  <a:moveTo>
                    <a:pt x="18287988" y="0"/>
                  </a:moveTo>
                  <a:lnTo>
                    <a:pt x="12316765" y="0"/>
                  </a:lnTo>
                  <a:lnTo>
                    <a:pt x="6158357" y="0"/>
                  </a:lnTo>
                  <a:lnTo>
                    <a:pt x="0" y="0"/>
                  </a:lnTo>
                  <a:lnTo>
                    <a:pt x="0" y="1028611"/>
                  </a:lnTo>
                  <a:lnTo>
                    <a:pt x="6158357" y="1028611"/>
                  </a:lnTo>
                  <a:lnTo>
                    <a:pt x="12316765" y="1028611"/>
                  </a:lnTo>
                  <a:lnTo>
                    <a:pt x="18287988" y="102861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9" name="Google Shape;14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15314" y="2904719"/>
              <a:ext cx="7562849" cy="61150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1190649" y="1356813"/>
            <a:ext cx="896112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Execution of Spark on top of HDFS cluster :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6217039" y="4300218"/>
            <a:ext cx="512000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14809026" y="1028610"/>
            <a:ext cx="3479165" cy="9258935"/>
          </a:xfrm>
          <a:custGeom>
            <a:rect b="b" l="l" r="r" t="t"/>
            <a:pathLst>
              <a:path extrusionOk="0" h="9258935" w="3479165">
                <a:moveTo>
                  <a:pt x="0" y="9258388"/>
                </a:moveTo>
                <a:lnTo>
                  <a:pt x="3478973" y="9258388"/>
                </a:lnTo>
                <a:lnTo>
                  <a:pt x="3478973" y="0"/>
                </a:lnTo>
                <a:lnTo>
                  <a:pt x="0" y="0"/>
                </a:lnTo>
                <a:lnTo>
                  <a:pt x="0" y="9258388"/>
                </a:lnTo>
                <a:close/>
              </a:path>
            </a:pathLst>
          </a:custGeom>
          <a:solidFill>
            <a:srgbClr val="62C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248" y="6869072"/>
            <a:ext cx="6915149" cy="196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4248" y="3203221"/>
            <a:ext cx="6915149" cy="1971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9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164" name="Google Shape;164;p9"/>
            <p:cNvSpPr/>
            <p:nvPr/>
          </p:nvSpPr>
          <p:spPr>
            <a:xfrm>
              <a:off x="0" y="11"/>
              <a:ext cx="18288000" cy="10287000"/>
            </a:xfrm>
            <a:custGeom>
              <a:rect b="b" l="l" r="r" t="t"/>
              <a:pathLst>
                <a:path extrusionOk="0" h="10287000" w="18288000">
                  <a:moveTo>
                    <a:pt x="18287988" y="0"/>
                  </a:moveTo>
                  <a:lnTo>
                    <a:pt x="12316765" y="0"/>
                  </a:lnTo>
                  <a:lnTo>
                    <a:pt x="6158357" y="0"/>
                  </a:lnTo>
                  <a:lnTo>
                    <a:pt x="1030236" y="0"/>
                  </a:lnTo>
                  <a:lnTo>
                    <a:pt x="0" y="0"/>
                  </a:lnTo>
                  <a:lnTo>
                    <a:pt x="0" y="1028598"/>
                  </a:lnTo>
                  <a:lnTo>
                    <a:pt x="0" y="4508157"/>
                  </a:lnTo>
                  <a:lnTo>
                    <a:pt x="0" y="9651657"/>
                  </a:lnTo>
                  <a:lnTo>
                    <a:pt x="0" y="10286987"/>
                  </a:lnTo>
                  <a:lnTo>
                    <a:pt x="1030236" y="10286987"/>
                  </a:lnTo>
                  <a:lnTo>
                    <a:pt x="1030236" y="9651657"/>
                  </a:lnTo>
                  <a:lnTo>
                    <a:pt x="1030236" y="4508157"/>
                  </a:lnTo>
                  <a:lnTo>
                    <a:pt x="1030236" y="1028598"/>
                  </a:lnTo>
                  <a:lnTo>
                    <a:pt x="6158357" y="1028598"/>
                  </a:lnTo>
                  <a:lnTo>
                    <a:pt x="12316765" y="1028598"/>
                  </a:lnTo>
                  <a:lnTo>
                    <a:pt x="18287988" y="1028598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99494" y="1555390"/>
              <a:ext cx="738505" cy="390525"/>
            </a:xfrm>
            <a:custGeom>
              <a:rect b="b" l="l" r="r" t="t"/>
              <a:pathLst>
                <a:path extrusionOk="0" h="390525" w="738505">
                  <a:moveTo>
                    <a:pt x="0" y="390524"/>
                  </a:moveTo>
                  <a:lnTo>
                    <a:pt x="0" y="292592"/>
                  </a:lnTo>
                  <a:lnTo>
                    <a:pt x="127042" y="195463"/>
                  </a:lnTo>
                  <a:lnTo>
                    <a:pt x="0" y="97932"/>
                  </a:lnTo>
                  <a:lnTo>
                    <a:pt x="0" y="0"/>
                  </a:lnTo>
                  <a:lnTo>
                    <a:pt x="254489" y="195061"/>
                  </a:lnTo>
                  <a:lnTo>
                    <a:pt x="0" y="390524"/>
                  </a:lnTo>
                  <a:close/>
                </a:path>
                <a:path extrusionOk="0" h="390525" w="738505">
                  <a:moveTo>
                    <a:pt x="241946" y="390524"/>
                  </a:moveTo>
                  <a:lnTo>
                    <a:pt x="241946" y="292592"/>
                  </a:lnTo>
                  <a:lnTo>
                    <a:pt x="368989" y="195463"/>
                  </a:lnTo>
                  <a:lnTo>
                    <a:pt x="241946" y="97932"/>
                  </a:lnTo>
                  <a:lnTo>
                    <a:pt x="241946" y="0"/>
                  </a:lnTo>
                  <a:lnTo>
                    <a:pt x="496436" y="195061"/>
                  </a:lnTo>
                  <a:lnTo>
                    <a:pt x="241946" y="390524"/>
                  </a:lnTo>
                  <a:close/>
                </a:path>
                <a:path extrusionOk="0" h="390525" w="738505">
                  <a:moveTo>
                    <a:pt x="483893" y="390524"/>
                  </a:moveTo>
                  <a:lnTo>
                    <a:pt x="483893" y="292592"/>
                  </a:lnTo>
                  <a:lnTo>
                    <a:pt x="610935" y="195463"/>
                  </a:lnTo>
                  <a:lnTo>
                    <a:pt x="483893" y="97932"/>
                  </a:lnTo>
                  <a:lnTo>
                    <a:pt x="483893" y="0"/>
                  </a:lnTo>
                  <a:lnTo>
                    <a:pt x="738382" y="195061"/>
                  </a:lnTo>
                  <a:lnTo>
                    <a:pt x="483893" y="390524"/>
                  </a:lnTo>
                  <a:close/>
                </a:path>
              </a:pathLst>
            </a:custGeom>
            <a:solidFill>
              <a:srgbClr val="62C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66" name="Google Shape;16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68058" y="2845236"/>
              <a:ext cx="8048624" cy="5381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78573" y="2477342"/>
              <a:ext cx="133349" cy="133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9"/>
          <p:cNvSpPr txBox="1"/>
          <p:nvPr/>
        </p:nvSpPr>
        <p:spPr>
          <a:xfrm>
            <a:off x="1251548" y="1403870"/>
            <a:ext cx="3398520" cy="1362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rPr>
              <a:t>Cofigure spark: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659765" marR="0" rtl="0" algn="l">
              <a:lnSpc>
                <a:spcPct val="100000"/>
              </a:lnSpc>
              <a:spcBef>
                <a:spcPts val="2725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spark-env.sh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9775" y="6175985"/>
            <a:ext cx="133349" cy="1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1930450" y="5982310"/>
            <a:ext cx="36093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spark-defaults.conf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9"/>
          <p:cNvSpPr txBox="1"/>
          <p:nvPr>
            <p:ph type="title"/>
          </p:nvPr>
        </p:nvSpPr>
        <p:spPr>
          <a:xfrm>
            <a:off x="6011199" y="0"/>
            <a:ext cx="5424805" cy="102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/>
              <a:t>SPARK Setup</a:t>
            </a:r>
            <a:endParaRPr sz="6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2023-05-10T19:27:03Z</dcterms:created>
  <dc:creator>KOTNI HRUTIN SURIYA IIIT Dharwad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2023-05-10T00:00:00Z</vt:filetime>
  </property>
</Properties>
</file>