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5377-8936-4775-BC09-A0487F22819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2B06-6C40-4A94-B07A-2F915498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51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Citizen college 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kumaripati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lalitpur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Submitted by:            Submitted to: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Aaditya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audel</a:t>
            </a:r>
            <a:r>
              <a:rPr lang="en-US" b="1" dirty="0" smtClean="0">
                <a:solidFill>
                  <a:schemeClr val="tx1"/>
                </a:solidFill>
              </a:rPr>
              <a:t>           </a:t>
            </a:r>
            <a:r>
              <a:rPr lang="en-US" b="1" dirty="0" err="1" smtClean="0">
                <a:solidFill>
                  <a:schemeClr val="tx1"/>
                </a:solidFill>
              </a:rPr>
              <a:t>Dhiraj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Bashyal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21336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0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7696200" cy="5257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     when to use iterative model?</a:t>
            </a: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requirements are defined and easy to understand.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software application is large.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requirement of changes in future.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208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ocial enterprise that exists all-for the end of extrem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iterative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686800" cy="3962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#             What is iteration?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Ans</a:t>
            </a:r>
            <a:r>
              <a:rPr lang="en-US" dirty="0" smtClean="0">
                <a:solidFill>
                  <a:schemeClr val="tx1"/>
                </a:solidFill>
              </a:rPr>
              <a:t>:        Acting of iterating or repeating.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sz="3600" dirty="0" smtClean="0">
                <a:solidFill>
                  <a:schemeClr val="tx1"/>
                </a:solidFill>
              </a:rPr>
              <a:t>terative model is a software development lifecycle (SDLC) </a:t>
            </a:r>
            <a:r>
              <a:rPr lang="en-US" dirty="0" smtClean="0">
                <a:solidFill>
                  <a:schemeClr val="tx1"/>
                </a:solidFill>
              </a:rPr>
              <a:t> approach in which the initial deve</a:t>
            </a:r>
            <a:r>
              <a:rPr lang="en-US" dirty="0" smtClean="0">
                <a:solidFill>
                  <a:schemeClr val="tx1"/>
                </a:solidFill>
              </a:rPr>
              <a:t>lopment work is conducted based on initial requirements that are </a:t>
            </a:r>
            <a:r>
              <a:rPr lang="en-US" dirty="0" smtClean="0">
                <a:solidFill>
                  <a:schemeClr val="tx1"/>
                </a:solidFill>
              </a:rPr>
              <a:t> clearly defined.     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3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Theoritical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153400" cy="38862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In this model, we can start with some software specification and develop first version of the software.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If there is need to change the software, new version of the software is created with new iteration.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erative Model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247"/>
          <a:stretch>
            <a:fillRect/>
          </a:stretch>
        </p:blipFill>
        <p:spPr bwMode="auto">
          <a:xfrm>
            <a:off x="0" y="0"/>
            <a:ext cx="906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 phases of iteration model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676400"/>
            <a:ext cx="8458200" cy="47244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analysis: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In this phase, requirements are gathered from customer and checked by an analyst whether the requirements will fulfill or not.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Software development team design the software by different diagrams like; data flow diagram(DFD), activity diagram, state transition diagram, etc.</a:t>
            </a:r>
          </a:p>
        </p:txBody>
      </p:sp>
    </p:spTree>
    <p:extLst>
      <p:ext uri="{BB962C8B-B14F-4D97-AF65-F5344CB8AC3E}">
        <p14:creationId xmlns:p14="http://schemas.microsoft.com/office/powerpoint/2010/main" val="17662671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" y="0"/>
            <a:ext cx="7772400" cy="14478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56" y="1295400"/>
            <a:ext cx="9005455" cy="518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written in coding language and transformed into computer programs which is known as software.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esting: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coding phase, software testing starts using different test methods like: white box, grey box, black box methods, etc.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: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all the phase, software is deployed to its work environment.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"/>
            <a:ext cx="8991600" cy="6629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this phase, if there are any errors found in the software then, the process starts again from requirement gathering.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phase involves debugging and new addition option.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9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iterative model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7467600" cy="36576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Testing and debugging during small iteration is easy.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is easily acceptable to ever changing needs of the project.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Risks are identified during iteration and resolved.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1429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iterative model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7239000" cy="41148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is not suitable for smaller project.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More resources may be required.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Design can be changed due to imperfect requirements.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Requirement changes can use over budget.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361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Citizen college  kumaripati, lalitpur </vt:lpstr>
      <vt:lpstr>Introduction to iterative model </vt:lpstr>
      <vt:lpstr>Theoritical background</vt:lpstr>
      <vt:lpstr>PowerPoint Presentation</vt:lpstr>
      <vt:lpstr>Various phases of iteration model</vt:lpstr>
      <vt:lpstr>Implement </vt:lpstr>
      <vt:lpstr>PowerPoint Presentation</vt:lpstr>
      <vt:lpstr>Advantages of iterative model</vt:lpstr>
      <vt:lpstr>Disadvantage of iterative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 college  kumaripati, lalitpur</dc:title>
  <dc:creator>Dell</dc:creator>
  <cp:lastModifiedBy>Dell</cp:lastModifiedBy>
  <cp:revision>12</cp:revision>
  <dcterms:created xsi:type="dcterms:W3CDTF">2022-11-13T15:01:38Z</dcterms:created>
  <dcterms:modified xsi:type="dcterms:W3CDTF">2022-11-14T01:45:30Z</dcterms:modified>
</cp:coreProperties>
</file>