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anikesh12@outlook.com" userId="522b1ad23d82800f" providerId="LiveId" clId="{5E9E6C19-6BC5-4AEF-A424-A5E436554CC4}"/>
    <pc:docChg chg="undo custSel modSld">
      <pc:chgData name="singhanikesh12@outlook.com" userId="522b1ad23d82800f" providerId="LiveId" clId="{5E9E6C19-6BC5-4AEF-A424-A5E436554CC4}" dt="2022-11-14T13:35:56.050" v="12" actId="20577"/>
      <pc:docMkLst>
        <pc:docMk/>
      </pc:docMkLst>
      <pc:sldChg chg="modSp mod">
        <pc:chgData name="singhanikesh12@outlook.com" userId="522b1ad23d82800f" providerId="LiveId" clId="{5E9E6C19-6BC5-4AEF-A424-A5E436554CC4}" dt="2022-11-13T15:26:16.127" v="6" actId="313"/>
        <pc:sldMkLst>
          <pc:docMk/>
          <pc:sldMk cId="2622971792" sldId="256"/>
        </pc:sldMkLst>
        <pc:spChg chg="mod">
          <ac:chgData name="singhanikesh12@outlook.com" userId="522b1ad23d82800f" providerId="LiveId" clId="{5E9E6C19-6BC5-4AEF-A424-A5E436554CC4}" dt="2022-11-13T15:26:16.127" v="6" actId="313"/>
          <ac:spMkLst>
            <pc:docMk/>
            <pc:sldMk cId="2622971792" sldId="256"/>
            <ac:spMk id="3" creationId="{D4844515-F82C-7050-003E-EE2991DC6389}"/>
          </ac:spMkLst>
        </pc:spChg>
      </pc:sldChg>
      <pc:sldChg chg="modSp mod">
        <pc:chgData name="singhanikesh12@outlook.com" userId="522b1ad23d82800f" providerId="LiveId" clId="{5E9E6C19-6BC5-4AEF-A424-A5E436554CC4}" dt="2022-11-14T13:34:33.918" v="8" actId="122"/>
        <pc:sldMkLst>
          <pc:docMk/>
          <pc:sldMk cId="3146844539" sldId="257"/>
        </pc:sldMkLst>
        <pc:spChg chg="mod">
          <ac:chgData name="singhanikesh12@outlook.com" userId="522b1ad23d82800f" providerId="LiveId" clId="{5E9E6C19-6BC5-4AEF-A424-A5E436554CC4}" dt="2022-11-14T13:34:33.918" v="8" actId="122"/>
          <ac:spMkLst>
            <pc:docMk/>
            <pc:sldMk cId="3146844539" sldId="257"/>
            <ac:spMk id="2" creationId="{6387FDE2-30A7-4145-37EE-93011BCF86CE}"/>
          </ac:spMkLst>
        </pc:spChg>
      </pc:sldChg>
      <pc:sldChg chg="modSp mod">
        <pc:chgData name="singhanikesh12@outlook.com" userId="522b1ad23d82800f" providerId="LiveId" clId="{5E9E6C19-6BC5-4AEF-A424-A5E436554CC4}" dt="2022-11-14T13:35:56.050" v="12" actId="20577"/>
        <pc:sldMkLst>
          <pc:docMk/>
          <pc:sldMk cId="2463489934" sldId="258"/>
        </pc:sldMkLst>
        <pc:spChg chg="mod">
          <ac:chgData name="singhanikesh12@outlook.com" userId="522b1ad23d82800f" providerId="LiveId" clId="{5E9E6C19-6BC5-4AEF-A424-A5E436554CC4}" dt="2022-11-14T13:34:38.563" v="9" actId="122"/>
          <ac:spMkLst>
            <pc:docMk/>
            <pc:sldMk cId="2463489934" sldId="258"/>
            <ac:spMk id="2" creationId="{26719E26-A2E2-6A40-3E0E-2093B6CE6687}"/>
          </ac:spMkLst>
        </pc:spChg>
        <pc:spChg chg="mod">
          <ac:chgData name="singhanikesh12@outlook.com" userId="522b1ad23d82800f" providerId="LiveId" clId="{5E9E6C19-6BC5-4AEF-A424-A5E436554CC4}" dt="2022-11-14T13:35:56.050" v="12" actId="20577"/>
          <ac:spMkLst>
            <pc:docMk/>
            <pc:sldMk cId="2463489934" sldId="258"/>
            <ac:spMk id="3" creationId="{ACBEA4B7-840D-BC27-0823-F0054B9AE956}"/>
          </ac:spMkLst>
        </pc:spChg>
      </pc:sldChg>
      <pc:sldChg chg="modSp mod">
        <pc:chgData name="singhanikesh12@outlook.com" userId="522b1ad23d82800f" providerId="LiveId" clId="{5E9E6C19-6BC5-4AEF-A424-A5E436554CC4}" dt="2022-11-14T13:34:43.462" v="10" actId="122"/>
        <pc:sldMkLst>
          <pc:docMk/>
          <pc:sldMk cId="3864283612" sldId="259"/>
        </pc:sldMkLst>
        <pc:spChg chg="mod">
          <ac:chgData name="singhanikesh12@outlook.com" userId="522b1ad23d82800f" providerId="LiveId" clId="{5E9E6C19-6BC5-4AEF-A424-A5E436554CC4}" dt="2022-11-14T13:34:43.462" v="10" actId="122"/>
          <ac:spMkLst>
            <pc:docMk/>
            <pc:sldMk cId="3864283612" sldId="259"/>
            <ac:spMk id="2" creationId="{726AF2CC-0641-28CA-E375-F59A8313334A}"/>
          </ac:spMkLst>
        </pc:spChg>
      </pc:sldChg>
      <pc:sldChg chg="modSp">
        <pc:chgData name="singhanikesh12@outlook.com" userId="522b1ad23d82800f" providerId="LiveId" clId="{5E9E6C19-6BC5-4AEF-A424-A5E436554CC4}" dt="2022-11-13T15:23:58.614" v="0" actId="1076"/>
        <pc:sldMkLst>
          <pc:docMk/>
          <pc:sldMk cId="930856943" sldId="260"/>
        </pc:sldMkLst>
        <pc:picChg chg="mod">
          <ac:chgData name="singhanikesh12@outlook.com" userId="522b1ad23d82800f" providerId="LiveId" clId="{5E9E6C19-6BC5-4AEF-A424-A5E436554CC4}" dt="2022-11-13T15:23:58.614" v="0" actId="1076"/>
          <ac:picMkLst>
            <pc:docMk/>
            <pc:sldMk cId="930856943" sldId="260"/>
            <ac:picMk id="1026" creationId="{B9A8D17B-2C60-AE16-5D8C-D193D3B245BD}"/>
          </ac:picMkLst>
        </pc:picChg>
      </pc:sldChg>
      <pc:sldChg chg="modSp mod">
        <pc:chgData name="singhanikesh12@outlook.com" userId="522b1ad23d82800f" providerId="LiveId" clId="{5E9E6C19-6BC5-4AEF-A424-A5E436554CC4}" dt="2022-11-13T15:25:03.802" v="3" actId="14100"/>
        <pc:sldMkLst>
          <pc:docMk/>
          <pc:sldMk cId="4112144775" sldId="262"/>
        </pc:sldMkLst>
        <pc:spChg chg="mod">
          <ac:chgData name="singhanikesh12@outlook.com" userId="522b1ad23d82800f" providerId="LiveId" clId="{5E9E6C19-6BC5-4AEF-A424-A5E436554CC4}" dt="2022-11-13T15:25:03.802" v="3" actId="14100"/>
          <ac:spMkLst>
            <pc:docMk/>
            <pc:sldMk cId="4112144775" sldId="262"/>
            <ac:spMk id="3" creationId="{664A9417-2DC7-303B-5042-D0DF8ED64409}"/>
          </ac:spMkLst>
        </pc:spChg>
      </pc:sldChg>
      <pc:sldChg chg="modSp mod">
        <pc:chgData name="singhanikesh12@outlook.com" userId="522b1ad23d82800f" providerId="LiveId" clId="{5E9E6C19-6BC5-4AEF-A424-A5E436554CC4}" dt="2022-11-13T15:25:58.994" v="4" actId="313"/>
        <pc:sldMkLst>
          <pc:docMk/>
          <pc:sldMk cId="412596218" sldId="264"/>
        </pc:sldMkLst>
        <pc:spChg chg="mod">
          <ac:chgData name="singhanikesh12@outlook.com" userId="522b1ad23d82800f" providerId="LiveId" clId="{5E9E6C19-6BC5-4AEF-A424-A5E436554CC4}" dt="2022-11-13T15:25:58.994" v="4" actId="313"/>
          <ac:spMkLst>
            <pc:docMk/>
            <pc:sldMk cId="412596218" sldId="264"/>
            <ac:spMk id="2" creationId="{753A67FC-348C-5689-35DE-BF6896C4F4BA}"/>
          </ac:spMkLst>
        </pc:spChg>
      </pc:sldChg>
    </pc:docChg>
  </pc:docChgLst>
  <pc:docChgLst>
    <pc:chgData name="singhanikesh12@outlook.com" userId="522b1ad23d82800f" providerId="LiveId" clId="{5C002762-606B-4CEA-9082-91F1679F3265}"/>
    <pc:docChg chg="custSel addSld delSld modSld">
      <pc:chgData name="singhanikesh12@outlook.com" userId="522b1ad23d82800f" providerId="LiveId" clId="{5C002762-606B-4CEA-9082-91F1679F3265}" dt="2022-11-15T07:42:15.667" v="155" actId="20577"/>
      <pc:docMkLst>
        <pc:docMk/>
      </pc:docMkLst>
      <pc:sldChg chg="modSp mod">
        <pc:chgData name="singhanikesh12@outlook.com" userId="522b1ad23d82800f" providerId="LiveId" clId="{5C002762-606B-4CEA-9082-91F1679F3265}" dt="2022-11-15T07:42:15.667" v="155" actId="20577"/>
        <pc:sldMkLst>
          <pc:docMk/>
          <pc:sldMk cId="2622971792" sldId="256"/>
        </pc:sldMkLst>
        <pc:spChg chg="mod">
          <ac:chgData name="singhanikesh12@outlook.com" userId="522b1ad23d82800f" providerId="LiveId" clId="{5C002762-606B-4CEA-9082-91F1679F3265}" dt="2022-11-15T07:42:15.667" v="155" actId="20577"/>
          <ac:spMkLst>
            <pc:docMk/>
            <pc:sldMk cId="2622971792" sldId="256"/>
            <ac:spMk id="3" creationId="{D4844515-F82C-7050-003E-EE2991DC6389}"/>
          </ac:spMkLst>
        </pc:spChg>
      </pc:sldChg>
      <pc:sldChg chg="del">
        <pc:chgData name="singhanikesh12@outlook.com" userId="522b1ad23d82800f" providerId="LiveId" clId="{5C002762-606B-4CEA-9082-91F1679F3265}" dt="2022-11-15T06:45:45.223" v="134" actId="2696"/>
        <pc:sldMkLst>
          <pc:docMk/>
          <pc:sldMk cId="3146844539" sldId="257"/>
        </pc:sldMkLst>
      </pc:sldChg>
      <pc:sldChg chg="modSp del mod">
        <pc:chgData name="singhanikesh12@outlook.com" userId="522b1ad23d82800f" providerId="LiveId" clId="{5C002762-606B-4CEA-9082-91F1679F3265}" dt="2022-11-15T06:46:11.457" v="137" actId="2696"/>
        <pc:sldMkLst>
          <pc:docMk/>
          <pc:sldMk cId="2463489934" sldId="258"/>
        </pc:sldMkLst>
        <pc:spChg chg="mod">
          <ac:chgData name="singhanikesh12@outlook.com" userId="522b1ad23d82800f" providerId="LiveId" clId="{5C002762-606B-4CEA-9082-91F1679F3265}" dt="2022-11-15T03:57:39.490" v="133" actId="20577"/>
          <ac:spMkLst>
            <pc:docMk/>
            <pc:sldMk cId="2463489934" sldId="258"/>
            <ac:spMk id="3" creationId="{ACBEA4B7-840D-BC27-0823-F0054B9AE956}"/>
          </ac:spMkLst>
        </pc:spChg>
      </pc:sldChg>
      <pc:sldChg chg="addSp delSp modSp new mod modClrScheme chgLayout">
        <pc:chgData name="singhanikesh12@outlook.com" userId="522b1ad23d82800f" providerId="LiveId" clId="{5C002762-606B-4CEA-9082-91F1679F3265}" dt="2022-11-15T03:37:18.209" v="21" actId="20577"/>
        <pc:sldMkLst>
          <pc:docMk/>
          <pc:sldMk cId="2577582747" sldId="266"/>
        </pc:sldMkLst>
        <pc:spChg chg="del mod ord">
          <ac:chgData name="singhanikesh12@outlook.com" userId="522b1ad23d82800f" providerId="LiveId" clId="{5C002762-606B-4CEA-9082-91F1679F3265}" dt="2022-11-15T03:36:56.373" v="1" actId="700"/>
          <ac:spMkLst>
            <pc:docMk/>
            <pc:sldMk cId="2577582747" sldId="266"/>
            <ac:spMk id="2" creationId="{90B1A0FF-E9B8-9B82-E2A8-6F64604EEC6F}"/>
          </ac:spMkLst>
        </pc:spChg>
        <pc:spChg chg="del">
          <ac:chgData name="singhanikesh12@outlook.com" userId="522b1ad23d82800f" providerId="LiveId" clId="{5C002762-606B-4CEA-9082-91F1679F3265}" dt="2022-11-15T03:36:56.373" v="1" actId="700"/>
          <ac:spMkLst>
            <pc:docMk/>
            <pc:sldMk cId="2577582747" sldId="266"/>
            <ac:spMk id="3" creationId="{2B4FC8E9-4186-B35E-4886-59545D598B3F}"/>
          </ac:spMkLst>
        </pc:spChg>
        <pc:spChg chg="add mod ord">
          <ac:chgData name="singhanikesh12@outlook.com" userId="522b1ad23d82800f" providerId="LiveId" clId="{5C002762-606B-4CEA-9082-91F1679F3265}" dt="2022-11-15T03:37:18.209" v="21" actId="20577"/>
          <ac:spMkLst>
            <pc:docMk/>
            <pc:sldMk cId="2577582747" sldId="266"/>
            <ac:spMk id="4" creationId="{E41C217E-DD5D-6B64-297C-106878EAE982}"/>
          </ac:spMkLst>
        </pc:spChg>
      </pc:sldChg>
      <pc:sldChg chg="add del">
        <pc:chgData name="singhanikesh12@outlook.com" userId="522b1ad23d82800f" providerId="LiveId" clId="{5C002762-606B-4CEA-9082-91F1679F3265}" dt="2022-11-15T06:46:03.028" v="136" actId="2696"/>
        <pc:sldMkLst>
          <pc:docMk/>
          <pc:sldMk cId="113836227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404645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97B3F-9908-42C0-AC5F-A90C29EE55A5}"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5586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929490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392220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319730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88100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14849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3787734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18488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304077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7B3F-9908-42C0-AC5F-A90C29EE55A5}"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313169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397B3F-9908-42C0-AC5F-A90C29EE55A5}"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60207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397B3F-9908-42C0-AC5F-A90C29EE55A5}"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100928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97B3F-9908-42C0-AC5F-A90C29EE55A5}"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589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97B3F-9908-42C0-AC5F-A90C29EE55A5}"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255730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97B3F-9908-42C0-AC5F-A90C29EE55A5}"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104248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4397B3F-9908-42C0-AC5F-A90C29EE55A5}" type="datetimeFigureOut">
              <a:rPr lang="en-US" smtClean="0"/>
              <a:t>11/15/2022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9B0063A-0940-43AE-89D6-B8A2AA39D5FB}" type="slidenum">
              <a:rPr lang="en-US" smtClean="0"/>
              <a:t>‹#›</a:t>
            </a:fld>
            <a:endParaRPr lang="en-US"/>
          </a:p>
        </p:txBody>
      </p:sp>
    </p:spTree>
    <p:extLst>
      <p:ext uri="{BB962C8B-B14F-4D97-AF65-F5344CB8AC3E}">
        <p14:creationId xmlns:p14="http://schemas.microsoft.com/office/powerpoint/2010/main" val="409596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4397B3F-9908-42C0-AC5F-A90C29EE55A5}" type="datetimeFigureOut">
              <a:rPr lang="en-US" smtClean="0"/>
              <a:t>11/15/2022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9B0063A-0940-43AE-89D6-B8A2AA39D5FB}" type="slidenum">
              <a:rPr lang="en-US" smtClean="0"/>
              <a:t>‹#›</a:t>
            </a:fld>
            <a:endParaRPr lang="en-US"/>
          </a:p>
        </p:txBody>
      </p:sp>
    </p:spTree>
    <p:extLst>
      <p:ext uri="{BB962C8B-B14F-4D97-AF65-F5344CB8AC3E}">
        <p14:creationId xmlns:p14="http://schemas.microsoft.com/office/powerpoint/2010/main" val="41235663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22B0-5E18-3ABC-6199-6E9EFFF6994B}"/>
              </a:ext>
            </a:extLst>
          </p:cNvPr>
          <p:cNvSpPr>
            <a:spLocks noGrp="1"/>
          </p:cNvSpPr>
          <p:nvPr>
            <p:ph type="ctrTitle"/>
          </p:nvPr>
        </p:nvSpPr>
        <p:spPr>
          <a:xfrm>
            <a:off x="1751012" y="609601"/>
            <a:ext cx="8676222" cy="2620160"/>
          </a:xfrm>
        </p:spPr>
        <p:txBody>
          <a:bodyPr>
            <a:normAutofit/>
          </a:bodyPr>
          <a:lstStyle/>
          <a:p>
            <a:r>
              <a:rPr lang="en-US" sz="5400" dirty="0">
                <a:latin typeface="Times New Roman" panose="02020603050405020304" pitchFamily="18" charset="0"/>
                <a:cs typeface="Times New Roman" panose="02020603050405020304" pitchFamily="18" charset="0"/>
              </a:rPr>
              <a:t>Prototype model</a:t>
            </a:r>
          </a:p>
        </p:txBody>
      </p:sp>
      <p:sp>
        <p:nvSpPr>
          <p:cNvPr id="3" name="Subtitle 2">
            <a:extLst>
              <a:ext uri="{FF2B5EF4-FFF2-40B4-BE49-F238E27FC236}">
                <a16:creationId xmlns:a16="http://schemas.microsoft.com/office/drawing/2014/main" id="{D4844515-F82C-7050-003E-EE2991DC6389}"/>
              </a:ext>
            </a:extLst>
          </p:cNvPr>
          <p:cNvSpPr>
            <a:spLocks noGrp="1"/>
          </p:cNvSpPr>
          <p:nvPr>
            <p:ph type="subTitle" idx="1"/>
          </p:nvPr>
        </p:nvSpPr>
        <p:spPr/>
        <p:txBody>
          <a:bodyPr/>
          <a:lstStyle/>
          <a:p>
            <a:pPr algn="l"/>
            <a:r>
              <a:rPr lang="en-US"/>
              <a:t>PRESENTED </a:t>
            </a:r>
            <a:r>
              <a:rPr lang="en-US" dirty="0"/>
              <a:t>BY:</a:t>
            </a:r>
          </a:p>
          <a:p>
            <a:pPr algn="l"/>
            <a:r>
              <a:rPr lang="en-US" dirty="0"/>
              <a:t>Anikesh kumar singh</a:t>
            </a:r>
          </a:p>
          <a:p>
            <a:pPr algn="l"/>
            <a:r>
              <a:rPr lang="en-US" dirty="0"/>
              <a:t>Roll no 3</a:t>
            </a:r>
          </a:p>
        </p:txBody>
      </p:sp>
    </p:spTree>
    <p:extLst>
      <p:ext uri="{BB962C8B-B14F-4D97-AF65-F5344CB8AC3E}">
        <p14:creationId xmlns:p14="http://schemas.microsoft.com/office/powerpoint/2010/main" val="262297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F2CC-0641-28CA-E375-F59A8313334A}"/>
              </a:ext>
            </a:extLst>
          </p:cNvPr>
          <p:cNvSpPr>
            <a:spLocks noGrp="1"/>
          </p:cNvSpPr>
          <p:nvPr>
            <p:ph type="title"/>
          </p:nvPr>
        </p:nvSpPr>
        <p:spPr/>
        <p:txBody>
          <a:bodyPr/>
          <a:lstStyle/>
          <a:p>
            <a:pPr algn="ctr"/>
            <a:r>
              <a:rPr lang="en-US" dirty="0"/>
              <a:t>introduction</a:t>
            </a:r>
          </a:p>
        </p:txBody>
      </p:sp>
      <p:sp>
        <p:nvSpPr>
          <p:cNvPr id="8" name="Content Placeholder 7">
            <a:extLst>
              <a:ext uri="{FF2B5EF4-FFF2-40B4-BE49-F238E27FC236}">
                <a16:creationId xmlns:a16="http://schemas.microsoft.com/office/drawing/2014/main" id="{4F08EDED-0304-2355-6430-72F54B626D1E}"/>
              </a:ext>
            </a:extLst>
          </p:cNvPr>
          <p:cNvSpPr>
            <a:spLocks noGrp="1"/>
          </p:cNvSpPr>
          <p:nvPr>
            <p:ph idx="1"/>
          </p:nvPr>
        </p:nvSpPr>
        <p:spPr>
          <a:xfrm>
            <a:off x="1141413" y="1904301"/>
            <a:ext cx="9905998" cy="3775045"/>
          </a:xfrm>
        </p:spPr>
        <p:txBody>
          <a:bodyPr/>
          <a:lstStyle/>
          <a:p>
            <a:r>
              <a:rPr lang="en-US" i="0" dirty="0">
                <a:solidFill>
                  <a:schemeClr val="accent2">
                    <a:lumMod val="40000"/>
                    <a:lumOff val="60000"/>
                  </a:schemeClr>
                </a:solidFill>
                <a:effectLst/>
                <a:latin typeface="Source Sans Pro" panose="020B0604020202020204" pitchFamily="34" charset="0"/>
              </a:rPr>
              <a:t>prototyping model </a:t>
            </a:r>
            <a:r>
              <a:rPr lang="en-US" b="0" i="0" dirty="0">
                <a:solidFill>
                  <a:schemeClr val="accent2">
                    <a:lumMod val="40000"/>
                    <a:lumOff val="60000"/>
                  </a:schemeClr>
                </a:solidFill>
                <a:effectLst/>
                <a:latin typeface="Source Sans Pro" panose="020B0604020202020204" pitchFamily="34" charset="0"/>
              </a:rPr>
              <a:t>is a software development model in which prototype is built, tested, and reworked until an acceptable prototype is achieved. </a:t>
            </a:r>
          </a:p>
          <a:p>
            <a:r>
              <a:rPr lang="en-US" b="0" i="0" dirty="0">
                <a:solidFill>
                  <a:schemeClr val="accent2">
                    <a:lumMod val="40000"/>
                    <a:lumOff val="60000"/>
                  </a:schemeClr>
                </a:solidFill>
                <a:effectLst/>
                <a:latin typeface="Source Sans Pro" panose="020B0604020202020204" pitchFamily="34" charset="0"/>
              </a:rPr>
              <a:t>it also creates base to produce the final system or software. </a:t>
            </a:r>
          </a:p>
          <a:p>
            <a:r>
              <a:rPr lang="en-US" b="0" i="0" dirty="0">
                <a:solidFill>
                  <a:schemeClr val="accent2">
                    <a:lumMod val="40000"/>
                    <a:lumOff val="60000"/>
                  </a:schemeClr>
                </a:solidFill>
                <a:effectLst/>
                <a:latin typeface="Source Sans Pro" panose="020B0604020202020204" pitchFamily="34" charset="0"/>
              </a:rPr>
              <a:t>it works best in scenarios where the project’s requirements are not known in detail. </a:t>
            </a:r>
          </a:p>
          <a:p>
            <a:r>
              <a:rPr lang="en-US" b="0" i="0" dirty="0">
                <a:solidFill>
                  <a:schemeClr val="accent2">
                    <a:lumMod val="40000"/>
                    <a:lumOff val="60000"/>
                  </a:schemeClr>
                </a:solidFill>
                <a:effectLst/>
                <a:latin typeface="Source Sans Pro" panose="020B0604020202020204" pitchFamily="34" charset="0"/>
              </a:rPr>
              <a:t>it is an iterative, trial and error method which takes place between developer and client.</a:t>
            </a:r>
            <a:endParaRPr lang="en-US"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8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67FD-7595-7156-4F85-CCE3C3C2840C}"/>
              </a:ext>
            </a:extLst>
          </p:cNvPr>
          <p:cNvSpPr>
            <a:spLocks noGrp="1"/>
          </p:cNvSpPr>
          <p:nvPr>
            <p:ph type="title"/>
          </p:nvPr>
        </p:nvSpPr>
        <p:spPr/>
        <p:txBody>
          <a:bodyPr/>
          <a:lstStyle/>
          <a:p>
            <a:pPr algn="ctr"/>
            <a:r>
              <a:rPr lang="en-US" dirty="0"/>
              <a:t>diagram</a:t>
            </a:r>
          </a:p>
        </p:txBody>
      </p:sp>
      <p:pic>
        <p:nvPicPr>
          <p:cNvPr id="1026" name="Picture 2">
            <a:extLst>
              <a:ext uri="{FF2B5EF4-FFF2-40B4-BE49-F238E27FC236}">
                <a16:creationId xmlns:a16="http://schemas.microsoft.com/office/drawing/2014/main" id="{B9A8D17B-2C60-AE16-5D8C-D193D3B245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2256639"/>
            <a:ext cx="9905998" cy="383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5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AC3D-11F8-FC15-06CB-E0BC59355745}"/>
              </a:ext>
            </a:extLst>
          </p:cNvPr>
          <p:cNvSpPr>
            <a:spLocks noGrp="1"/>
          </p:cNvSpPr>
          <p:nvPr>
            <p:ph type="title"/>
          </p:nvPr>
        </p:nvSpPr>
        <p:spPr/>
        <p:txBody>
          <a:bodyPr/>
          <a:lstStyle/>
          <a:p>
            <a:pPr algn="ctr"/>
            <a:r>
              <a:rPr lang="en-US" dirty="0"/>
              <a:t>Phases of prototype model</a:t>
            </a:r>
          </a:p>
        </p:txBody>
      </p:sp>
      <p:sp>
        <p:nvSpPr>
          <p:cNvPr id="3" name="Content Placeholder 2">
            <a:extLst>
              <a:ext uri="{FF2B5EF4-FFF2-40B4-BE49-F238E27FC236}">
                <a16:creationId xmlns:a16="http://schemas.microsoft.com/office/drawing/2014/main" id="{AA773A9B-B227-CDA1-A3F1-4141745B2A13}"/>
              </a:ext>
            </a:extLst>
          </p:cNvPr>
          <p:cNvSpPr>
            <a:spLocks noGrp="1"/>
          </p:cNvSpPr>
          <p:nvPr>
            <p:ph idx="1"/>
          </p:nvPr>
        </p:nvSpPr>
        <p:spPr/>
        <p:txBody>
          <a:bodyPr/>
          <a:lstStyle/>
          <a:p>
            <a:r>
              <a:rPr lang="en-US" dirty="0"/>
              <a:t>Step 1: Requirements gathering and analysis</a:t>
            </a:r>
          </a:p>
          <a:p>
            <a:pPr marL="0" indent="0">
              <a:buNone/>
            </a:pPr>
            <a:r>
              <a:rPr lang="en-US" dirty="0"/>
              <a:t>                            A prototyping model starts with requirement analysis. In this phase, the requirements of the system are defined in detail. During the process, the users of the system are interviewed to know what is their expectation from the system.</a:t>
            </a:r>
          </a:p>
          <a:p>
            <a:r>
              <a:rPr lang="en-US" dirty="0"/>
              <a:t>Step 2: Quick design</a:t>
            </a:r>
          </a:p>
          <a:p>
            <a:pPr marL="0" indent="0">
              <a:buNone/>
            </a:pPr>
            <a:r>
              <a:rPr lang="en-US" dirty="0"/>
              <a:t>                           The second phase is a preliminary design or a quick design. In this stage, a simple design of the system is created. </a:t>
            </a:r>
          </a:p>
        </p:txBody>
      </p:sp>
    </p:spTree>
    <p:extLst>
      <p:ext uri="{BB962C8B-B14F-4D97-AF65-F5344CB8AC3E}">
        <p14:creationId xmlns:p14="http://schemas.microsoft.com/office/powerpoint/2010/main" val="20840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9417-2DC7-303B-5042-D0DF8ED64409}"/>
              </a:ext>
            </a:extLst>
          </p:cNvPr>
          <p:cNvSpPr>
            <a:spLocks noGrp="1"/>
          </p:cNvSpPr>
          <p:nvPr>
            <p:ph idx="1"/>
          </p:nvPr>
        </p:nvSpPr>
        <p:spPr>
          <a:xfrm>
            <a:off x="1141413" y="620785"/>
            <a:ext cx="9905998" cy="5629013"/>
          </a:xfrm>
        </p:spPr>
        <p:txBody>
          <a:bodyPr/>
          <a:lstStyle/>
          <a:p>
            <a:r>
              <a:rPr lang="en-US" dirty="0"/>
              <a:t>Step 3: Build a Prototype</a:t>
            </a:r>
          </a:p>
          <a:p>
            <a:pPr marL="0" indent="0">
              <a:buNone/>
            </a:pPr>
            <a:r>
              <a:rPr lang="en-US" dirty="0"/>
              <a:t>                  In this phase, an actual prototype is designed based on the information gathered from quick design. It is a small working model of the required system.</a:t>
            </a:r>
          </a:p>
          <a:p>
            <a:r>
              <a:rPr lang="en-US" dirty="0"/>
              <a:t>Step 4: Initial user evaluation</a:t>
            </a:r>
          </a:p>
          <a:p>
            <a:pPr marL="0" indent="0">
              <a:buNone/>
            </a:pPr>
            <a:r>
              <a:rPr lang="en-US" dirty="0"/>
              <a:t>                 In this stage, the proposed system is presented to the client for an initial evaluation. It helps to find out the strength and weakness of the working model</a:t>
            </a:r>
          </a:p>
          <a:p>
            <a:r>
              <a:rPr lang="en-US" dirty="0"/>
              <a:t>Step 5: Refining prototype</a:t>
            </a:r>
          </a:p>
          <a:p>
            <a:pPr marL="0" indent="0">
              <a:buNone/>
            </a:pPr>
            <a:r>
              <a:rPr lang="en-US" dirty="0"/>
              <a:t>                 If the user is not happy with the current prototype, you need to refine the prototype according to the user’s feedback and suggestions.</a:t>
            </a:r>
          </a:p>
          <a:p>
            <a:r>
              <a:rPr lang="en-US" dirty="0"/>
              <a:t>Step 6: Implement Product and Maintain</a:t>
            </a:r>
          </a:p>
          <a:p>
            <a:pPr marL="0" indent="0">
              <a:buNone/>
            </a:pPr>
            <a:r>
              <a:rPr lang="en-US" dirty="0"/>
              <a:t>                Once the final system is developed based on the final prototype, it is thoroughly tested and deployed to production. The system undergoes routine maintenance for minimizing downtime and prevent large-scale failures.</a:t>
            </a:r>
          </a:p>
          <a:p>
            <a:endParaRPr lang="en-US" dirty="0"/>
          </a:p>
          <a:p>
            <a:endParaRPr lang="en-US" dirty="0"/>
          </a:p>
        </p:txBody>
      </p:sp>
    </p:spTree>
    <p:extLst>
      <p:ext uri="{BB962C8B-B14F-4D97-AF65-F5344CB8AC3E}">
        <p14:creationId xmlns:p14="http://schemas.microsoft.com/office/powerpoint/2010/main" val="411214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B4A0-A13C-DA45-80D6-40E37DF4020B}"/>
              </a:ext>
            </a:extLst>
          </p:cNvPr>
          <p:cNvSpPr>
            <a:spLocks noGrp="1"/>
          </p:cNvSpPr>
          <p:nvPr>
            <p:ph type="title"/>
          </p:nvPr>
        </p:nvSpPr>
        <p:spPr/>
        <p:txBody>
          <a:bodyPr/>
          <a:lstStyle/>
          <a:p>
            <a:pPr algn="ctr"/>
            <a:r>
              <a:rPr lang="en-US" dirty="0"/>
              <a:t>Advantage of prototype model</a:t>
            </a:r>
          </a:p>
        </p:txBody>
      </p:sp>
      <p:sp>
        <p:nvSpPr>
          <p:cNvPr id="3" name="Content Placeholder 2">
            <a:extLst>
              <a:ext uri="{FF2B5EF4-FFF2-40B4-BE49-F238E27FC236}">
                <a16:creationId xmlns:a16="http://schemas.microsoft.com/office/drawing/2014/main" id="{C0AC6ADE-586A-CA70-71B6-7C5660DE3F41}"/>
              </a:ext>
            </a:extLst>
          </p:cNvPr>
          <p:cNvSpPr>
            <a:spLocks noGrp="1"/>
          </p:cNvSpPr>
          <p:nvPr>
            <p:ph idx="1"/>
          </p:nvPr>
        </p:nvSpPr>
        <p:spPr/>
        <p:txBody>
          <a:bodyPr/>
          <a:lstStyle/>
          <a:p>
            <a:r>
              <a:rPr lang="en-US" dirty="0"/>
              <a:t>Quicker user feedback helps you to achieve better software development solutions.</a:t>
            </a:r>
          </a:p>
          <a:p>
            <a:r>
              <a:rPr lang="en-US" dirty="0"/>
              <a:t>Allows the client to compare if the software code matches the software specification.</a:t>
            </a:r>
          </a:p>
          <a:p>
            <a:r>
              <a:rPr lang="en-US" dirty="0"/>
              <a:t>It helps you to find out the missing functionality in the system.</a:t>
            </a:r>
          </a:p>
          <a:p>
            <a:r>
              <a:rPr lang="en-US" dirty="0"/>
              <a:t>It also identifies the complex or difficult functions.</a:t>
            </a:r>
          </a:p>
          <a:p>
            <a:r>
              <a:rPr lang="en-US" dirty="0"/>
              <a:t>Encourages innovation and flexible designing.</a:t>
            </a:r>
          </a:p>
        </p:txBody>
      </p:sp>
    </p:spTree>
    <p:extLst>
      <p:ext uri="{BB962C8B-B14F-4D97-AF65-F5344CB8AC3E}">
        <p14:creationId xmlns:p14="http://schemas.microsoft.com/office/powerpoint/2010/main" val="336831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67FC-348C-5689-35DE-BF6896C4F4BA}"/>
              </a:ext>
            </a:extLst>
          </p:cNvPr>
          <p:cNvSpPr>
            <a:spLocks noGrp="1"/>
          </p:cNvSpPr>
          <p:nvPr>
            <p:ph type="title"/>
          </p:nvPr>
        </p:nvSpPr>
        <p:spPr/>
        <p:txBody>
          <a:bodyPr/>
          <a:lstStyle/>
          <a:p>
            <a:pPr algn="ctr"/>
            <a:r>
              <a:rPr lang="en-US" dirty="0"/>
              <a:t>disadvantage of prototype model</a:t>
            </a:r>
          </a:p>
        </p:txBody>
      </p:sp>
      <p:sp>
        <p:nvSpPr>
          <p:cNvPr id="3" name="Content Placeholder 2">
            <a:extLst>
              <a:ext uri="{FF2B5EF4-FFF2-40B4-BE49-F238E27FC236}">
                <a16:creationId xmlns:a16="http://schemas.microsoft.com/office/drawing/2014/main" id="{0EBF07BE-C975-8877-BA72-82876312C528}"/>
              </a:ext>
            </a:extLst>
          </p:cNvPr>
          <p:cNvSpPr>
            <a:spLocks noGrp="1"/>
          </p:cNvSpPr>
          <p:nvPr>
            <p:ph idx="1"/>
          </p:nvPr>
        </p:nvSpPr>
        <p:spPr/>
        <p:txBody>
          <a:bodyPr/>
          <a:lstStyle/>
          <a:p>
            <a:r>
              <a:rPr lang="en-US" dirty="0"/>
              <a:t>Prototyping is a slow and time taking process.</a:t>
            </a:r>
          </a:p>
          <a:p>
            <a:r>
              <a:rPr lang="en-US" dirty="0"/>
              <a:t>The cost of developing a prototype is a total waste as the prototype is ultimately thrown away.</a:t>
            </a:r>
          </a:p>
          <a:p>
            <a:r>
              <a:rPr lang="en-US" dirty="0"/>
              <a:t>Prototyping may encourage excessive change requests.</a:t>
            </a:r>
          </a:p>
          <a:p>
            <a:r>
              <a:rPr lang="en-US" dirty="0"/>
              <a:t>Some times customers may not be willing to participate in the iteration cycle for the longer time duration.</a:t>
            </a:r>
          </a:p>
        </p:txBody>
      </p:sp>
    </p:spTree>
    <p:extLst>
      <p:ext uri="{BB962C8B-B14F-4D97-AF65-F5344CB8AC3E}">
        <p14:creationId xmlns:p14="http://schemas.microsoft.com/office/powerpoint/2010/main" val="41259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D873-86B0-227F-77A3-8E11682FC3D2}"/>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0CA4FBA-9F1F-7984-8897-06C8EB8B443F}"/>
              </a:ext>
            </a:extLst>
          </p:cNvPr>
          <p:cNvSpPr>
            <a:spLocks noGrp="1"/>
          </p:cNvSpPr>
          <p:nvPr>
            <p:ph idx="1"/>
          </p:nvPr>
        </p:nvSpPr>
        <p:spPr/>
        <p:txBody>
          <a:bodyPr/>
          <a:lstStyle/>
          <a:p>
            <a:r>
              <a:rPr lang="en-US" dirty="0"/>
              <a:t>In Software Engineering, Prototype methodology is a software development model in which a prototype is built, test and then reworked when needed until an acceptable prototype is achieved.</a:t>
            </a:r>
          </a:p>
        </p:txBody>
      </p:sp>
    </p:spTree>
    <p:extLst>
      <p:ext uri="{BB962C8B-B14F-4D97-AF65-F5344CB8AC3E}">
        <p14:creationId xmlns:p14="http://schemas.microsoft.com/office/powerpoint/2010/main" val="133922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1C217E-DD5D-6B64-297C-106878EAE982}"/>
              </a:ext>
            </a:extLst>
          </p:cNvPr>
          <p:cNvSpPr>
            <a:spLocks noGrp="1"/>
          </p:cNvSpPr>
          <p:nvPr>
            <p:ph type="title"/>
          </p:nvPr>
        </p:nvSpPr>
        <p:spPr>
          <a:xfrm>
            <a:off x="1141413" y="609599"/>
            <a:ext cx="9905998" cy="4750965"/>
          </a:xfrm>
        </p:spPr>
        <p:txBody>
          <a:bodyPr/>
          <a:lstStyle/>
          <a:p>
            <a:pPr algn="ctr"/>
            <a:r>
              <a:rPr lang="en-US" dirty="0"/>
              <a:t>THANK YOU…….</a:t>
            </a:r>
          </a:p>
        </p:txBody>
      </p:sp>
    </p:spTree>
    <p:extLst>
      <p:ext uri="{BB962C8B-B14F-4D97-AF65-F5344CB8AC3E}">
        <p14:creationId xmlns:p14="http://schemas.microsoft.com/office/powerpoint/2010/main" val="2577582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95</TotalTime>
  <Words>463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Franklin Gothic Book</vt:lpstr>
      <vt:lpstr>Franklin Gothic Medium</vt:lpstr>
      <vt:lpstr>Source Sans Pro</vt:lpstr>
      <vt:lpstr>Times New Roman</vt:lpstr>
      <vt:lpstr>Mesh</vt:lpstr>
      <vt:lpstr>Prototype model</vt:lpstr>
      <vt:lpstr>introduction</vt:lpstr>
      <vt:lpstr>diagram</vt:lpstr>
      <vt:lpstr>Phases of prototype model</vt:lpstr>
      <vt:lpstr>PowerPoint Presentation</vt:lpstr>
      <vt:lpstr>Advantage of prototype model</vt:lpstr>
      <vt:lpstr>disadvantage of prototype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model</dc:title>
  <dc:creator>singhanikesh12@outlook.com</dc:creator>
  <cp:lastModifiedBy>singhanikesh12@outlook.com</cp:lastModifiedBy>
  <cp:revision>1</cp:revision>
  <dcterms:created xsi:type="dcterms:W3CDTF">2022-11-13T14:54:58Z</dcterms:created>
  <dcterms:modified xsi:type="dcterms:W3CDTF">2022-11-15T07:42:18Z</dcterms:modified>
</cp:coreProperties>
</file>