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62" r:id="rId7"/>
    <p:sldId id="273" r:id="rId8"/>
    <p:sldId id="277" r:id="rId9"/>
    <p:sldId id="275" r:id="rId10"/>
    <p:sldId id="274" r:id="rId11"/>
    <p:sldId id="27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DCF4C-5345-49DF-A162-3CDA9C84B514}" v="338" dt="2023-01-26T08:03:32.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83" d="100"/>
          <a:sy n="83" d="100"/>
        </p:scale>
        <p:origin x="173"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0932b6e567f8afaa" providerId="Windows Live" clId="Web-{469DCF4C-5345-49DF-A162-3CDA9C84B514}"/>
    <pc:docChg chg="addSld delSld modSld">
      <pc:chgData name="Guest User" userId="0932b6e567f8afaa" providerId="Windows Live" clId="Web-{469DCF4C-5345-49DF-A162-3CDA9C84B514}" dt="2023-01-26T08:03:32.207" v="329" actId="1076"/>
      <pc:docMkLst>
        <pc:docMk/>
      </pc:docMkLst>
      <pc:sldChg chg="modSp">
        <pc:chgData name="Guest User" userId="0932b6e567f8afaa" providerId="Windows Live" clId="Web-{469DCF4C-5345-49DF-A162-3CDA9C84B514}" dt="2023-01-26T04:54:29.145" v="41" actId="1076"/>
        <pc:sldMkLst>
          <pc:docMk/>
          <pc:sldMk cId="2586058810" sldId="256"/>
        </pc:sldMkLst>
        <pc:spChg chg="mod">
          <ac:chgData name="Guest User" userId="0932b6e567f8afaa" providerId="Windows Live" clId="Web-{469DCF4C-5345-49DF-A162-3CDA9C84B514}" dt="2023-01-26T04:53:46.894" v="20" actId="1076"/>
          <ac:spMkLst>
            <pc:docMk/>
            <pc:sldMk cId="2586058810" sldId="256"/>
            <ac:spMk id="2" creationId="{CFE75451-6A4B-484B-9ED1-353CCE25B0F4}"/>
          </ac:spMkLst>
        </pc:spChg>
        <pc:spChg chg="mod">
          <ac:chgData name="Guest User" userId="0932b6e567f8afaa" providerId="Windows Live" clId="Web-{469DCF4C-5345-49DF-A162-3CDA9C84B514}" dt="2023-01-26T04:54:29.145" v="41" actId="1076"/>
          <ac:spMkLst>
            <pc:docMk/>
            <pc:sldMk cId="2586058810" sldId="256"/>
            <ac:spMk id="3" creationId="{0236A1B4-B8D1-4A72-8E20-0703F54BF1FE}"/>
          </ac:spMkLst>
        </pc:spChg>
      </pc:sldChg>
      <pc:sldChg chg="modSp">
        <pc:chgData name="Guest User" userId="0932b6e567f8afaa" providerId="Windows Live" clId="Web-{469DCF4C-5345-49DF-A162-3CDA9C84B514}" dt="2023-01-26T05:01:16.768" v="91" actId="1076"/>
        <pc:sldMkLst>
          <pc:docMk/>
          <pc:sldMk cId="1713219598" sldId="257"/>
        </pc:sldMkLst>
        <pc:spChg chg="mod">
          <ac:chgData name="Guest User" userId="0932b6e567f8afaa" providerId="Windows Live" clId="Web-{469DCF4C-5345-49DF-A162-3CDA9C84B514}" dt="2023-01-26T04:55:13.756" v="62" actId="1076"/>
          <ac:spMkLst>
            <pc:docMk/>
            <pc:sldMk cId="1713219598" sldId="257"/>
            <ac:spMk id="2" creationId="{1BEF5859-10C9-4588-9727-B9362E26C29D}"/>
          </ac:spMkLst>
        </pc:spChg>
        <pc:spChg chg="mod">
          <ac:chgData name="Guest User" userId="0932b6e567f8afaa" providerId="Windows Live" clId="Web-{469DCF4C-5345-49DF-A162-3CDA9C84B514}" dt="2023-01-26T05:01:16.768" v="91" actId="1076"/>
          <ac:spMkLst>
            <pc:docMk/>
            <pc:sldMk cId="1713219598" sldId="257"/>
            <ac:spMk id="3" creationId="{5671D7E5-EF66-4BCD-8DAA-E9061157F0BE}"/>
          </ac:spMkLst>
        </pc:spChg>
      </pc:sldChg>
      <pc:sldChg chg="addSp modSp del">
        <pc:chgData name="Guest User" userId="0932b6e567f8afaa" providerId="Windows Live" clId="Web-{469DCF4C-5345-49DF-A162-3CDA9C84B514}" dt="2023-01-26T06:01:00.930" v="235"/>
        <pc:sldMkLst>
          <pc:docMk/>
          <pc:sldMk cId="3571516367" sldId="258"/>
        </pc:sldMkLst>
        <pc:spChg chg="mod">
          <ac:chgData name="Guest User" userId="0932b6e567f8afaa" providerId="Windows Live" clId="Web-{469DCF4C-5345-49DF-A162-3CDA9C84B514}" dt="2023-01-26T05:05:09.994" v="142" actId="20577"/>
          <ac:spMkLst>
            <pc:docMk/>
            <pc:sldMk cId="3571516367" sldId="258"/>
            <ac:spMk id="2" creationId="{0A32731C-311B-46F7-A865-6C3AF6B09A47}"/>
          </ac:spMkLst>
        </pc:spChg>
        <pc:spChg chg="mod">
          <ac:chgData name="Guest User" userId="0932b6e567f8afaa" providerId="Windows Live" clId="Web-{469DCF4C-5345-49DF-A162-3CDA9C84B514}" dt="2023-01-26T05:03:06.209" v="105" actId="14100"/>
          <ac:spMkLst>
            <pc:docMk/>
            <pc:sldMk cId="3571516367" sldId="258"/>
            <ac:spMk id="3" creationId="{9D5232F9-FD00-464A-9F17-619C91AEF8F3}"/>
          </ac:spMkLst>
        </pc:spChg>
        <pc:picChg chg="add mod">
          <ac:chgData name="Guest User" userId="0932b6e567f8afaa" providerId="Windows Live" clId="Web-{469DCF4C-5345-49DF-A162-3CDA9C84B514}" dt="2023-01-26T05:05:34.276" v="147" actId="14100"/>
          <ac:picMkLst>
            <pc:docMk/>
            <pc:sldMk cId="3571516367" sldId="258"/>
            <ac:picMk id="4" creationId="{6086FA4D-72FF-2180-7D46-9CE69F129B5F}"/>
          </ac:picMkLst>
        </pc:picChg>
      </pc:sldChg>
      <pc:sldChg chg="del">
        <pc:chgData name="Guest User" userId="0932b6e567f8afaa" providerId="Windows Live" clId="Web-{469DCF4C-5345-49DF-A162-3CDA9C84B514}" dt="2023-01-26T05:59:51.209" v="226"/>
        <pc:sldMkLst>
          <pc:docMk/>
          <pc:sldMk cId="332104327" sldId="259"/>
        </pc:sldMkLst>
      </pc:sldChg>
      <pc:sldChg chg="del">
        <pc:chgData name="Guest User" userId="0932b6e567f8afaa" providerId="Windows Live" clId="Web-{469DCF4C-5345-49DF-A162-3CDA9C84B514}" dt="2023-01-26T06:00:14.351" v="228"/>
        <pc:sldMkLst>
          <pc:docMk/>
          <pc:sldMk cId="1663780162" sldId="260"/>
        </pc:sldMkLst>
      </pc:sldChg>
      <pc:sldChg chg="del">
        <pc:chgData name="Guest User" userId="0932b6e567f8afaa" providerId="Windows Live" clId="Web-{469DCF4C-5345-49DF-A162-3CDA9C84B514}" dt="2023-01-26T06:00:03.007" v="227"/>
        <pc:sldMkLst>
          <pc:docMk/>
          <pc:sldMk cId="1429429409" sldId="261"/>
        </pc:sldMkLst>
      </pc:sldChg>
      <pc:sldChg chg="modSp">
        <pc:chgData name="Guest User" userId="0932b6e567f8afaa" providerId="Windows Live" clId="Web-{469DCF4C-5345-49DF-A162-3CDA9C84B514}" dt="2023-01-26T08:03:32.207" v="329" actId="1076"/>
        <pc:sldMkLst>
          <pc:docMk/>
          <pc:sldMk cId="379728094" sldId="262"/>
        </pc:sldMkLst>
        <pc:spChg chg="mod">
          <ac:chgData name="Guest User" userId="0932b6e567f8afaa" providerId="Windows Live" clId="Web-{469DCF4C-5345-49DF-A162-3CDA9C84B514}" dt="2023-01-26T08:03:32.207" v="329" actId="1076"/>
          <ac:spMkLst>
            <pc:docMk/>
            <pc:sldMk cId="379728094" sldId="262"/>
            <ac:spMk id="2" creationId="{B1FE5F11-B7B9-4B80-8C6A-A8A7A7190B77}"/>
          </ac:spMkLst>
        </pc:spChg>
        <pc:spChg chg="mod">
          <ac:chgData name="Guest User" userId="0932b6e567f8afaa" providerId="Windows Live" clId="Web-{469DCF4C-5345-49DF-A162-3CDA9C84B514}" dt="2023-01-26T08:03:11.878" v="325" actId="1076"/>
          <ac:spMkLst>
            <pc:docMk/>
            <pc:sldMk cId="379728094" sldId="262"/>
            <ac:spMk id="3" creationId="{DA8AFAA9-633A-475C-B8ED-840A34F7294D}"/>
          </ac:spMkLst>
        </pc:spChg>
      </pc:sldChg>
      <pc:sldChg chg="del">
        <pc:chgData name="Guest User" userId="0932b6e567f8afaa" providerId="Windows Live" clId="Web-{469DCF4C-5345-49DF-A162-3CDA9C84B514}" dt="2023-01-26T05:59:42.897" v="224"/>
        <pc:sldMkLst>
          <pc:docMk/>
          <pc:sldMk cId="4055079983" sldId="263"/>
        </pc:sldMkLst>
      </pc:sldChg>
      <pc:sldChg chg="del">
        <pc:chgData name="Guest User" userId="0932b6e567f8afaa" providerId="Windows Live" clId="Web-{469DCF4C-5345-49DF-A162-3CDA9C84B514}" dt="2023-01-26T05:59:39.615" v="223"/>
        <pc:sldMkLst>
          <pc:docMk/>
          <pc:sldMk cId="2619301236" sldId="264"/>
        </pc:sldMkLst>
      </pc:sldChg>
      <pc:sldChg chg="modSp del">
        <pc:chgData name="Guest User" userId="0932b6e567f8afaa" providerId="Windows Live" clId="Web-{469DCF4C-5345-49DF-A162-3CDA9C84B514}" dt="2023-01-26T06:00:23.367" v="229"/>
        <pc:sldMkLst>
          <pc:docMk/>
          <pc:sldMk cId="744379741" sldId="265"/>
        </pc:sldMkLst>
        <pc:spChg chg="mod">
          <ac:chgData name="Guest User" userId="0932b6e567f8afaa" providerId="Windows Live" clId="Web-{469DCF4C-5345-49DF-A162-3CDA9C84B514}" dt="2023-01-26T05:59:33.631" v="222" actId="20577"/>
          <ac:spMkLst>
            <pc:docMk/>
            <pc:sldMk cId="744379741" sldId="265"/>
            <ac:spMk id="2" creationId="{D94A2CD4-732A-43E4-BCB9-CBA2055E0AC6}"/>
          </ac:spMkLst>
        </pc:spChg>
        <pc:spChg chg="mod">
          <ac:chgData name="Guest User" userId="0932b6e567f8afaa" providerId="Windows Live" clId="Web-{469DCF4C-5345-49DF-A162-3CDA9C84B514}" dt="2023-01-26T05:59:29.287" v="221" actId="20577"/>
          <ac:spMkLst>
            <pc:docMk/>
            <pc:sldMk cId="744379741" sldId="265"/>
            <ac:spMk id="3" creationId="{45FD0450-A909-4CD9-8912-96A19ACEB7CB}"/>
          </ac:spMkLst>
        </pc:spChg>
        <pc:spChg chg="mod">
          <ac:chgData name="Guest User" userId="0932b6e567f8afaa" providerId="Windows Live" clId="Web-{469DCF4C-5345-49DF-A162-3CDA9C84B514}" dt="2023-01-26T05:59:18.005" v="219" actId="20577"/>
          <ac:spMkLst>
            <pc:docMk/>
            <pc:sldMk cId="744379741" sldId="265"/>
            <ac:spMk id="5" creationId="{3555A49C-96F4-440D-B89E-A0AE94F70108}"/>
          </ac:spMkLst>
        </pc:spChg>
      </pc:sldChg>
      <pc:sldChg chg="del">
        <pc:chgData name="Guest User" userId="0932b6e567f8afaa" providerId="Windows Live" clId="Web-{469DCF4C-5345-49DF-A162-3CDA9C84B514}" dt="2023-01-26T06:00:38.961" v="232"/>
        <pc:sldMkLst>
          <pc:docMk/>
          <pc:sldMk cId="1742861620" sldId="266"/>
        </pc:sldMkLst>
      </pc:sldChg>
      <pc:sldChg chg="modSp del">
        <pc:chgData name="Guest User" userId="0932b6e567f8afaa" providerId="Windows Live" clId="Web-{469DCF4C-5345-49DF-A162-3CDA9C84B514}" dt="2023-01-26T05:59:05.583" v="218"/>
        <pc:sldMkLst>
          <pc:docMk/>
          <pc:sldMk cId="2499682613" sldId="269"/>
        </pc:sldMkLst>
        <pc:spChg chg="mod">
          <ac:chgData name="Guest User" userId="0932b6e567f8afaa" providerId="Windows Live" clId="Web-{469DCF4C-5345-49DF-A162-3CDA9C84B514}" dt="2023-01-26T05:58:56.755" v="217" actId="20577"/>
          <ac:spMkLst>
            <pc:docMk/>
            <pc:sldMk cId="2499682613" sldId="269"/>
            <ac:spMk id="3" creationId="{3E5FEE2D-79E5-4C1D-8BF7-EE619CA7039A}"/>
          </ac:spMkLst>
        </pc:spChg>
        <pc:graphicFrameChg chg="mod modGraphic">
          <ac:chgData name="Guest User" userId="0932b6e567f8afaa" providerId="Windows Live" clId="Web-{469DCF4C-5345-49DF-A162-3CDA9C84B514}" dt="2023-01-26T05:58:27.801" v="216"/>
          <ac:graphicFrameMkLst>
            <pc:docMk/>
            <pc:sldMk cId="2499682613" sldId="269"/>
            <ac:graphicFrameMk id="4" creationId="{390E7E75-E57A-4FF0-A0E4-A4DBCF6EA89A}"/>
          </ac:graphicFrameMkLst>
        </pc:graphicFrameChg>
      </pc:sldChg>
      <pc:sldChg chg="del">
        <pc:chgData name="Guest User" userId="0932b6e567f8afaa" providerId="Windows Live" clId="Web-{469DCF4C-5345-49DF-A162-3CDA9C84B514}" dt="2023-01-26T05:59:47.194" v="225"/>
        <pc:sldMkLst>
          <pc:docMk/>
          <pc:sldMk cId="2896385493" sldId="270"/>
        </pc:sldMkLst>
      </pc:sldChg>
      <pc:sldChg chg="modSp new">
        <pc:chgData name="Guest User" userId="0932b6e567f8afaa" providerId="Windows Live" clId="Web-{469DCF4C-5345-49DF-A162-3CDA9C84B514}" dt="2023-01-26T07:35:44.104" v="293" actId="14100"/>
        <pc:sldMkLst>
          <pc:docMk/>
          <pc:sldMk cId="1780771409" sldId="272"/>
        </pc:sldMkLst>
        <pc:spChg chg="mod">
          <ac:chgData name="Guest User" userId="0932b6e567f8afaa" providerId="Windows Live" clId="Web-{469DCF4C-5345-49DF-A162-3CDA9C84B514}" dt="2023-01-26T07:00:19.403" v="279" actId="20577"/>
          <ac:spMkLst>
            <pc:docMk/>
            <pc:sldMk cId="1780771409" sldId="272"/>
            <ac:spMk id="2" creationId="{3DE51ACA-457B-7DAB-DDEE-FA296D162BC5}"/>
          </ac:spMkLst>
        </pc:spChg>
        <pc:spChg chg="mod">
          <ac:chgData name="Guest User" userId="0932b6e567f8afaa" providerId="Windows Live" clId="Web-{469DCF4C-5345-49DF-A162-3CDA9C84B514}" dt="2023-01-26T07:35:44.104" v="293" actId="14100"/>
          <ac:spMkLst>
            <pc:docMk/>
            <pc:sldMk cId="1780771409" sldId="272"/>
            <ac:spMk id="3" creationId="{0447E472-970C-C559-0E7D-91246D3A5F0B}"/>
          </ac:spMkLst>
        </pc:spChg>
      </pc:sldChg>
      <pc:sldChg chg="modSp new">
        <pc:chgData name="Guest User" userId="0932b6e567f8afaa" providerId="Windows Live" clId="Web-{469DCF4C-5345-49DF-A162-3CDA9C84B514}" dt="2023-01-26T07:33:13.082" v="280" actId="20577"/>
        <pc:sldMkLst>
          <pc:docMk/>
          <pc:sldMk cId="225816210" sldId="273"/>
        </pc:sldMkLst>
        <pc:spChg chg="mod">
          <ac:chgData name="Guest User" userId="0932b6e567f8afaa" providerId="Windows Live" clId="Web-{469DCF4C-5345-49DF-A162-3CDA9C84B514}" dt="2023-01-26T06:59:01.557" v="271" actId="20577"/>
          <ac:spMkLst>
            <pc:docMk/>
            <pc:sldMk cId="225816210" sldId="273"/>
            <ac:spMk id="2" creationId="{34CB59C5-279B-6B56-7F08-7E8FA42F94F5}"/>
          </ac:spMkLst>
        </pc:spChg>
        <pc:spChg chg="mod">
          <ac:chgData name="Guest User" userId="0932b6e567f8afaa" providerId="Windows Live" clId="Web-{469DCF4C-5345-49DF-A162-3CDA9C84B514}" dt="2023-01-26T07:33:13.082" v="280" actId="20577"/>
          <ac:spMkLst>
            <pc:docMk/>
            <pc:sldMk cId="225816210" sldId="273"/>
            <ac:spMk id="3" creationId="{DC7EE039-215F-5543-C91E-26BB13A823F2}"/>
          </ac:spMkLst>
        </pc:spChg>
      </pc:sldChg>
      <pc:sldChg chg="modSp new">
        <pc:chgData name="Guest User" userId="0932b6e567f8afaa" providerId="Windows Live" clId="Web-{469DCF4C-5345-49DF-A162-3CDA9C84B514}" dt="2023-01-26T07:34:45.961" v="289" actId="14100"/>
        <pc:sldMkLst>
          <pc:docMk/>
          <pc:sldMk cId="3700015278" sldId="274"/>
        </pc:sldMkLst>
        <pc:spChg chg="mod">
          <ac:chgData name="Guest User" userId="0932b6e567f8afaa" providerId="Windows Live" clId="Web-{469DCF4C-5345-49DF-A162-3CDA9C84B514}" dt="2023-01-26T06:59:49.215" v="274" actId="20577"/>
          <ac:spMkLst>
            <pc:docMk/>
            <pc:sldMk cId="3700015278" sldId="274"/>
            <ac:spMk id="2" creationId="{56CD5F6B-8591-34E4-A306-93E6EDB5D038}"/>
          </ac:spMkLst>
        </pc:spChg>
        <pc:spChg chg="mod">
          <ac:chgData name="Guest User" userId="0932b6e567f8afaa" providerId="Windows Live" clId="Web-{469DCF4C-5345-49DF-A162-3CDA9C84B514}" dt="2023-01-26T07:34:45.961" v="289" actId="14100"/>
          <ac:spMkLst>
            <pc:docMk/>
            <pc:sldMk cId="3700015278" sldId="274"/>
            <ac:spMk id="3" creationId="{C7CEE09D-A6AE-AD1E-FDE1-7A84A4D8499F}"/>
          </ac:spMkLst>
        </pc:spChg>
      </pc:sldChg>
      <pc:sldChg chg="modSp new">
        <pc:chgData name="Guest User" userId="0932b6e567f8afaa" providerId="Windows Live" clId="Web-{469DCF4C-5345-49DF-A162-3CDA9C84B514}" dt="2023-01-26T07:34:27.710" v="286" actId="20577"/>
        <pc:sldMkLst>
          <pc:docMk/>
          <pc:sldMk cId="2764289235" sldId="275"/>
        </pc:sldMkLst>
        <pc:spChg chg="mod">
          <ac:chgData name="Guest User" userId="0932b6e567f8afaa" providerId="Windows Live" clId="Web-{469DCF4C-5345-49DF-A162-3CDA9C84B514}" dt="2023-01-26T06:58:53.385" v="269" actId="20577"/>
          <ac:spMkLst>
            <pc:docMk/>
            <pc:sldMk cId="2764289235" sldId="275"/>
            <ac:spMk id="2" creationId="{0738BAAB-7DA1-2C00-61E2-1A14E5BAC229}"/>
          </ac:spMkLst>
        </pc:spChg>
        <pc:spChg chg="mod">
          <ac:chgData name="Guest User" userId="0932b6e567f8afaa" providerId="Windows Live" clId="Web-{469DCF4C-5345-49DF-A162-3CDA9C84B514}" dt="2023-01-26T07:34:27.710" v="286" actId="20577"/>
          <ac:spMkLst>
            <pc:docMk/>
            <pc:sldMk cId="2764289235" sldId="275"/>
            <ac:spMk id="3" creationId="{C01BFC6D-064A-79ED-88F2-1B4A0DAC8138}"/>
          </ac:spMkLst>
        </pc:spChg>
      </pc:sldChg>
      <pc:sldChg chg="new del">
        <pc:chgData name="Guest User" userId="0932b6e567f8afaa" providerId="Windows Live" clId="Web-{469DCF4C-5345-49DF-A162-3CDA9C84B514}" dt="2023-01-26T06:02:33.276" v="251"/>
        <pc:sldMkLst>
          <pc:docMk/>
          <pc:sldMk cId="4248520601" sldId="276"/>
        </pc:sldMkLst>
      </pc:sldChg>
      <pc:sldChg chg="modSp new">
        <pc:chgData name="Guest User" userId="0932b6e567f8afaa" providerId="Windows Live" clId="Web-{469DCF4C-5345-49DF-A162-3CDA9C84B514}" dt="2023-01-26T07:33:50.349" v="283" actId="20577"/>
        <pc:sldMkLst>
          <pc:docMk/>
          <pc:sldMk cId="1714842236" sldId="277"/>
        </pc:sldMkLst>
        <pc:spChg chg="mod">
          <ac:chgData name="Guest User" userId="0932b6e567f8afaa" providerId="Windows Live" clId="Web-{469DCF4C-5345-49DF-A162-3CDA9C84B514}" dt="2023-01-26T06:58:21.915" v="265" actId="14100"/>
          <ac:spMkLst>
            <pc:docMk/>
            <pc:sldMk cId="1714842236" sldId="277"/>
            <ac:spMk id="2" creationId="{C3E6CD31-93EF-7140-5DAC-7F1D99D12FEA}"/>
          </ac:spMkLst>
        </pc:spChg>
        <pc:spChg chg="mod">
          <ac:chgData name="Guest User" userId="0932b6e567f8afaa" providerId="Windows Live" clId="Web-{469DCF4C-5345-49DF-A162-3CDA9C84B514}" dt="2023-01-26T07:33:50.349" v="283" actId="20577"/>
          <ac:spMkLst>
            <pc:docMk/>
            <pc:sldMk cId="1714842236" sldId="277"/>
            <ac:spMk id="3" creationId="{CB7D8A89-8F5F-E186-B52A-9AE1F98E71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473008" y="3033743"/>
            <a:ext cx="4351836" cy="1122202"/>
          </a:xfrm>
        </p:spPr>
        <p:txBody>
          <a:bodyPr/>
          <a:lstStyle/>
          <a:p>
            <a:r>
              <a:rPr lang="en-US" sz="4400" dirty="0"/>
              <a:t>SCOPE DEFINITIONS PHASE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353428" y="6041632"/>
            <a:ext cx="4941770" cy="396660"/>
          </a:xfrm>
        </p:spPr>
        <p:txBody>
          <a:bodyPr vert="horz" lIns="91440" tIns="45720" rIns="91440" bIns="45720" rtlCol="0" anchor="t">
            <a:normAutofit/>
          </a:bodyPr>
          <a:lstStyle/>
          <a:p>
            <a:r>
              <a:rPr lang="en-US" sz="1800" dirty="0"/>
              <a:t>YOGESH DESAR</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94403" y="774638"/>
            <a:ext cx="2895600" cy="1325563"/>
          </a:xfrm>
        </p:spPr>
        <p:txBody>
          <a:bodyPr/>
          <a:lstStyle/>
          <a:p>
            <a:r>
              <a:rPr lang="en-US" dirty="0"/>
              <a:t>INTRODUCTION</a:t>
            </a:r>
            <a:br>
              <a:rPr lang="en-US" dirty="0"/>
            </a:br>
            <a:br>
              <a:rPr lang="en-US" dirty="0"/>
            </a:b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9050" y="1916369"/>
            <a:ext cx="5734663" cy="2777460"/>
          </a:xfrm>
        </p:spPr>
        <p:txBody>
          <a:bodyPr vert="horz" lIns="91440" tIns="45720" rIns="91440" bIns="45720" rtlCol="0" anchor="t">
            <a:normAutofit/>
          </a:bodyPr>
          <a:lstStyle/>
          <a:p>
            <a:r>
              <a:rPr lang="en-US" sz="2000" dirty="0">
                <a:ea typeface="+mn-lt"/>
                <a:cs typeface="+mn-lt"/>
              </a:rPr>
              <a:t>Scope definition phase is defined as the process of obtaining information required to commence a particular project and using such information to create a detailed description of the project and product.</a:t>
            </a:r>
            <a:endParaRPr lang="en-US" sz="2000" dirty="0"/>
          </a:p>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253931" y="1251647"/>
            <a:ext cx="5211957" cy="941241"/>
          </a:xfrm>
        </p:spPr>
        <p:txBody>
          <a:bodyPr/>
          <a:lstStyle/>
          <a:p>
            <a:r>
              <a:rPr lang="en-US" dirty="0"/>
              <a:t>Tasks of SCOPE DEFINITION phase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155609" y="2573197"/>
            <a:ext cx="5752730" cy="3302512"/>
          </a:xfrm>
        </p:spPr>
        <p:txBody>
          <a:bodyPr vert="horz" lIns="91440" tIns="45720" rIns="91440" bIns="45720" rtlCol="0" anchor="t">
            <a:normAutofit/>
          </a:bodyPr>
          <a:lstStyle/>
          <a:p>
            <a:r>
              <a:rPr lang="en-US" sz="2400" dirty="0">
                <a:ea typeface="+mn-lt"/>
                <a:cs typeface="+mn-lt"/>
              </a:rPr>
              <a:t>•Identify baseline problems and opportunities.</a:t>
            </a:r>
          </a:p>
          <a:p>
            <a:r>
              <a:rPr lang="en-US" sz="2400" dirty="0">
                <a:ea typeface="+mn-lt"/>
                <a:cs typeface="+mn-lt"/>
              </a:rPr>
              <a:t>•Negotiate baseline scope.</a:t>
            </a:r>
          </a:p>
          <a:p>
            <a:r>
              <a:rPr lang="en-US" sz="2400" dirty="0">
                <a:ea typeface="+mn-lt"/>
                <a:cs typeface="+mn-lt"/>
              </a:rPr>
              <a:t>•Assess baseline project worthiness.</a:t>
            </a:r>
          </a:p>
          <a:p>
            <a:r>
              <a:rPr lang="en-US" sz="2400" dirty="0">
                <a:ea typeface="+mn-lt"/>
                <a:cs typeface="+mn-lt"/>
              </a:rPr>
              <a:t>•Develop baseline schedule and budget.</a:t>
            </a:r>
            <a:endParaRPr lang="en-US" dirty="0"/>
          </a:p>
          <a:p>
            <a:r>
              <a:rPr lang="en-US" sz="2400" dirty="0">
                <a:ea typeface="+mn-lt"/>
                <a:cs typeface="+mn-lt"/>
              </a:rPr>
              <a:t>•Communicate the project plan.</a:t>
            </a:r>
            <a:endParaRPr lang="en-US" sz="2400" dirty="0"/>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59C5-279B-6B56-7F08-7E8FA42F94F5}"/>
              </a:ext>
            </a:extLst>
          </p:cNvPr>
          <p:cNvSpPr>
            <a:spLocks noGrp="1"/>
          </p:cNvSpPr>
          <p:nvPr>
            <p:ph type="title"/>
          </p:nvPr>
        </p:nvSpPr>
        <p:spPr>
          <a:xfrm>
            <a:off x="5120456" y="233671"/>
            <a:ext cx="5111750" cy="1204912"/>
          </a:xfrm>
        </p:spPr>
        <p:txBody>
          <a:bodyPr>
            <a:normAutofit fontScale="90000"/>
          </a:bodyPr>
          <a:lstStyle/>
          <a:p>
            <a:r>
              <a:rPr lang="en-US" b="1" dirty="0">
                <a:ea typeface="+mj-lt"/>
                <a:cs typeface="+mj-lt"/>
              </a:rPr>
              <a:t>Identify baseline problems and opportunities</a:t>
            </a:r>
            <a:endParaRPr lang="en-US" b="1" dirty="0"/>
          </a:p>
        </p:txBody>
      </p:sp>
      <p:sp>
        <p:nvSpPr>
          <p:cNvPr id="3" name="Text Placeholder 2">
            <a:extLst>
              <a:ext uri="{FF2B5EF4-FFF2-40B4-BE49-F238E27FC236}">
                <a16:creationId xmlns:a16="http://schemas.microsoft.com/office/drawing/2014/main" id="{DC7EE039-215F-5543-C91E-26BB13A823F2}"/>
              </a:ext>
            </a:extLst>
          </p:cNvPr>
          <p:cNvSpPr>
            <a:spLocks noGrp="1"/>
          </p:cNvSpPr>
          <p:nvPr>
            <p:ph type="body" idx="1"/>
          </p:nvPr>
        </p:nvSpPr>
        <p:spPr>
          <a:xfrm>
            <a:off x="4850069" y="1792645"/>
            <a:ext cx="7225684" cy="4561297"/>
          </a:xfrm>
        </p:spPr>
        <p:txBody>
          <a:bodyPr vert="horz" lIns="91440" tIns="45720" rIns="91440" bIns="45720" rtlCol="0" anchor="t">
            <a:normAutofit lnSpcReduction="10000"/>
          </a:bodyPr>
          <a:lstStyle/>
          <a:p>
            <a:r>
              <a:rPr lang="en-US" sz="1800" dirty="0">
                <a:ea typeface="+mn-lt"/>
                <a:cs typeface="+mn-lt"/>
              </a:rPr>
              <a:t>Baseline problems refer to issues that must be addressed or overcome in order to achieve a certain goal or standard. These can include technical challenges, lack of resources, or inadequate infrastructure.</a:t>
            </a:r>
            <a:endParaRPr lang="en-US" sz="1800" dirty="0"/>
          </a:p>
          <a:p>
            <a:endParaRPr lang="en-US" sz="1800" dirty="0"/>
          </a:p>
          <a:p>
            <a:r>
              <a:rPr lang="en-US" sz="1800" dirty="0">
                <a:ea typeface="+mn-lt"/>
                <a:cs typeface="+mn-lt"/>
              </a:rPr>
              <a:t>Opportunities, on the other hand, refer to potential advantages or benefits that can be leveraged to achieve a goal or improve a situation. These can include new technologies, market trends, or untapped resources.</a:t>
            </a:r>
            <a:endParaRPr lang="en-US" sz="1800" dirty="0"/>
          </a:p>
          <a:p>
            <a:endParaRPr lang="en-US" sz="1800" dirty="0"/>
          </a:p>
          <a:p>
            <a:r>
              <a:rPr lang="en-US" sz="1800" dirty="0">
                <a:ea typeface="+mn-lt"/>
                <a:cs typeface="+mn-lt"/>
              </a:rPr>
              <a:t>In order to identify baseline problems and opportunities, it is important to conduct thorough research and analysis of the current situation and potential solutions. This may involve gathering data and feedback from relevant stakeholders, analyzing industry trends and market conditions, and evaluating the strengths and weaknesses of different approaches.</a:t>
            </a:r>
            <a:endParaRPr lang="en-US" sz="1800" dirty="0"/>
          </a:p>
        </p:txBody>
      </p:sp>
      <p:sp>
        <p:nvSpPr>
          <p:cNvPr id="5" name="Slide Number Placeholder 4">
            <a:extLst>
              <a:ext uri="{FF2B5EF4-FFF2-40B4-BE49-F238E27FC236}">
                <a16:creationId xmlns:a16="http://schemas.microsoft.com/office/drawing/2014/main" id="{AD769563-453E-B07F-C68C-6B6D717589A1}"/>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2581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CD31-93EF-7140-5DAC-7F1D99D12FEA}"/>
              </a:ext>
            </a:extLst>
          </p:cNvPr>
          <p:cNvSpPr>
            <a:spLocks noGrp="1"/>
          </p:cNvSpPr>
          <p:nvPr>
            <p:ph type="title"/>
          </p:nvPr>
        </p:nvSpPr>
        <p:spPr>
          <a:xfrm>
            <a:off x="5366262" y="221381"/>
            <a:ext cx="5652524" cy="959106"/>
          </a:xfrm>
        </p:spPr>
        <p:txBody>
          <a:bodyPr/>
          <a:lstStyle/>
          <a:p>
            <a:r>
              <a:rPr lang="en-US" b="1">
                <a:ea typeface="+mj-lt"/>
                <a:cs typeface="+mj-lt"/>
              </a:rPr>
              <a:t>Negotiate baseline scope</a:t>
            </a:r>
            <a:endParaRPr lang="en-US" b="1"/>
          </a:p>
        </p:txBody>
      </p:sp>
      <p:sp>
        <p:nvSpPr>
          <p:cNvPr id="3" name="Text Placeholder 2">
            <a:extLst>
              <a:ext uri="{FF2B5EF4-FFF2-40B4-BE49-F238E27FC236}">
                <a16:creationId xmlns:a16="http://schemas.microsoft.com/office/drawing/2014/main" id="{CB7D8A89-8F5F-E186-B52A-9AE1F98E7151}"/>
              </a:ext>
            </a:extLst>
          </p:cNvPr>
          <p:cNvSpPr>
            <a:spLocks noGrp="1"/>
          </p:cNvSpPr>
          <p:nvPr>
            <p:ph type="body" idx="1"/>
          </p:nvPr>
        </p:nvSpPr>
        <p:spPr>
          <a:xfrm>
            <a:off x="5476875" y="1374774"/>
            <a:ext cx="5111750" cy="3811588"/>
          </a:xfrm>
        </p:spPr>
        <p:txBody>
          <a:bodyPr vert="horz" lIns="91440" tIns="45720" rIns="91440" bIns="45720" rtlCol="0" anchor="t">
            <a:normAutofit/>
          </a:bodyPr>
          <a:lstStyle/>
          <a:p>
            <a:r>
              <a:rPr lang="en-US" sz="1800" dirty="0">
                <a:ea typeface="+mn-lt"/>
                <a:cs typeface="+mn-lt"/>
              </a:rPr>
              <a:t>Negotiating baseline scope refers to the process of determining and agreeing upon the specific goals, deliverables, and requirements of a project or initiative. This typically involves discussions and negotiations between the project team, stakeholders, and other relevant parties to establish a clear and mutually agreed upon understanding of what is to be accomplished and how it will be achieved.</a:t>
            </a:r>
            <a:endParaRPr lang="en-US" sz="1800" dirty="0"/>
          </a:p>
        </p:txBody>
      </p:sp>
      <p:sp>
        <p:nvSpPr>
          <p:cNvPr id="5" name="Slide Number Placeholder 4">
            <a:extLst>
              <a:ext uri="{FF2B5EF4-FFF2-40B4-BE49-F238E27FC236}">
                <a16:creationId xmlns:a16="http://schemas.microsoft.com/office/drawing/2014/main" id="{0075BC05-9E4F-98FF-0A9A-3BCDD783D89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71484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BAAB-7DA1-2C00-61E2-1A14E5BAC229}"/>
              </a:ext>
            </a:extLst>
          </p:cNvPr>
          <p:cNvSpPr>
            <a:spLocks noGrp="1"/>
          </p:cNvSpPr>
          <p:nvPr>
            <p:ph type="title"/>
          </p:nvPr>
        </p:nvSpPr>
        <p:spPr>
          <a:xfrm>
            <a:off x="5440004" y="123058"/>
            <a:ext cx="5111750" cy="1204912"/>
          </a:xfrm>
        </p:spPr>
        <p:txBody>
          <a:bodyPr/>
          <a:lstStyle/>
          <a:p>
            <a:r>
              <a:rPr lang="en-US" b="1">
                <a:ea typeface="+mj-lt"/>
                <a:cs typeface="+mj-lt"/>
              </a:rPr>
              <a:t>Assess baseline project worthiness</a:t>
            </a:r>
            <a:endParaRPr lang="en-US" b="1"/>
          </a:p>
        </p:txBody>
      </p:sp>
      <p:sp>
        <p:nvSpPr>
          <p:cNvPr id="3" name="Text Placeholder 2">
            <a:extLst>
              <a:ext uri="{FF2B5EF4-FFF2-40B4-BE49-F238E27FC236}">
                <a16:creationId xmlns:a16="http://schemas.microsoft.com/office/drawing/2014/main" id="{C01BFC6D-064A-79ED-88F2-1B4A0DAC8138}"/>
              </a:ext>
            </a:extLst>
          </p:cNvPr>
          <p:cNvSpPr>
            <a:spLocks noGrp="1"/>
          </p:cNvSpPr>
          <p:nvPr>
            <p:ph type="body" idx="1"/>
          </p:nvPr>
        </p:nvSpPr>
        <p:spPr>
          <a:xfrm>
            <a:off x="5476875" y="1362484"/>
            <a:ext cx="5111750" cy="3823878"/>
          </a:xfrm>
        </p:spPr>
        <p:txBody>
          <a:bodyPr vert="horz" lIns="91440" tIns="45720" rIns="91440" bIns="45720" rtlCol="0" anchor="t">
            <a:normAutofit/>
          </a:bodyPr>
          <a:lstStyle/>
          <a:p>
            <a:r>
              <a:rPr lang="en-US" sz="1800" dirty="0">
                <a:ea typeface="+mn-lt"/>
                <a:cs typeface="+mn-lt"/>
              </a:rPr>
              <a:t>Assessing the baseline worthiness of a project refers to evaluating whether a project is viable and worthwhile to pursue based on its potential benefits, costs, and risks. This assessment is usually done early in the project planning phase to determine whether the project is worth the investment of time and resources</a:t>
            </a:r>
            <a:r>
              <a:rPr lang="en-US" dirty="0">
                <a:ea typeface="+mn-lt"/>
                <a:cs typeface="+mn-lt"/>
              </a:rPr>
              <a:t>.</a:t>
            </a:r>
            <a:endParaRPr lang="en-US" dirty="0"/>
          </a:p>
        </p:txBody>
      </p:sp>
      <p:sp>
        <p:nvSpPr>
          <p:cNvPr id="5" name="Slide Number Placeholder 4">
            <a:extLst>
              <a:ext uri="{FF2B5EF4-FFF2-40B4-BE49-F238E27FC236}">
                <a16:creationId xmlns:a16="http://schemas.microsoft.com/office/drawing/2014/main" id="{239693B5-F623-07C7-F76C-D71476BABB8A}"/>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76428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5F6B-8591-34E4-A306-93E6EDB5D038}"/>
              </a:ext>
            </a:extLst>
          </p:cNvPr>
          <p:cNvSpPr>
            <a:spLocks noGrp="1"/>
          </p:cNvSpPr>
          <p:nvPr>
            <p:ph type="title"/>
          </p:nvPr>
        </p:nvSpPr>
        <p:spPr>
          <a:xfrm>
            <a:off x="5280230" y="73897"/>
            <a:ext cx="5111750" cy="1204912"/>
          </a:xfrm>
        </p:spPr>
        <p:txBody>
          <a:bodyPr/>
          <a:lstStyle/>
          <a:p>
            <a:r>
              <a:rPr lang="en-US" b="1">
                <a:ea typeface="+mj-lt"/>
                <a:cs typeface="+mj-lt"/>
              </a:rPr>
              <a:t>Develop baseline schedule and budget</a:t>
            </a:r>
            <a:endParaRPr lang="en-US" b="1"/>
          </a:p>
        </p:txBody>
      </p:sp>
      <p:sp>
        <p:nvSpPr>
          <p:cNvPr id="3" name="Text Placeholder 2">
            <a:extLst>
              <a:ext uri="{FF2B5EF4-FFF2-40B4-BE49-F238E27FC236}">
                <a16:creationId xmlns:a16="http://schemas.microsoft.com/office/drawing/2014/main" id="{C7CEE09D-A6AE-AD1E-FDE1-7A84A4D8499F}"/>
              </a:ext>
            </a:extLst>
          </p:cNvPr>
          <p:cNvSpPr>
            <a:spLocks noGrp="1"/>
          </p:cNvSpPr>
          <p:nvPr>
            <p:ph type="body" idx="1"/>
          </p:nvPr>
        </p:nvSpPr>
        <p:spPr>
          <a:xfrm>
            <a:off x="5476875" y="1460807"/>
            <a:ext cx="5111750" cy="3725555"/>
          </a:xfrm>
        </p:spPr>
        <p:txBody>
          <a:bodyPr vert="horz" lIns="91440" tIns="45720" rIns="91440" bIns="45720" rtlCol="0" anchor="t">
            <a:normAutofit/>
          </a:bodyPr>
          <a:lstStyle/>
          <a:p>
            <a:r>
              <a:rPr lang="en-US" sz="1800" dirty="0">
                <a:ea typeface="+mn-lt"/>
                <a:cs typeface="+mn-lt"/>
              </a:rPr>
              <a:t>Developing a baseline schedule and budget are important steps in project planning, as they provide a framework for managing and controlling the project's scope, timelines, and costs. The baseline schedule and budget serve as a point of reference for monitoring and controlling the project's progress and performance.</a:t>
            </a:r>
            <a:endParaRPr lang="en-US" sz="1800" dirty="0"/>
          </a:p>
        </p:txBody>
      </p:sp>
      <p:sp>
        <p:nvSpPr>
          <p:cNvPr id="5" name="Slide Number Placeholder 4">
            <a:extLst>
              <a:ext uri="{FF2B5EF4-FFF2-40B4-BE49-F238E27FC236}">
                <a16:creationId xmlns:a16="http://schemas.microsoft.com/office/drawing/2014/main" id="{CF914894-36C6-48A7-2CF3-E1AC3A519F68}"/>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70001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1ACA-457B-7DAB-DDEE-FA296D162BC5}"/>
              </a:ext>
            </a:extLst>
          </p:cNvPr>
          <p:cNvSpPr>
            <a:spLocks noGrp="1"/>
          </p:cNvSpPr>
          <p:nvPr>
            <p:ph type="title"/>
          </p:nvPr>
        </p:nvSpPr>
        <p:spPr>
          <a:xfrm>
            <a:off x="5194198" y="196800"/>
            <a:ext cx="5111750" cy="1204912"/>
          </a:xfrm>
        </p:spPr>
        <p:txBody>
          <a:bodyPr/>
          <a:lstStyle/>
          <a:p>
            <a:r>
              <a:rPr lang="en-US" b="1">
                <a:ea typeface="+mj-lt"/>
                <a:cs typeface="+mj-lt"/>
              </a:rPr>
              <a:t>Communicate the project plan</a:t>
            </a:r>
            <a:endParaRPr lang="en-US" b="1"/>
          </a:p>
        </p:txBody>
      </p:sp>
      <p:sp>
        <p:nvSpPr>
          <p:cNvPr id="3" name="Text Placeholder 2">
            <a:extLst>
              <a:ext uri="{FF2B5EF4-FFF2-40B4-BE49-F238E27FC236}">
                <a16:creationId xmlns:a16="http://schemas.microsoft.com/office/drawing/2014/main" id="{0447E472-970C-C559-0E7D-91246D3A5F0B}"/>
              </a:ext>
            </a:extLst>
          </p:cNvPr>
          <p:cNvSpPr>
            <a:spLocks noGrp="1"/>
          </p:cNvSpPr>
          <p:nvPr>
            <p:ph type="body" idx="1"/>
          </p:nvPr>
        </p:nvSpPr>
        <p:spPr>
          <a:xfrm>
            <a:off x="5476875" y="1534549"/>
            <a:ext cx="5111750" cy="3651813"/>
          </a:xfrm>
        </p:spPr>
        <p:txBody>
          <a:bodyPr vert="horz" lIns="91440" tIns="45720" rIns="91440" bIns="45720" rtlCol="0" anchor="t">
            <a:normAutofit/>
          </a:bodyPr>
          <a:lstStyle/>
          <a:p>
            <a:r>
              <a:rPr lang="en-US" sz="1800" dirty="0">
                <a:ea typeface="+mn-lt"/>
                <a:cs typeface="+mn-lt"/>
              </a:rPr>
              <a:t>Communicate the schedule and budget to all relevant parties and monitor adherence to them throughout the project to ensure they are being met.</a:t>
            </a:r>
            <a:endParaRPr lang="en-US" sz="1800" dirty="0"/>
          </a:p>
          <a:p>
            <a:endParaRPr lang="en-US" sz="1800" dirty="0"/>
          </a:p>
          <a:p>
            <a:r>
              <a:rPr lang="en-US" sz="1800" dirty="0">
                <a:ea typeface="+mn-lt"/>
                <a:cs typeface="+mn-lt"/>
              </a:rPr>
              <a:t>It is important to note that the schedule and budget are not fixed and may change as the project progresses, but the baseline schedule and budget should be updated and maintained as a reference point.</a:t>
            </a:r>
            <a:endParaRPr lang="en-US" sz="1800" dirty="0"/>
          </a:p>
        </p:txBody>
      </p:sp>
      <p:sp>
        <p:nvSpPr>
          <p:cNvPr id="5" name="Slide Number Placeholder 4">
            <a:extLst>
              <a:ext uri="{FF2B5EF4-FFF2-40B4-BE49-F238E27FC236}">
                <a16:creationId xmlns:a16="http://schemas.microsoft.com/office/drawing/2014/main" id="{42E4B7CA-8AE1-611C-3BCA-24081A559A3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78077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070764" y="1929772"/>
            <a:ext cx="4179570" cy="2152700"/>
          </a:xfrm>
        </p:spPr>
        <p:txBody>
          <a:bodyPr anchor="ctr"/>
          <a:lstStyle/>
          <a:p>
            <a:pPr algn="ctr"/>
            <a:r>
              <a:rPr lang="en-US" sz="4400"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417</TotalTime>
  <Words>467</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SCOPE DEFINITIONS PHASE</vt:lpstr>
      <vt:lpstr>INTRODUCTION  </vt:lpstr>
      <vt:lpstr>Tasks of SCOPE DEFINITION phase</vt:lpstr>
      <vt:lpstr>Identify baseline problems and opportunities</vt:lpstr>
      <vt:lpstr>Negotiate baseline scope</vt:lpstr>
      <vt:lpstr>Assess baseline project worthiness</vt:lpstr>
      <vt:lpstr>Develop baseline schedule and budget</vt:lpstr>
      <vt:lpstr>Communicate the project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singhanikesh12@outlook.com</cp:lastModifiedBy>
  <cp:revision>147</cp:revision>
  <dcterms:created xsi:type="dcterms:W3CDTF">2023-01-26T04:52:49Z</dcterms:created>
  <dcterms:modified xsi:type="dcterms:W3CDTF">2023-01-26T15:08:43Z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