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00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05413-1710-4450-8BC5-276B67D3EE7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5A7E-2A92-47F7-9995-0BDD4711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Design 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manish</a:t>
            </a:r>
            <a:r>
              <a:rPr lang="en-US" dirty="0" smtClean="0"/>
              <a:t> </a:t>
            </a:r>
            <a:r>
              <a:rPr lang="en-US" dirty="0" err="1" smtClean="0"/>
              <a:t>bista</a:t>
            </a:r>
            <a:r>
              <a:rPr lang="en-US" dirty="0" smtClean="0"/>
              <a:t>						</a:t>
            </a:r>
            <a:r>
              <a:rPr lang="en-US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8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It is representation of the data flow, inputs and output of the system.</a:t>
            </a:r>
          </a:p>
          <a:p>
            <a:r>
              <a:rPr lang="en-US" sz="1800" dirty="0" smtClean="0"/>
              <a:t>It’s describes the inputs(sources),outputs(destinations),databases(data stores),procedures(data flow) all in a format that meets the user requirements.</a:t>
            </a:r>
          </a:p>
          <a:p>
            <a:r>
              <a:rPr lang="en-US" sz="1800" dirty="0" smtClean="0"/>
              <a:t>Data Flow Diagram,E-R diagram modeling are used.</a:t>
            </a:r>
          </a:p>
        </p:txBody>
      </p:sp>
    </p:spTree>
    <p:extLst>
      <p:ext uri="{BB962C8B-B14F-4D97-AF65-F5344CB8AC3E}">
        <p14:creationId xmlns:p14="http://schemas.microsoft.com/office/powerpoint/2010/main" val="35907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Structure </a:t>
            </a:r>
            <a:r>
              <a:rPr lang="en-US" dirty="0"/>
              <a:t>Functional Requirements</a:t>
            </a:r>
          </a:p>
          <a:p>
            <a:pPr fontAlgn="base"/>
            <a:r>
              <a:rPr lang="en-US" dirty="0" smtClean="0"/>
              <a:t>Prototype </a:t>
            </a:r>
            <a:r>
              <a:rPr lang="en-US" dirty="0"/>
              <a:t>Functional Requirements</a:t>
            </a:r>
          </a:p>
          <a:p>
            <a:pPr fontAlgn="base"/>
            <a:r>
              <a:rPr lang="en-US" dirty="0" smtClean="0"/>
              <a:t>Validate </a:t>
            </a:r>
            <a:r>
              <a:rPr lang="en-US" dirty="0"/>
              <a:t>Functional Requirements</a:t>
            </a:r>
          </a:p>
          <a:p>
            <a:pPr fontAlgn="base"/>
            <a:r>
              <a:rPr lang="en-US" dirty="0" smtClean="0"/>
              <a:t>Define </a:t>
            </a:r>
            <a:r>
              <a:rPr lang="en-US" dirty="0"/>
              <a:t>acceptance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Requirements: This involves gathering and documenting the requirements from stakeholders, including end-users, customers, and other relevant parties.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The requirements are organized into categories such as functionality, performance, security, and data requirements.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 User stories are used to provide a brief, natural language description of a feature or requirement from the user's perspective.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Use cases describe the sequences of actions that a system should perform to fulfill a particular goal or objective.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Specifications: A functional specification is a detailed document that outlines the requirements and behaviors of a system. It typically includes a description of the inputs, processing procedures, and outputs of the system, as well as any constraints or assumptions.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The requirements are reviewed and validated to ensure they are complete, consistent, and feasible.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The structured functional requirements are documented and used as the foundation for the physical design phase of the SDLC.</a:t>
            </a:r>
          </a:p>
        </p:txBody>
      </p:sp>
    </p:spTree>
    <p:extLst>
      <p:ext uri="{BB962C8B-B14F-4D97-AF65-F5344CB8AC3E}">
        <p14:creationId xmlns:p14="http://schemas.microsoft.com/office/powerpoint/2010/main" val="3524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Functional </a:t>
            </a:r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5139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key functional requirements: The requirements are analyzed and the most critical or complex requirements are identified for prototyping.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low-fidelity prototype: This can be a paper mockup or wireframe that provides a rough representation of the system's user interface and functionality.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with stakeholders: The prototype is tested with stakeholders to validate its functionality and gather feedback on its design and functionality.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prototype: Based on the feedback received, the prototype is refined and improved until it meets the needs and expectations of stakeholders.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high-fidelity prototype: If necessary, a more detailed and interactive prototype can be created that closely represents the final product.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high-fidelity prototype: The high-fidelity prototype is tested and validated with stakeholders to ensure that it meets their needs and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3375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requirements: A thorough review of the requirements is conducted to identify any missing or unclear requirements, inconsistencies, or conflicts.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 Stakeholders, including end-users, customers, and subject matter experts, are engaged to validate the requirements and provide feedback.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testing: If a prototype has been created, it is tested with stakeholders to validate its functionality and gather feedback.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testing: User acceptance testing is conducted to confirm that the requirements meet the needs and expectations of end-users.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walkthroughs: A walkthrough is a review of the requirements and design documents with stakeholders to validate their completeness and accuracy.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traceability: Requirements traceability is the process of tracking how requirements are traced through the development process. This is confirmed to ensure that all requirements have been met.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Define acceptance test cases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functional requirements: The requirements are analyzed to identify the functionalities that need to be tested.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acceptance criteria: For each requirement, the acceptance criteria are defined that need to be met for the requirement to be considered fulfilled.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test cases: Based on the acceptance criteria, test cases are developed that confirm that the functionalities are working as intended.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test data: The test data is defined that will be used to execute the test cases.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refine the test cases: The test cases are reviewed and refined to ensure that they accurately reflect the needs and expectations of stakeholders.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test cases: The test cases are executed to validate the functional requirements and confirm that the system meets the acceptance criteria.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708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Logical Design Phase</vt:lpstr>
      <vt:lpstr>Logical Design</vt:lpstr>
      <vt:lpstr>Logical Design Phase</vt:lpstr>
      <vt:lpstr>Structure Functional Requirements</vt:lpstr>
      <vt:lpstr>Prototype Functional Requirements (Optional)</vt:lpstr>
      <vt:lpstr>Validate Functional Requirements</vt:lpstr>
      <vt:lpstr>Define acceptance test cases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 Phase</dc:title>
  <dc:creator>Microsoft account</dc:creator>
  <cp:lastModifiedBy>Microsoft account</cp:lastModifiedBy>
  <cp:revision>13</cp:revision>
  <dcterms:created xsi:type="dcterms:W3CDTF">2023-01-09T14:15:18Z</dcterms:created>
  <dcterms:modified xsi:type="dcterms:W3CDTF">2023-02-07T09:26:56Z</dcterms:modified>
</cp:coreProperties>
</file>