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A65AE-C17A-4774-AFA0-F577D6385986}" type="doc">
      <dgm:prSet loTypeId="urn:microsoft.com/office/officeart/2005/8/layout/p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4CE1D9-BA46-403B-B89D-DCE87E1DD836}">
      <dgm:prSet phldrT="[Text]" custT="1"/>
      <dgm:spPr/>
      <dgm:t>
        <a:bodyPr/>
        <a:lstStyle/>
        <a:p>
          <a:r>
            <a:rPr lang="en-US" sz="1800" b="1" dirty="0" smtClean="0"/>
            <a:t>Requirements management</a:t>
          </a:r>
          <a:endParaRPr lang="en-US" sz="1800" b="1" dirty="0"/>
        </a:p>
      </dgm:t>
    </dgm:pt>
    <dgm:pt modelId="{010B6A32-E60B-418F-A001-B38194B939AF}" type="parTrans" cxnId="{F88B3F44-6C18-46FF-951B-B81AD0E0182E}">
      <dgm:prSet/>
      <dgm:spPr/>
      <dgm:t>
        <a:bodyPr/>
        <a:lstStyle/>
        <a:p>
          <a:endParaRPr lang="en-US"/>
        </a:p>
      </dgm:t>
    </dgm:pt>
    <dgm:pt modelId="{2C41E1B0-277A-4245-8D55-33B4596C05B6}" type="sibTrans" cxnId="{F88B3F44-6C18-46FF-951B-B81AD0E0182E}">
      <dgm:prSet/>
      <dgm:spPr/>
      <dgm:t>
        <a:bodyPr/>
        <a:lstStyle/>
        <a:p>
          <a:endParaRPr lang="en-US"/>
        </a:p>
      </dgm:t>
    </dgm:pt>
    <dgm:pt modelId="{D5F0B032-ACA9-486B-877C-D7A55B46A368}">
      <dgm:prSet phldrT="[Text]" custT="1"/>
      <dgm:spPr/>
      <dgm:t>
        <a:bodyPr/>
        <a:lstStyle/>
        <a:p>
          <a:r>
            <a:rPr lang="en-US" sz="1800" b="1" dirty="0" smtClean="0"/>
            <a:t>Design and modeling</a:t>
          </a:r>
          <a:endParaRPr lang="en-US" sz="1800" b="1" dirty="0"/>
        </a:p>
      </dgm:t>
    </dgm:pt>
    <dgm:pt modelId="{691328CA-9E78-43FC-8B35-D650CA7443D3}" type="parTrans" cxnId="{4E742C82-8E89-4A58-933C-339409D0D405}">
      <dgm:prSet/>
      <dgm:spPr/>
      <dgm:t>
        <a:bodyPr/>
        <a:lstStyle/>
        <a:p>
          <a:endParaRPr lang="en-US"/>
        </a:p>
      </dgm:t>
    </dgm:pt>
    <dgm:pt modelId="{1C2571E7-F295-4BDE-A2E1-65CC9D8A702E}" type="sibTrans" cxnId="{4E742C82-8E89-4A58-933C-339409D0D405}">
      <dgm:prSet/>
      <dgm:spPr/>
      <dgm:t>
        <a:bodyPr/>
        <a:lstStyle/>
        <a:p>
          <a:endParaRPr lang="en-US"/>
        </a:p>
      </dgm:t>
    </dgm:pt>
    <dgm:pt modelId="{D3FE667A-475A-4C09-A065-0DC9B40841BE}">
      <dgm:prSet phldrT="[Text]" custT="1"/>
      <dgm:spPr/>
      <dgm:t>
        <a:bodyPr/>
        <a:lstStyle/>
        <a:p>
          <a:r>
            <a:rPr lang="en-US" sz="1800" b="1" dirty="0" smtClean="0"/>
            <a:t>Construction and testing</a:t>
          </a:r>
          <a:endParaRPr lang="en-US" sz="1800" b="1" dirty="0"/>
        </a:p>
      </dgm:t>
    </dgm:pt>
    <dgm:pt modelId="{8DEEFF76-D491-4979-B4FE-829FF0E92963}" type="parTrans" cxnId="{ADD8DA61-D8DA-433C-A27E-C3A1DC4B8252}">
      <dgm:prSet/>
      <dgm:spPr/>
      <dgm:t>
        <a:bodyPr/>
        <a:lstStyle/>
        <a:p>
          <a:endParaRPr lang="en-US"/>
        </a:p>
      </dgm:t>
    </dgm:pt>
    <dgm:pt modelId="{1AD15104-DFFF-48E2-B15E-6B03240D70AB}" type="sibTrans" cxnId="{ADD8DA61-D8DA-433C-A27E-C3A1DC4B8252}">
      <dgm:prSet/>
      <dgm:spPr/>
      <dgm:t>
        <a:bodyPr/>
        <a:lstStyle/>
        <a:p>
          <a:endParaRPr lang="en-US"/>
        </a:p>
      </dgm:t>
    </dgm:pt>
    <dgm:pt modelId="{EF9D3B6A-396D-4194-A141-A7A2FFB8086F}">
      <dgm:prSet phldrT="[Text]" custT="1"/>
      <dgm:spPr/>
      <dgm:t>
        <a:bodyPr/>
        <a:lstStyle/>
        <a:p>
          <a:r>
            <a:rPr lang="en-US" sz="1600" b="1" dirty="0" smtClean="0"/>
            <a:t>Project management and configuration management</a:t>
          </a:r>
          <a:endParaRPr lang="en-US" sz="1600" b="1" dirty="0"/>
        </a:p>
      </dgm:t>
    </dgm:pt>
    <dgm:pt modelId="{40865350-3F67-4178-933D-E593B0E651A3}" type="parTrans" cxnId="{8FBA87BE-2E06-46A6-895A-A4CE83B5949C}">
      <dgm:prSet/>
      <dgm:spPr/>
      <dgm:t>
        <a:bodyPr/>
        <a:lstStyle/>
        <a:p>
          <a:endParaRPr lang="en-US"/>
        </a:p>
      </dgm:t>
    </dgm:pt>
    <dgm:pt modelId="{6E9A73EA-8E0D-4136-87AC-587FE4AF0C11}" type="sibTrans" cxnId="{8FBA87BE-2E06-46A6-895A-A4CE83B5949C}">
      <dgm:prSet/>
      <dgm:spPr/>
      <dgm:t>
        <a:bodyPr/>
        <a:lstStyle/>
        <a:p>
          <a:endParaRPr lang="en-US"/>
        </a:p>
      </dgm:t>
    </dgm:pt>
    <dgm:pt modelId="{B07B0218-74A0-4E76-89CE-67CEC6669ECE}" type="pres">
      <dgm:prSet presAssocID="{AF2A65AE-C17A-4774-AFA0-F577D638598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AEFB1E-974E-4480-A337-1C633F58CB4B}" type="pres">
      <dgm:prSet presAssocID="{D74CE1D9-BA46-403B-B89D-DCE87E1DD836}" presName="compNode" presStyleCnt="0"/>
      <dgm:spPr/>
    </dgm:pt>
    <dgm:pt modelId="{689CE5C1-56E9-43B6-AC1F-3537872F287D}" type="pres">
      <dgm:prSet presAssocID="{D74CE1D9-BA46-403B-B89D-DCE87E1DD836}" presName="pictRect" presStyleLbl="node1" presStyleIdx="0" presStyleCnt="4" custScaleY="189625" custLinFactNeighborX="7761" custLinFactNeighborY="-4690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08366A8-1928-4556-AC09-06C796D25A24}" type="pres">
      <dgm:prSet presAssocID="{D74CE1D9-BA46-403B-B89D-DCE87E1DD836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BFE64-8CFF-41D1-8C82-74E328217EC7}" type="pres">
      <dgm:prSet presAssocID="{2C41E1B0-277A-4245-8D55-33B4596C05B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A79905D-CD31-48A2-A091-5542630F8249}" type="pres">
      <dgm:prSet presAssocID="{D5F0B032-ACA9-486B-877C-D7A55B46A368}" presName="compNode" presStyleCnt="0"/>
      <dgm:spPr/>
    </dgm:pt>
    <dgm:pt modelId="{9D74B3C2-0883-4F6C-B610-3DA1A784103C}" type="pres">
      <dgm:prSet presAssocID="{D5F0B032-ACA9-486B-877C-D7A55B46A368}" presName="pictRect" presStyleLbl="node1" presStyleIdx="1" presStyleCnt="4" custScaleY="202406" custLinFactNeighborX="5365" custLinFactNeighborY="-54439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154D645-FF99-48D9-AD4F-1C0F1B69AA55}" type="pres">
      <dgm:prSet presAssocID="{D5F0B032-ACA9-486B-877C-D7A55B46A368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BCF2C-1115-441B-A4B2-FFB81CB29D70}" type="pres">
      <dgm:prSet presAssocID="{1C2571E7-F295-4BDE-A2E1-65CC9D8A702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C086D2B-96A5-4933-9BE2-D00E4E90ED2B}" type="pres">
      <dgm:prSet presAssocID="{D3FE667A-475A-4C09-A065-0DC9B40841BE}" presName="compNode" presStyleCnt="0"/>
      <dgm:spPr/>
    </dgm:pt>
    <dgm:pt modelId="{97F9E6B2-3B92-4D56-BC15-266BD6783AA2}" type="pres">
      <dgm:prSet presAssocID="{D3FE667A-475A-4C09-A065-0DC9B40841BE}" presName="pictRect" presStyleLbl="node1" presStyleIdx="2" presStyleCnt="4" custScaleY="190828" custLinFactNeighborX="6954" custLinFactNeighborY="-5733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53BB2BC4-F6F1-4018-A791-51AE18DBDF65}" type="pres">
      <dgm:prSet presAssocID="{D3FE667A-475A-4C09-A065-0DC9B40841BE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B51C21-0B47-49D0-9AB1-23EC83853FBE}" type="pres">
      <dgm:prSet presAssocID="{1AD15104-DFFF-48E2-B15E-6B03240D70A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EE9EF10-8AE8-410B-A9F4-CD1A9910D8EA}" type="pres">
      <dgm:prSet presAssocID="{EF9D3B6A-396D-4194-A141-A7A2FFB8086F}" presName="compNode" presStyleCnt="0"/>
      <dgm:spPr/>
    </dgm:pt>
    <dgm:pt modelId="{E0F0FAE0-BFDD-40AB-8A2F-E1E11DD62CBE}" type="pres">
      <dgm:prSet presAssocID="{EF9D3B6A-396D-4194-A141-A7A2FFB8086F}" presName="pictRect" presStyleLbl="node1" presStyleIdx="3" presStyleCnt="4" custScaleY="181788" custLinFactNeighborX="573" custLinFactNeighborY="-4806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FFBF3CD-577B-4AF3-9607-165FA24565BC}" type="pres">
      <dgm:prSet presAssocID="{EF9D3B6A-396D-4194-A141-A7A2FFB8086F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8DA61-D8DA-433C-A27E-C3A1DC4B8252}" srcId="{AF2A65AE-C17A-4774-AFA0-F577D6385986}" destId="{D3FE667A-475A-4C09-A065-0DC9B40841BE}" srcOrd="2" destOrd="0" parTransId="{8DEEFF76-D491-4979-B4FE-829FF0E92963}" sibTransId="{1AD15104-DFFF-48E2-B15E-6B03240D70AB}"/>
    <dgm:cxn modelId="{BF3D1A8A-711B-49F0-BA09-F365794862E8}" type="presOf" srcId="{AF2A65AE-C17A-4774-AFA0-F577D6385986}" destId="{B07B0218-74A0-4E76-89CE-67CEC6669ECE}" srcOrd="0" destOrd="0" presId="urn:microsoft.com/office/officeart/2005/8/layout/pList1"/>
    <dgm:cxn modelId="{4E742C82-8E89-4A58-933C-339409D0D405}" srcId="{AF2A65AE-C17A-4774-AFA0-F577D6385986}" destId="{D5F0B032-ACA9-486B-877C-D7A55B46A368}" srcOrd="1" destOrd="0" parTransId="{691328CA-9E78-43FC-8B35-D650CA7443D3}" sibTransId="{1C2571E7-F295-4BDE-A2E1-65CC9D8A702E}"/>
    <dgm:cxn modelId="{0E1B881F-736C-4DC4-9F8F-0C7D7E060271}" type="presOf" srcId="{D5F0B032-ACA9-486B-877C-D7A55B46A368}" destId="{E154D645-FF99-48D9-AD4F-1C0F1B69AA55}" srcOrd="0" destOrd="0" presId="urn:microsoft.com/office/officeart/2005/8/layout/pList1"/>
    <dgm:cxn modelId="{10BFB583-EBBB-4A32-8A35-B390693D5AA7}" type="presOf" srcId="{D74CE1D9-BA46-403B-B89D-DCE87E1DD836}" destId="{E08366A8-1928-4556-AC09-06C796D25A24}" srcOrd="0" destOrd="0" presId="urn:microsoft.com/office/officeart/2005/8/layout/pList1"/>
    <dgm:cxn modelId="{F88B3F44-6C18-46FF-951B-B81AD0E0182E}" srcId="{AF2A65AE-C17A-4774-AFA0-F577D6385986}" destId="{D74CE1D9-BA46-403B-B89D-DCE87E1DD836}" srcOrd="0" destOrd="0" parTransId="{010B6A32-E60B-418F-A001-B38194B939AF}" sibTransId="{2C41E1B0-277A-4245-8D55-33B4596C05B6}"/>
    <dgm:cxn modelId="{15841382-3566-4394-98FC-055387411D37}" type="presOf" srcId="{2C41E1B0-277A-4245-8D55-33B4596C05B6}" destId="{3B4BFE64-8CFF-41D1-8C82-74E328217EC7}" srcOrd="0" destOrd="0" presId="urn:microsoft.com/office/officeart/2005/8/layout/pList1"/>
    <dgm:cxn modelId="{E90DAE77-A790-48E9-87DA-68CF1C80B32F}" type="presOf" srcId="{EF9D3B6A-396D-4194-A141-A7A2FFB8086F}" destId="{6FFBF3CD-577B-4AF3-9607-165FA24565BC}" srcOrd="0" destOrd="0" presId="urn:microsoft.com/office/officeart/2005/8/layout/pList1"/>
    <dgm:cxn modelId="{79FA770E-0F9F-4840-82A9-44B7C6396D6F}" type="presOf" srcId="{1C2571E7-F295-4BDE-A2E1-65CC9D8A702E}" destId="{B5BBCF2C-1115-441B-A4B2-FFB81CB29D70}" srcOrd="0" destOrd="0" presId="urn:microsoft.com/office/officeart/2005/8/layout/pList1"/>
    <dgm:cxn modelId="{E1DABEB1-53CE-48DC-BA62-636522AA72DD}" type="presOf" srcId="{1AD15104-DFFF-48E2-B15E-6B03240D70AB}" destId="{04B51C21-0B47-49D0-9AB1-23EC83853FBE}" srcOrd="0" destOrd="0" presId="urn:microsoft.com/office/officeart/2005/8/layout/pList1"/>
    <dgm:cxn modelId="{8FBA87BE-2E06-46A6-895A-A4CE83B5949C}" srcId="{AF2A65AE-C17A-4774-AFA0-F577D6385986}" destId="{EF9D3B6A-396D-4194-A141-A7A2FFB8086F}" srcOrd="3" destOrd="0" parTransId="{40865350-3F67-4178-933D-E593B0E651A3}" sibTransId="{6E9A73EA-8E0D-4136-87AC-587FE4AF0C11}"/>
    <dgm:cxn modelId="{7F9961F8-48C4-4CF6-8AC2-44E7A7AD2B1C}" type="presOf" srcId="{D3FE667A-475A-4C09-A065-0DC9B40841BE}" destId="{53BB2BC4-F6F1-4018-A791-51AE18DBDF65}" srcOrd="0" destOrd="0" presId="urn:microsoft.com/office/officeart/2005/8/layout/pList1"/>
    <dgm:cxn modelId="{CBB67D2A-AD35-412E-8490-5A362801D18E}" type="presParOf" srcId="{B07B0218-74A0-4E76-89CE-67CEC6669ECE}" destId="{1DAEFB1E-974E-4480-A337-1C633F58CB4B}" srcOrd="0" destOrd="0" presId="urn:microsoft.com/office/officeart/2005/8/layout/pList1"/>
    <dgm:cxn modelId="{6D7C624E-2757-4CD0-BA48-6C8EE297CC5E}" type="presParOf" srcId="{1DAEFB1E-974E-4480-A337-1C633F58CB4B}" destId="{689CE5C1-56E9-43B6-AC1F-3537872F287D}" srcOrd="0" destOrd="0" presId="urn:microsoft.com/office/officeart/2005/8/layout/pList1"/>
    <dgm:cxn modelId="{81627472-2F32-496B-909B-C2B6ADEB7CD6}" type="presParOf" srcId="{1DAEFB1E-974E-4480-A337-1C633F58CB4B}" destId="{E08366A8-1928-4556-AC09-06C796D25A24}" srcOrd="1" destOrd="0" presId="urn:microsoft.com/office/officeart/2005/8/layout/pList1"/>
    <dgm:cxn modelId="{18A68C88-77E5-474F-B582-5170D446C766}" type="presParOf" srcId="{B07B0218-74A0-4E76-89CE-67CEC6669ECE}" destId="{3B4BFE64-8CFF-41D1-8C82-74E328217EC7}" srcOrd="1" destOrd="0" presId="urn:microsoft.com/office/officeart/2005/8/layout/pList1"/>
    <dgm:cxn modelId="{50EB8DAE-AD5A-4A11-BFF3-F75422DAE032}" type="presParOf" srcId="{B07B0218-74A0-4E76-89CE-67CEC6669ECE}" destId="{0A79905D-CD31-48A2-A091-5542630F8249}" srcOrd="2" destOrd="0" presId="urn:microsoft.com/office/officeart/2005/8/layout/pList1"/>
    <dgm:cxn modelId="{C9AC5021-2BBA-4270-A571-CC3863BC7D08}" type="presParOf" srcId="{0A79905D-CD31-48A2-A091-5542630F8249}" destId="{9D74B3C2-0883-4F6C-B610-3DA1A784103C}" srcOrd="0" destOrd="0" presId="urn:microsoft.com/office/officeart/2005/8/layout/pList1"/>
    <dgm:cxn modelId="{98C0AF2C-EE9C-411E-80A3-7C496F943DCB}" type="presParOf" srcId="{0A79905D-CD31-48A2-A091-5542630F8249}" destId="{E154D645-FF99-48D9-AD4F-1C0F1B69AA55}" srcOrd="1" destOrd="0" presId="urn:microsoft.com/office/officeart/2005/8/layout/pList1"/>
    <dgm:cxn modelId="{B5B98F48-A3E1-496E-8FCD-26F2303AA763}" type="presParOf" srcId="{B07B0218-74A0-4E76-89CE-67CEC6669ECE}" destId="{B5BBCF2C-1115-441B-A4B2-FFB81CB29D70}" srcOrd="3" destOrd="0" presId="urn:microsoft.com/office/officeart/2005/8/layout/pList1"/>
    <dgm:cxn modelId="{3A7046E3-5387-4CB6-95E6-8803E3F952B8}" type="presParOf" srcId="{B07B0218-74A0-4E76-89CE-67CEC6669ECE}" destId="{3C086D2B-96A5-4933-9BE2-D00E4E90ED2B}" srcOrd="4" destOrd="0" presId="urn:microsoft.com/office/officeart/2005/8/layout/pList1"/>
    <dgm:cxn modelId="{FCA8A2C1-794C-42B4-B082-FFD8D19BF84D}" type="presParOf" srcId="{3C086D2B-96A5-4933-9BE2-D00E4E90ED2B}" destId="{97F9E6B2-3B92-4D56-BC15-266BD6783AA2}" srcOrd="0" destOrd="0" presId="urn:microsoft.com/office/officeart/2005/8/layout/pList1"/>
    <dgm:cxn modelId="{2ADC5EC4-8C1C-46BB-828B-109066BA5AAA}" type="presParOf" srcId="{3C086D2B-96A5-4933-9BE2-D00E4E90ED2B}" destId="{53BB2BC4-F6F1-4018-A791-51AE18DBDF65}" srcOrd="1" destOrd="0" presId="urn:microsoft.com/office/officeart/2005/8/layout/pList1"/>
    <dgm:cxn modelId="{A88FFDB5-BF80-4473-B19C-75A57CDEB7CB}" type="presParOf" srcId="{B07B0218-74A0-4E76-89CE-67CEC6669ECE}" destId="{04B51C21-0B47-49D0-9AB1-23EC83853FBE}" srcOrd="5" destOrd="0" presId="urn:microsoft.com/office/officeart/2005/8/layout/pList1"/>
    <dgm:cxn modelId="{8DC4463B-A814-46D4-8E08-05C30518C291}" type="presParOf" srcId="{B07B0218-74A0-4E76-89CE-67CEC6669ECE}" destId="{8EE9EF10-8AE8-410B-A9F4-CD1A9910D8EA}" srcOrd="6" destOrd="0" presId="urn:microsoft.com/office/officeart/2005/8/layout/pList1"/>
    <dgm:cxn modelId="{7FD307D9-2D37-4118-909B-B65308896227}" type="presParOf" srcId="{8EE9EF10-8AE8-410B-A9F4-CD1A9910D8EA}" destId="{E0F0FAE0-BFDD-40AB-8A2F-E1E11DD62CBE}" srcOrd="0" destOrd="0" presId="urn:microsoft.com/office/officeart/2005/8/layout/pList1"/>
    <dgm:cxn modelId="{C9EE712E-F27B-430A-BDA6-E17B6B3C112F}" type="presParOf" srcId="{8EE9EF10-8AE8-410B-A9F4-CD1A9910D8EA}" destId="{6FFBF3CD-577B-4AF3-9607-165FA24565B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CE5C1-56E9-43B6-AC1F-3537872F287D}">
      <dsp:nvSpPr>
        <dsp:cNvPr id="0" name=""/>
        <dsp:cNvSpPr/>
      </dsp:nvSpPr>
      <dsp:spPr>
        <a:xfrm>
          <a:off x="152403" y="761998"/>
          <a:ext cx="1911935" cy="249797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8366A8-1928-4556-AC09-06C796D25A24}">
      <dsp:nvSpPr>
        <dsp:cNvPr id="0" name=""/>
        <dsp:cNvSpPr/>
      </dsp:nvSpPr>
      <dsp:spPr>
        <a:xfrm>
          <a:off x="4017" y="3287591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Requirements management</a:t>
          </a:r>
          <a:endParaRPr lang="en-US" sz="1800" b="1" kern="1200" dirty="0"/>
        </a:p>
      </dsp:txBody>
      <dsp:txXfrm>
        <a:off x="4017" y="3287591"/>
        <a:ext cx="1911935" cy="709328"/>
      </dsp:txXfrm>
    </dsp:sp>
    <dsp:sp modelId="{9D74B3C2-0883-4F6C-B610-3DA1A784103C}">
      <dsp:nvSpPr>
        <dsp:cNvPr id="0" name=""/>
        <dsp:cNvSpPr/>
      </dsp:nvSpPr>
      <dsp:spPr>
        <a:xfrm>
          <a:off x="2209802" y="620712"/>
          <a:ext cx="1911935" cy="2666342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54D645-FF99-48D9-AD4F-1C0F1B69AA55}">
      <dsp:nvSpPr>
        <dsp:cNvPr id="0" name=""/>
        <dsp:cNvSpPr/>
      </dsp:nvSpPr>
      <dsp:spPr>
        <a:xfrm>
          <a:off x="2107227" y="332968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Design and modeling</a:t>
          </a:r>
          <a:endParaRPr lang="en-US" sz="1800" b="1" kern="1200" dirty="0"/>
        </a:p>
      </dsp:txBody>
      <dsp:txXfrm>
        <a:off x="2107227" y="3329683"/>
        <a:ext cx="1911935" cy="709328"/>
      </dsp:txXfrm>
    </dsp:sp>
    <dsp:sp modelId="{97F9E6B2-3B92-4D56-BC15-266BD6783AA2}">
      <dsp:nvSpPr>
        <dsp:cNvPr id="0" name=""/>
        <dsp:cNvSpPr/>
      </dsp:nvSpPr>
      <dsp:spPr>
        <a:xfrm>
          <a:off x="4343392" y="620706"/>
          <a:ext cx="1911935" cy="2513822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BB2BC4-F6F1-4018-A791-51AE18DBDF65}">
      <dsp:nvSpPr>
        <dsp:cNvPr id="0" name=""/>
        <dsp:cNvSpPr/>
      </dsp:nvSpPr>
      <dsp:spPr>
        <a:xfrm>
          <a:off x="4210436" y="3291553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Construction and testing</a:t>
          </a:r>
          <a:endParaRPr lang="en-US" sz="1800" b="1" kern="1200" dirty="0"/>
        </a:p>
      </dsp:txBody>
      <dsp:txXfrm>
        <a:off x="4210436" y="3291553"/>
        <a:ext cx="1911935" cy="709328"/>
      </dsp:txXfrm>
    </dsp:sp>
    <dsp:sp modelId="{E0F0FAE0-BFDD-40AB-8A2F-E1E11DD62CBE}">
      <dsp:nvSpPr>
        <dsp:cNvPr id="0" name=""/>
        <dsp:cNvSpPr/>
      </dsp:nvSpPr>
      <dsp:spPr>
        <a:xfrm>
          <a:off x="6317664" y="772606"/>
          <a:ext cx="1911935" cy="2394736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FBF3CD-577B-4AF3-9607-165FA24565BC}">
      <dsp:nvSpPr>
        <dsp:cNvPr id="0" name=""/>
        <dsp:cNvSpPr/>
      </dsp:nvSpPr>
      <dsp:spPr>
        <a:xfrm>
          <a:off x="6313646" y="3261781"/>
          <a:ext cx="1911935" cy="709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Project management and configuration management</a:t>
          </a:r>
          <a:endParaRPr lang="en-US" sz="1600" b="1" kern="1200" dirty="0"/>
        </a:p>
      </dsp:txBody>
      <dsp:txXfrm>
        <a:off x="6313646" y="3261781"/>
        <a:ext cx="1911935" cy="70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ECED9-05C2-41EF-AC36-C7EA14109276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95900-5FB4-42FD-9153-519956BF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9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Case repository a system developers</a:t>
            </a:r>
            <a:r>
              <a:rPr lang="en-US" baseline="0" dirty="0" smtClean="0"/>
              <a:t> database where developers can store system models, detailed description.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95900-5FB4-42FD-9153-519956BF82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9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F3205F-4F11-4817-8608-246BA844631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CEF4E4-CFFC-4C53-B8F5-3881B0E390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assisted software engineering(CASE)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60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                                                            Presented by:</a:t>
            </a:r>
          </a:p>
          <a:p>
            <a:r>
              <a:rPr lang="en-US" sz="2400" dirty="0" smtClean="0"/>
              <a:t>                                                           Sushrita </a:t>
            </a:r>
            <a:r>
              <a:rPr lang="en-US" sz="2400" dirty="0"/>
              <a:t>P</a:t>
            </a:r>
            <a:r>
              <a:rPr lang="en-US" sz="2400" dirty="0" smtClean="0"/>
              <a:t>yakurel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638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Tools and resources that developer use to create ,test, and deploy software application.</a:t>
            </a:r>
          </a:p>
          <a:p>
            <a:r>
              <a:rPr lang="en-US" sz="2400" dirty="0" smtClean="0"/>
              <a:t>Supports multiple language and platform.</a:t>
            </a:r>
          </a:p>
          <a:p>
            <a:r>
              <a:rPr lang="en-US" sz="2400" dirty="0" smtClean="0"/>
              <a:t>Provided as a service known as integrated development environment(IDE).</a:t>
            </a:r>
          </a:p>
          <a:p>
            <a:r>
              <a:rPr lang="en-US" sz="2400" dirty="0" smtClean="0"/>
              <a:t>Example : eclipse ,visual studio, </a:t>
            </a:r>
            <a:r>
              <a:rPr lang="en-US" sz="2400" dirty="0" err="1" smtClean="0"/>
              <a:t>xcode</a:t>
            </a:r>
            <a:r>
              <a:rPr lang="en-US" sz="2400" dirty="0" smtClean="0"/>
              <a:t> , and android studio.</a:t>
            </a:r>
          </a:p>
          <a:p>
            <a:pPr marL="109728" indent="0">
              <a:buNone/>
            </a:pPr>
            <a:endParaRPr lang="en-US" sz="2400" dirty="0"/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development environment(ADE):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1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Advantages of CASE: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Improving efficiency</a:t>
            </a:r>
          </a:p>
          <a:p>
            <a:r>
              <a:rPr lang="en-US" dirty="0" smtClean="0"/>
              <a:t>Improving quality</a:t>
            </a:r>
          </a:p>
          <a:p>
            <a:r>
              <a:rPr lang="en-US" dirty="0" smtClean="0"/>
              <a:t>Reducing errors</a:t>
            </a:r>
          </a:p>
          <a:p>
            <a:r>
              <a:rPr lang="en-US" dirty="0" smtClean="0"/>
              <a:t>Improving maintainability</a:t>
            </a:r>
          </a:p>
          <a:p>
            <a:r>
              <a:rPr lang="en-US" dirty="0" smtClean="0"/>
              <a:t>Enabling </a:t>
            </a:r>
            <a:r>
              <a:rPr lang="en-US" dirty="0" err="1" smtClean="0"/>
              <a:t>resuablity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295400"/>
            <a:ext cx="4041775" cy="347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51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Limitation of CASE: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Dependency</a:t>
            </a:r>
          </a:p>
          <a:p>
            <a:r>
              <a:rPr lang="en-US" dirty="0" smtClean="0"/>
              <a:t>Limited customization</a:t>
            </a:r>
          </a:p>
          <a:p>
            <a:r>
              <a:rPr lang="en-US" dirty="0" smtClean="0"/>
              <a:t>Limited </a:t>
            </a:r>
            <a:r>
              <a:rPr lang="en-US" dirty="0" err="1" smtClean="0"/>
              <a:t>protablity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7162" y="2234406"/>
            <a:ext cx="2857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Any question????</a:t>
            </a:r>
            <a:endParaRPr lang="en-US" sz="3600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8550" y="274638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6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</a:p>
          <a:p>
            <a:r>
              <a:rPr lang="en-US" dirty="0" smtClean="0"/>
              <a:t>CASE tool</a:t>
            </a:r>
          </a:p>
          <a:p>
            <a:r>
              <a:rPr lang="en-US" dirty="0" smtClean="0"/>
              <a:t>Application development environment</a:t>
            </a:r>
          </a:p>
          <a:p>
            <a:r>
              <a:rPr lang="en-US" dirty="0" smtClean="0"/>
              <a:t>Advantage of CASE</a:t>
            </a:r>
          </a:p>
          <a:p>
            <a:r>
              <a:rPr lang="en-US" dirty="0" smtClean="0"/>
              <a:t>Limitation of 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Table of contain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44952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The </a:t>
            </a:r>
            <a:r>
              <a:rPr lang="en-US" sz="2000" dirty="0"/>
              <a:t>use of software tools to aid in the development , management , and maintenance of the software systems.</a:t>
            </a:r>
          </a:p>
          <a:p>
            <a:r>
              <a:rPr lang="en-US" sz="2000" dirty="0" smtClean="0"/>
              <a:t> Automates </a:t>
            </a:r>
            <a:r>
              <a:rPr lang="en-US" sz="2000" dirty="0"/>
              <a:t>repetitive and time consuming tasks .</a:t>
            </a:r>
          </a:p>
          <a:p>
            <a:r>
              <a:rPr lang="en-US" sz="2000" dirty="0" smtClean="0"/>
              <a:t> Used </a:t>
            </a:r>
            <a:r>
              <a:rPr lang="en-US" sz="2000" dirty="0"/>
              <a:t>to manage the entire software development process </a:t>
            </a:r>
            <a:r>
              <a:rPr lang="en-US" sz="2000" dirty="0" smtClean="0"/>
              <a:t> .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/>
              <a:t>to support software development </a:t>
            </a:r>
            <a:r>
              <a:rPr lang="en-US" sz="2000" dirty="0" smtClean="0"/>
              <a:t>methodologies.</a:t>
            </a:r>
            <a:endParaRPr lang="en-US" sz="2000" dirty="0"/>
          </a:p>
          <a:p>
            <a:r>
              <a:rPr lang="en-US" sz="2000" dirty="0" smtClean="0"/>
              <a:t> Used </a:t>
            </a:r>
            <a:r>
              <a:rPr lang="en-US" sz="2000" dirty="0"/>
              <a:t>by both individuals and team</a:t>
            </a:r>
          </a:p>
          <a:p>
            <a:r>
              <a:rPr lang="en-US" sz="2000" dirty="0" smtClean="0"/>
              <a:t> Can be </a:t>
            </a:r>
            <a:r>
              <a:rPr lang="en-US" sz="2000" dirty="0"/>
              <a:t>c</a:t>
            </a:r>
            <a:r>
              <a:rPr lang="en-US" sz="2000" dirty="0" smtClean="0"/>
              <a:t>ustomized </a:t>
            </a:r>
            <a:r>
              <a:rPr lang="en-US" sz="2000" dirty="0"/>
              <a:t>to suit specific needs and workflow.</a:t>
            </a:r>
          </a:p>
          <a:p>
            <a:r>
              <a:rPr lang="en-US" sz="2000" dirty="0" smtClean="0"/>
              <a:t>  Helps </a:t>
            </a:r>
            <a:r>
              <a:rPr lang="en-US" sz="2000" dirty="0"/>
              <a:t>to reduce costs and improve the overall quality of software system.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6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172200"/>
            <a:ext cx="7481776" cy="457200"/>
          </a:xfrm>
        </p:spPr>
        <p:txBody>
          <a:bodyPr/>
          <a:lstStyle/>
          <a:p>
            <a:r>
              <a:rPr lang="en-US" dirty="0" smtClean="0"/>
              <a:t>CASE tool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 flipH="1">
            <a:off x="4373880" y="5355102"/>
            <a:ext cx="45719" cy="5509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6512" y="803275"/>
            <a:ext cx="66960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140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44525"/>
              </p:ext>
            </p:extLst>
          </p:nvPr>
        </p:nvGraphicFramePr>
        <p:xfrm>
          <a:off x="457200" y="990600"/>
          <a:ext cx="8229600" cy="5376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CASE Tools: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Requirements management tool: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to manage and track requirements throughout the development process.</a:t>
            </a:r>
          </a:p>
          <a:p>
            <a:r>
              <a:rPr lang="en-US" dirty="0" smtClean="0"/>
              <a:t>Analyzing and defining functional and non functional requirements.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066801"/>
            <a:ext cx="404177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3995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and modeling tool: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Helps to create visual models of the software.</a:t>
            </a:r>
          </a:p>
          <a:p>
            <a:r>
              <a:rPr lang="en-US" dirty="0" smtClean="0"/>
              <a:t>Helps in defining and communicating</a:t>
            </a:r>
          </a:p>
          <a:p>
            <a:r>
              <a:rPr lang="en-US" dirty="0" smtClean="0"/>
              <a:t>Used to create mockups and prototypes.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56" y="838201"/>
            <a:ext cx="305424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Construction and testing tool: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Helps to automate the process of writing and testing code.</a:t>
            </a:r>
          </a:p>
          <a:p>
            <a:r>
              <a:rPr lang="en-US" dirty="0" smtClean="0"/>
              <a:t>Helps </a:t>
            </a:r>
            <a:r>
              <a:rPr lang="en-US" dirty="0" smtClean="0"/>
              <a:t>in</a:t>
            </a:r>
            <a:r>
              <a:rPr lang="en-US" dirty="0" smtClean="0"/>
              <a:t> </a:t>
            </a:r>
            <a:r>
              <a:rPr lang="en-US" dirty="0" smtClean="0"/>
              <a:t>making the software more efficient</a:t>
            </a:r>
          </a:p>
          <a:p>
            <a:r>
              <a:rPr lang="en-US" dirty="0" smtClean="0"/>
              <a:t>Helps to ensure that product is of high quality.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756" y="1219200"/>
            <a:ext cx="305424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79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management tool: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Helps to manage and trace the progress of the project.</a:t>
            </a:r>
          </a:p>
          <a:p>
            <a:r>
              <a:rPr lang="en-US" dirty="0" smtClean="0"/>
              <a:t>Helps to ensure project is complete within time </a:t>
            </a:r>
          </a:p>
          <a:p>
            <a:r>
              <a:rPr lang="en-US" dirty="0" smtClean="0"/>
              <a:t>Facilitate collaboration and communication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200399" cy="334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</TotalTime>
  <Words>330</Words>
  <Application>Microsoft Office PowerPoint</Application>
  <PresentationFormat>On-screen Show (4:3)</PresentationFormat>
  <Paragraphs>58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Computer assisted software engineering(CASE)</vt:lpstr>
      <vt:lpstr>Table of contain</vt:lpstr>
      <vt:lpstr>Introduction :</vt:lpstr>
      <vt:lpstr>CASE tool architecture</vt:lpstr>
      <vt:lpstr>CASE Tools:</vt:lpstr>
      <vt:lpstr>Requirements management tool:</vt:lpstr>
      <vt:lpstr>Design and modeling tool:</vt:lpstr>
      <vt:lpstr>Construction and testing tool:</vt:lpstr>
      <vt:lpstr>Project management tool:</vt:lpstr>
      <vt:lpstr>Application development environment(ADE):</vt:lpstr>
      <vt:lpstr>Advantages of CASE:</vt:lpstr>
      <vt:lpstr>Limitation of CASE: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assisted software engineering(CASE)</dc:title>
  <dc:creator>LENOVO</dc:creator>
  <cp:lastModifiedBy>LENOVO</cp:lastModifiedBy>
  <cp:revision>19</cp:revision>
  <dcterms:created xsi:type="dcterms:W3CDTF">2023-01-21T15:30:07Z</dcterms:created>
  <dcterms:modified xsi:type="dcterms:W3CDTF">2023-01-22T04:17:48Z</dcterms:modified>
</cp:coreProperties>
</file>