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91A65-22A2-4164-8D20-BB6CDA1802C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1E34C-CCE6-4E8B-BFBA-ADEBCF1B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5FB7-3B56-4EA8-8524-359F5760E16F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4F78-0840-48FE-B7FF-B5B53143169F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2C5B-55AD-441D-85DC-FA71EBC2571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7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31D6-360E-40D1-9F30-7CDF78FD6467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27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DFB4-E8DF-4C84-A4E9-3BE5F089ACFF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5E2-C866-4C79-ACE1-45A6097E2AE5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DE87-8906-4329-B263-CB58E4BA3694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3B4-4360-4DC2-893D-0B7C1FFA6ACA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0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A983-3132-425D-83C9-0A1CBD56C49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C1E-8364-4DB8-8FFD-D78386B1460A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6DA-151C-40F6-9065-6B557242D15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1040-1959-4CA5-BF4F-A416240185C5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7C9A-8E7B-4934-ABA8-7869A1CC5A1B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F6E2-D5B3-4E44-B490-200AD6225C90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BE1A-344C-4834-85C4-C55C6DAF3153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65CB-0BFE-405D-ADE6-1902CD7B41D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CE46-B205-4C91-9496-9187DEB4E6FC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DC1812-1B52-4535-BE8A-1F82D30414A0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E5EF-B06C-431B-807A-3D601198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5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1D7B-F38D-3C2E-CE4E-DF23F891F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analysis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03EE1-CCE2-1ED2-8D35-6DF664F07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MD Hanan Ansari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66438-A603-53F7-DA95-DF87CA0D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BDFF-742F-9919-9BB6-BC463912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analysis phase: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A813-8049-935E-ED5C-AFAA58EF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system can be implemented with technology after requirement gathering.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is to identify the candidate solution, analyze the candidate solution , and recommend a target system to be designed, constructed and implemented.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important to identify option, analyze those options, and sell the best solution based on the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217FB-8B11-2CBA-0C13-E9FFD34E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48B1-B98F-4171-52B7-2070FF87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decision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6A6E-1966-9578-38D1-D9BB3B76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candidate solutions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candidate solutions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candidate solutions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project plan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a system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CAE2E-3C21-343E-6F17-1DAB2F90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F91C-976F-6E4C-F3E7-0C41CFAE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candidate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0D9C-EB36-1073-1E29-C7430871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requirements gathering are identified, the final phase is to identify the candidate solutions.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Opinions from system user, users, analyst, and consultants.</a:t>
            </a:r>
          </a:p>
          <a:p>
            <a:pPr algn="just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candidate matrix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useful tool for effectively capturing, organizing, and comparing the characteristics of different candidate solutions.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finding and group facilitations techniques like JRP are the principle technique used to research candidate system solutions.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4C65D-C979-0A2E-175E-38F4A3BF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D50B-7DE5-28C8-0C06-059DB301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candidate solutions: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1416-800F-01CC-8BD7-8DC6A8B6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candidate system solutions must be analyzed for feasibility.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analyst evaluate solutions against at least four sets of criteria: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E31D4-A45C-87A7-AD82-9CB22AA7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0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7DEB-9395-A704-23B9-4438726A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candidate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D60B-6FC9-3AFC-45B3-0D99C018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point, any infeasible candidates are usually eliminated from further consideration.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identify and recommend the candidate that offers the best overall combination of technical, operational, economic, and schedule feasibilities.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6564B-F845-33E0-513E-98260931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48F6-4E23-F4FD-0E09-A89F0C66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project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528A-1BA6-FE0A-CECC-1EFA107B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continually update our project plan as we learn more about a system, its problem, its requirements, and its solutions.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based on our recommended solutions, we should once again re-evaluate project scope and update the project plan accordingly.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B5904-9B6C-CC4E-BA1A-9E8F6A92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731B-3515-C1D3-3C35-CE7BC847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a system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48E1-06FF-51F1-4691-4C68C4E2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analysis phase concludes with a communication task.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recommend s system solutions to the business community.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92512-AA33-E6A2-254F-C8F7E1A5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1196A-CA88-0C33-A6D1-60858218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E5EF-B06C-431B-807A-3D601198F7A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50E7C-B9AA-93EC-AB85-6D69997CC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330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The decision analysis phase</vt:lpstr>
      <vt:lpstr>The decision analysis phase:</vt:lpstr>
      <vt:lpstr>Phases of decision analysis:</vt:lpstr>
      <vt:lpstr>Identify candidate solutions:</vt:lpstr>
      <vt:lpstr>Analyze candidate solutions: </vt:lpstr>
      <vt:lpstr>Compare candidate solutions:</vt:lpstr>
      <vt:lpstr>Update the project plan:</vt:lpstr>
      <vt:lpstr>Recommend a system solutions: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decision analysis phase</dc:title>
  <dc:creator>Md Hanan Ansari</dc:creator>
  <cp:lastModifiedBy>Md Hanan Ansari</cp:lastModifiedBy>
  <cp:revision>1</cp:revision>
  <dcterms:created xsi:type="dcterms:W3CDTF">2023-01-23T12:17:07Z</dcterms:created>
  <dcterms:modified xsi:type="dcterms:W3CDTF">2023-01-23T12:57:16Z</dcterms:modified>
</cp:coreProperties>
</file>