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65" r:id="rId2"/>
    <p:sldId id="264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EF64-E699-4FBD-A96A-AE55F151A28B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E138F-03A0-43E2-92CB-DB398FA3D35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85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EF64-E699-4FBD-A96A-AE55F151A28B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E138F-03A0-43E2-92CB-DB398FA3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1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EF64-E699-4FBD-A96A-AE55F151A28B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E138F-03A0-43E2-92CB-DB398FA3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EF64-E699-4FBD-A96A-AE55F151A28B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E138F-03A0-43E2-92CB-DB398FA3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8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EF64-E699-4FBD-A96A-AE55F151A28B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E138F-03A0-43E2-92CB-DB398FA3D35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64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EF64-E699-4FBD-A96A-AE55F151A28B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E138F-03A0-43E2-92CB-DB398FA3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3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EF64-E699-4FBD-A96A-AE55F151A28B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E138F-03A0-43E2-92CB-DB398FA3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2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EF64-E699-4FBD-A96A-AE55F151A28B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E138F-03A0-43E2-92CB-DB398FA3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9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EF64-E699-4FBD-A96A-AE55F151A28B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E138F-03A0-43E2-92CB-DB398FA3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EFEF64-E699-4FBD-A96A-AE55F151A28B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E138F-03A0-43E2-92CB-DB398FA3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0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EF64-E699-4FBD-A96A-AE55F151A28B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E138F-03A0-43E2-92CB-DB398FA3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4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EFEF64-E699-4FBD-A96A-AE55F151A28B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7E138F-03A0-43E2-92CB-DB398FA3D35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84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553"/>
            <a:ext cx="10515600" cy="5980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 smtClean="0">
                <a:solidFill>
                  <a:schemeClr val="tx1"/>
                </a:solidFill>
              </a:rPr>
              <a:t>                   Xavier International College</a:t>
            </a:r>
          </a:p>
          <a:p>
            <a:pPr marL="0" indent="0"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</a:t>
            </a:r>
          </a:p>
          <a:p>
            <a:pPr marL="0" indent="0">
              <a:buNone/>
            </a:pPr>
            <a:r>
              <a:rPr lang="en-US" sz="2400" dirty="0" smtClean="0"/>
              <a:t>                                        Presentation on </a:t>
            </a:r>
            <a:r>
              <a:rPr lang="en-US" sz="2400" dirty="0" smtClean="0"/>
              <a:t>Use of contingent workers</a:t>
            </a:r>
          </a:p>
          <a:p>
            <a:pPr marL="0" indent="0">
              <a:buNone/>
            </a:pPr>
            <a:r>
              <a:rPr lang="en-US" sz="2400" dirty="0" smtClean="0"/>
              <a:t>Presented by:                                                                                             Submitted to:</a:t>
            </a:r>
          </a:p>
          <a:p>
            <a:pPr marL="0" indent="0">
              <a:buNone/>
            </a:pPr>
            <a:r>
              <a:rPr lang="en-US" sz="2000" dirty="0" err="1" smtClean="0"/>
              <a:t>Usha</a:t>
            </a:r>
            <a:r>
              <a:rPr lang="en-US" sz="2000" dirty="0" smtClean="0"/>
              <a:t> Kiran Pudasaini                                                                                                              </a:t>
            </a:r>
            <a:r>
              <a:rPr lang="en-US" sz="2000" dirty="0" err="1" smtClean="0"/>
              <a:t>Dhiraj</a:t>
            </a:r>
            <a:r>
              <a:rPr lang="en-US" sz="2000" dirty="0" smtClean="0"/>
              <a:t> </a:t>
            </a:r>
            <a:r>
              <a:rPr lang="en-US" sz="2000" dirty="0" err="1" smtClean="0"/>
              <a:t>Bashya</a:t>
            </a:r>
            <a:r>
              <a:rPr lang="en-US" sz="2000" dirty="0" err="1"/>
              <a:t>l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BCA 7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semester                                                                                                                   BCA department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113092" y="1256231"/>
            <a:ext cx="51275" cy="2367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691499" y="1546789"/>
            <a:ext cx="17092" cy="1768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46079" y="1555335"/>
            <a:ext cx="25637" cy="1751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099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32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Risk</a:t>
            </a:r>
            <a:r>
              <a:rPr lang="en-US" sz="3200" dirty="0" smtClean="0"/>
              <a:t> of contingent workers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8045"/>
            <a:ext cx="10515600" cy="504891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Difficult to maintain compliance</a:t>
            </a:r>
          </a:p>
          <a:p>
            <a:r>
              <a:rPr lang="en-US" sz="2400" dirty="0" smtClean="0"/>
              <a:t>Decreased loyalty and productivity</a:t>
            </a:r>
          </a:p>
          <a:p>
            <a:r>
              <a:rPr lang="en-US" sz="2400" dirty="0" smtClean="0"/>
              <a:t>Status issue</a:t>
            </a:r>
          </a:p>
          <a:p>
            <a:r>
              <a:rPr lang="en-US" sz="2400" dirty="0" smtClean="0"/>
              <a:t>Challenging to communicate</a:t>
            </a:r>
          </a:p>
          <a:p>
            <a:r>
              <a:rPr lang="en-US" sz="2400" dirty="0" smtClean="0"/>
              <a:t>Impact on employees</a:t>
            </a:r>
          </a:p>
          <a:p>
            <a:r>
              <a:rPr lang="en-US" sz="2400" dirty="0" smtClean="0"/>
              <a:t>Confidentiality</a:t>
            </a:r>
          </a:p>
          <a:p>
            <a:r>
              <a:rPr lang="en-US" sz="2400" dirty="0" smtClean="0"/>
              <a:t>Expose companies to competitive risk</a:t>
            </a:r>
          </a:p>
          <a:p>
            <a:r>
              <a:rPr lang="en-US" sz="2400" dirty="0" smtClean="0"/>
              <a:t>Lost learning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2277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538385"/>
            <a:ext cx="10058400" cy="533070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86666" y="4370048"/>
            <a:ext cx="3166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Smiley Face 4"/>
          <p:cNvSpPr/>
          <p:nvPr/>
        </p:nvSpPr>
        <p:spPr>
          <a:xfrm>
            <a:off x="9806382" y="4589092"/>
            <a:ext cx="598205" cy="6067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6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7855"/>
            <a:ext cx="10515600" cy="489454"/>
          </a:xfrm>
        </p:spPr>
        <p:txBody>
          <a:bodyPr>
            <a:noAutofit/>
          </a:bodyPr>
          <a:lstStyle/>
          <a:p>
            <a:r>
              <a:rPr lang="en-US" sz="3200" dirty="0" smtClean="0"/>
              <a:t>Content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404"/>
            <a:ext cx="10515600" cy="5168559"/>
          </a:xfrm>
        </p:spPr>
        <p:txBody>
          <a:bodyPr/>
          <a:lstStyle/>
          <a:p>
            <a:r>
              <a:rPr lang="en-US" sz="2400" dirty="0" smtClean="0"/>
              <a:t>Introduction</a:t>
            </a:r>
          </a:p>
          <a:p>
            <a:r>
              <a:rPr lang="en-US" sz="2400" dirty="0" smtClean="0"/>
              <a:t>Types of contingent workers</a:t>
            </a:r>
          </a:p>
          <a:p>
            <a:r>
              <a:rPr lang="en-US" sz="2400" dirty="0" smtClean="0"/>
              <a:t>Benefits of contingent workers</a:t>
            </a:r>
          </a:p>
          <a:p>
            <a:r>
              <a:rPr lang="en-US" sz="2400" dirty="0" smtClean="0"/>
              <a:t>Risks</a:t>
            </a:r>
            <a:r>
              <a:rPr lang="en-US" sz="2400" dirty="0" smtClean="0"/>
              <a:t> of contingent workers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4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5633" y="199417"/>
            <a:ext cx="9144000" cy="749166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Use of contingent workers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5633" y="1187865"/>
            <a:ext cx="9144000" cy="409557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individuals who are not on the payroll, but instead provide independent services to an </a:t>
            </a:r>
            <a:r>
              <a:rPr lang="en-US" dirty="0" smtClean="0"/>
              <a:t>organization.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include independent contractors, freelancers, consultants, advisors or other outsourced workers hired on a per-job and non-permanent basis.</a:t>
            </a:r>
          </a:p>
        </p:txBody>
      </p:sp>
    </p:spTree>
    <p:extLst>
      <p:ext uri="{BB962C8B-B14F-4D97-AF65-F5344CB8AC3E}">
        <p14:creationId xmlns:p14="http://schemas.microsoft.com/office/powerpoint/2010/main" val="13691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64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Types of </a:t>
            </a:r>
            <a:r>
              <a:rPr lang="en-US" sz="3200" dirty="0" smtClean="0"/>
              <a:t>contingent workers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6591"/>
            <a:ext cx="10515600" cy="5040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 Freelancers </a:t>
            </a:r>
            <a:r>
              <a:rPr lang="en-US" sz="2400" dirty="0"/>
              <a:t>and consultants</a:t>
            </a:r>
          </a:p>
          <a:p>
            <a:r>
              <a:rPr lang="en-US" sz="2400" dirty="0"/>
              <a:t>Temp workers</a:t>
            </a:r>
          </a:p>
          <a:p>
            <a:r>
              <a:rPr lang="en-US" sz="2400" dirty="0"/>
              <a:t>Leased employees</a:t>
            </a:r>
          </a:p>
          <a:p>
            <a:r>
              <a:rPr lang="en-US" sz="2400" dirty="0"/>
              <a:t>On-call workers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006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2851"/>
            <a:ext cx="10515600" cy="651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Freelancers and consultants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8764"/>
            <a:ext cx="10515600" cy="5288200"/>
          </a:xfrm>
        </p:spPr>
        <p:txBody>
          <a:bodyPr>
            <a:normAutofit/>
          </a:bodyPr>
          <a:lstStyle/>
          <a:p>
            <a:r>
              <a:rPr lang="en-US" sz="2400" dirty="0"/>
              <a:t>freelancer is a self-employed individual or entity who offers services to your business on a contract basis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consultant refers to a freelancer with specialized skills that works with a business to help solve a specific </a:t>
            </a:r>
            <a:r>
              <a:rPr lang="en-US" sz="2400" dirty="0" smtClean="0"/>
              <a:t>problem.</a:t>
            </a:r>
          </a:p>
          <a:p>
            <a:r>
              <a:rPr lang="en-US" sz="2400" dirty="0"/>
              <a:t> </a:t>
            </a:r>
            <a:r>
              <a:rPr lang="en-US" sz="2400" dirty="0" smtClean="0"/>
              <a:t>examples: Marketing consultant, Financial consultant, Human </a:t>
            </a:r>
            <a:r>
              <a:rPr lang="en-US" sz="2400" dirty="0"/>
              <a:t>resources </a:t>
            </a:r>
            <a:r>
              <a:rPr lang="en-US" sz="2400" dirty="0" smtClean="0"/>
              <a:t>consultant, Software developers, Digital marketers, Accountants.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4910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9762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Temp </a:t>
            </a:r>
            <a:r>
              <a:rPr lang="en-US" sz="3200" dirty="0"/>
              <a:t>workers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1133"/>
            <a:ext cx="10515600" cy="5125830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sz="2400" dirty="0"/>
              <a:t>temporary worker (or temp worker) is retained when a company needs a specific position filled for a defined period, either to meet seasonal demand or when an extra hand is needed to complete a specific project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workers are usually employed through a staffing agency and placed with your company for the time needed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Examples: File clerks, Warehouse workers, Retail </a:t>
            </a:r>
            <a:r>
              <a:rPr lang="en-US" sz="2400" dirty="0"/>
              <a:t>associates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3370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112" y="793587"/>
            <a:ext cx="10515600" cy="668916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600" dirty="0" smtClean="0"/>
              <a:t>Leased </a:t>
            </a:r>
            <a:r>
              <a:rPr lang="en-US" sz="3600" dirty="0"/>
              <a:t>employees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8045"/>
            <a:ext cx="10515600" cy="504891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Leased </a:t>
            </a:r>
            <a:r>
              <a:rPr lang="en-US" sz="2400" dirty="0"/>
              <a:t>employee works for a company based on an arrangement between the company and a private employer organization or </a:t>
            </a:r>
            <a:r>
              <a:rPr lang="en-US" sz="2400" dirty="0" smtClean="0"/>
              <a:t>PEO.</a:t>
            </a:r>
          </a:p>
          <a:p>
            <a:r>
              <a:rPr lang="en-US" sz="2400" dirty="0" smtClean="0"/>
              <a:t>Leased </a:t>
            </a:r>
            <a:r>
              <a:rPr lang="en-US" sz="2400" dirty="0"/>
              <a:t>employees are similar to temporary employees in that they are often brought on for basic or ongoing roles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examples: Hospitality, Education, Financial services, Retail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478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9865"/>
            <a:ext cx="10515600" cy="634733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On-call </a:t>
            </a:r>
            <a:r>
              <a:rPr lang="en-US" sz="3200" dirty="0"/>
              <a:t>workers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6591"/>
            <a:ext cx="10515600" cy="5040372"/>
          </a:xfrm>
        </p:spPr>
        <p:txBody>
          <a:bodyPr>
            <a:normAutofit/>
          </a:bodyPr>
          <a:lstStyle/>
          <a:p>
            <a:r>
              <a:rPr lang="en-US" sz="2400" dirty="0"/>
              <a:t>As the name implies, on-call workers wait for work from their respective employers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 these workers can stay at home while they wait and generally are not paid until they are needed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 Examples </a:t>
            </a:r>
            <a:r>
              <a:rPr lang="en-US" sz="2400" dirty="0" smtClean="0"/>
              <a:t>:IT technicians, Doctors, Firefighters, Repair </a:t>
            </a:r>
            <a:r>
              <a:rPr lang="en-US" sz="2400" dirty="0"/>
              <a:t>workers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9845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2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Benefits of </a:t>
            </a:r>
            <a:r>
              <a:rPr lang="en-US" sz="3200" dirty="0" smtClean="0"/>
              <a:t>contingent workers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2587"/>
            <a:ext cx="10515600" cy="5134376"/>
          </a:xfrm>
        </p:spPr>
        <p:txBody>
          <a:bodyPr>
            <a:normAutofit/>
          </a:bodyPr>
          <a:lstStyle/>
          <a:p>
            <a:r>
              <a:rPr lang="en-US" sz="2400" dirty="0"/>
              <a:t>Reduce operational </a:t>
            </a:r>
            <a:r>
              <a:rPr lang="en-US" sz="2400" dirty="0" smtClean="0"/>
              <a:t>costs</a:t>
            </a:r>
            <a:endParaRPr lang="en-US" sz="2400" dirty="0"/>
          </a:p>
          <a:p>
            <a:r>
              <a:rPr lang="en-US" sz="2400" dirty="0" smtClean="0"/>
              <a:t>Increased productivity and efficiency</a:t>
            </a:r>
          </a:p>
          <a:p>
            <a:r>
              <a:rPr lang="en-US" sz="2400" dirty="0" smtClean="0"/>
              <a:t>Save administrative costs</a:t>
            </a:r>
          </a:p>
          <a:p>
            <a:r>
              <a:rPr lang="en-US" sz="2400" dirty="0" smtClean="0"/>
              <a:t>Better job security of core employees</a:t>
            </a:r>
          </a:p>
        </p:txBody>
      </p:sp>
    </p:spTree>
    <p:extLst>
      <p:ext uri="{BB962C8B-B14F-4D97-AF65-F5344CB8AC3E}">
        <p14:creationId xmlns:p14="http://schemas.microsoft.com/office/powerpoint/2010/main" val="7689112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</TotalTime>
  <Words>252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PowerPoint Presentation</vt:lpstr>
      <vt:lpstr>Content</vt:lpstr>
      <vt:lpstr>Use of contingent workers</vt:lpstr>
      <vt:lpstr>Types of contingent workers</vt:lpstr>
      <vt:lpstr> Freelancers and consultants </vt:lpstr>
      <vt:lpstr>   Temp workers </vt:lpstr>
      <vt:lpstr>  Leased employees </vt:lpstr>
      <vt:lpstr> On-call workers </vt:lpstr>
      <vt:lpstr>Benefits of contingent workers</vt:lpstr>
      <vt:lpstr>Risk of contingent workers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of contingent workers</dc:title>
  <dc:creator>DELL</dc:creator>
  <cp:lastModifiedBy>DELL</cp:lastModifiedBy>
  <cp:revision>6</cp:revision>
  <dcterms:created xsi:type="dcterms:W3CDTF">2022-12-14T05:24:39Z</dcterms:created>
  <dcterms:modified xsi:type="dcterms:W3CDTF">2022-12-14T05:59:12Z</dcterms:modified>
</cp:coreProperties>
</file>