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8e0dc8b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8e0dc8b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8e0dc8b0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8e0dc8b0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8e0dc8b0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8e0dc8b0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e51ae67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e51ae67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e51ae67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e51ae67d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e51ae67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e51ae67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e51ae67d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e51ae67d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Green Computing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-Ravi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also known as sustainable computing,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aims to maximize energy efficiency and minimize environmental impact in the ways computer chips, systems, software are designed and used.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their working lives, it must deliver the most work for the least  energy, typically measured by performance per watt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370" y="3051495"/>
            <a:ext cx="1838575" cy="14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Green use:</a:t>
            </a:r>
            <a:r>
              <a:rPr lang="en-GB">
                <a:solidFill>
                  <a:schemeClr val="dk1"/>
                </a:solidFill>
              </a:rPr>
              <a:t> Minimizing the electricity consumption of computers and their peripheral devices and using them in an eco-friendly manner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Green disposal:</a:t>
            </a:r>
            <a:r>
              <a:rPr lang="en-GB">
                <a:solidFill>
                  <a:schemeClr val="dk1"/>
                </a:solidFill>
              </a:rPr>
              <a:t> Repurposing existing equipment or appropriately disposing of, or recycling, unwanted electronic equipment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Green design:</a:t>
            </a:r>
            <a:r>
              <a:rPr lang="en-GB">
                <a:solidFill>
                  <a:schemeClr val="dk1"/>
                </a:solidFill>
              </a:rPr>
              <a:t> Designing energy-efficient computers, servers, printers, projectors and other digital devices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Green manufacturing:</a:t>
            </a:r>
            <a:r>
              <a:rPr lang="en-GB">
                <a:solidFill>
                  <a:schemeClr val="dk1"/>
                </a:solidFill>
              </a:rPr>
              <a:t> Minimizing waste during the manufacturing of computers and other subsystems to reduce the environmental impact of these activities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The objectives of green computing are comparable to those of chemical synthesis: decrease the use of dangerous chemicals, maximize energy efficiency throughout the product's lifecycle.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The maximize recyclability or biodegradability of obsolete manufacturing and production garbage.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Green computing is critical for all systems, from personal computers to large-scale information </a:t>
            </a:r>
            <a:r>
              <a:rPr lang="en-GB" dirty="0" err="1">
                <a:solidFill>
                  <a:schemeClr val="tx1"/>
                </a:solidFill>
              </a:rPr>
              <a:t>centers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	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Less usage of energy for producing, using, and disposing of products, which translates into lower carbon dioxide emissions.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Saving energy and resources saves money as a result of more efficient computing and running software.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Enhancing and sophisticating the government policy to encourage recycling and use eco-friendly sources of energy.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Reduce the harmful health effects from the risks that exist in the laptops, such as chemicals known to help cause cancer and other immune reactions in humans.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The initial implementation is costly.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Frequent change in technology.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Green IT cause more burden to an individual.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Fewer courses and publications related to green computing.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you can support Green Computing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Turn off your computing device when not in need.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Use an optimal brightness level to conserve power.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Screen saver consumes power so don't use them.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Use sleep mode while not using computer.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Don’t print your draft but review them in your screen.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/>
              <a:t>Any Questions???</a:t>
            </a:r>
            <a:endParaRPr sz="3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200"/>
              <a:t>Thank You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Average</vt:lpstr>
      <vt:lpstr>Oswald</vt:lpstr>
      <vt:lpstr>Arial</vt:lpstr>
      <vt:lpstr>Slate</vt:lpstr>
      <vt:lpstr>Green Computing</vt:lpstr>
      <vt:lpstr>Introduction</vt:lpstr>
      <vt:lpstr>Approach </vt:lpstr>
      <vt:lpstr>Objectives</vt:lpstr>
      <vt:lpstr>Benefits </vt:lpstr>
      <vt:lpstr>Disadvantage</vt:lpstr>
      <vt:lpstr>How you can support Green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cp:lastModifiedBy>Pritika Pandey</cp:lastModifiedBy>
  <cp:revision>1</cp:revision>
  <dcterms:modified xsi:type="dcterms:W3CDTF">2022-12-15T05:59:49Z</dcterms:modified>
</cp:coreProperties>
</file>