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277" r:id="rId9"/>
    <p:sldId id="395" r:id="rId10"/>
    <p:sldId id="278" r:id="rId11"/>
    <p:sldId id="279" r:id="rId12"/>
    <p:sldId id="272" r:id="rId13"/>
    <p:sldId id="392" r:id="rId14"/>
    <p:sldId id="270" r:id="rId15"/>
    <p:sldId id="281" r:id="rId16"/>
    <p:sldId id="321" r:id="rId17"/>
    <p:sldId id="393" r:id="rId18"/>
    <p:sldId id="394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DOS or DDOS Attack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Sameer Ansari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6923362" cy="51970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best DOS attack tools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470082"/>
            <a:ext cx="8964198" cy="49783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Jolt  : </a:t>
            </a:r>
            <a:br>
              <a:rPr lang="en-US" b="1" dirty="0"/>
            </a:br>
            <a:r>
              <a:rPr lang="en-US" dirty="0"/>
              <a:t>finds exploit vulnerability in windows networking code. Consums100% CPU time by sending heavy CPU consuming packets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LaTierra</a:t>
            </a:r>
            <a:r>
              <a:rPr lang="en-US" b="1" dirty="0"/>
              <a:t> : </a:t>
            </a:r>
            <a:r>
              <a:rPr lang="en-US" dirty="0"/>
              <a:t>it sends TCP packet to more than one port number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Nemsey</a:t>
            </a:r>
            <a:r>
              <a:rPr lang="en-US" b="1" dirty="0"/>
              <a:t> : </a:t>
            </a:r>
            <a:r>
              <a:rPr lang="en-US" dirty="0"/>
              <a:t>generates random packets with random port number and floods victim with it.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375" y="1206859"/>
            <a:ext cx="2176633" cy="2176633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How do we know an attack is happening ?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Here are the list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10474946" cy="3515555"/>
          </a:xfrm>
        </p:spPr>
        <p:txBody>
          <a:bodyPr/>
          <a:lstStyle/>
          <a:p>
            <a:r>
              <a:rPr lang="en-US" dirty="0" err="1"/>
              <a:t>Unsually</a:t>
            </a:r>
            <a:r>
              <a:rPr lang="en-US" dirty="0"/>
              <a:t> slow network performance ( opening files or accessing websites).</a:t>
            </a:r>
          </a:p>
          <a:p>
            <a:r>
              <a:rPr lang="en-US" dirty="0"/>
              <a:t>Unavailability of a particular website.</a:t>
            </a:r>
          </a:p>
          <a:p>
            <a:r>
              <a:rPr lang="en-US" dirty="0"/>
              <a:t>Inability to access any website.</a:t>
            </a:r>
          </a:p>
          <a:p>
            <a:r>
              <a:rPr lang="en-US" dirty="0"/>
              <a:t>Dramatic increase in the amount of spam you receive in your account.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700"/>
              <a:t>A common message after DOS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Graphical user interface, text, application, letter, email">
            <a:extLst>
              <a:ext uri="{FF2B5EF4-FFF2-40B4-BE49-F238E27FC236}">
                <a16:creationId xmlns:a16="http://schemas.microsoft.com/office/drawing/2014/main" id="{AEBD20CB-D493-28B1-BC10-06F6626D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87" y="2083435"/>
            <a:ext cx="7752825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September 22,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Cyber Security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48"/>
            <a:ext cx="4500562" cy="5475111"/>
          </a:xfrm>
        </p:spPr>
        <p:txBody>
          <a:bodyPr/>
          <a:lstStyle/>
          <a:p>
            <a:r>
              <a:rPr lang="en-US" dirty="0"/>
              <a:t>What to do if we are experiencing an attack?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596348"/>
            <a:ext cx="6221412" cy="54758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Contact to your network administrators.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case of home computer, consider contacting your internet service provider (ISP).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Immediately get disconnected from the internet.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6348"/>
            <a:ext cx="4500562" cy="5475111"/>
          </a:xfrm>
        </p:spPr>
        <p:txBody>
          <a:bodyPr/>
          <a:lstStyle/>
          <a:p>
            <a:r>
              <a:rPr lang="en-US" dirty="0"/>
              <a:t>How do we avoid being part of the problem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596348"/>
            <a:ext cx="6221412" cy="54758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and maintain anti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a firewall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 the firewall to restrict incoming and outgoing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good security practices for distributing your email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email filters may help you manage unwanted traffic.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44876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8274954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Susceptibility to attack could be alleviated with better internet.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Don’t leave all the decision making to the machines.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“intelligent” support along the path.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Create “hardened”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Sameer Ansari</a:t>
            </a:r>
          </a:p>
          <a:p>
            <a:r>
              <a:rPr lang="en-US" dirty="0"/>
              <a:t>speaktosameernp@gmail.com</a:t>
            </a:r>
          </a:p>
          <a:p>
            <a:r>
              <a:rPr lang="en-US" dirty="0"/>
              <a:t>BCA 7</a:t>
            </a:r>
            <a:r>
              <a:rPr lang="en-US" baseline="30000" dirty="0"/>
              <a:t>th</a:t>
            </a:r>
            <a:r>
              <a:rPr lang="en-US" dirty="0"/>
              <a:t> Sem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7387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9110"/>
            <a:ext cx="4776511" cy="4862499"/>
          </a:xfrm>
        </p:spPr>
        <p:txBody>
          <a:bodyPr/>
          <a:lstStyle/>
          <a:p>
            <a:r>
              <a:rPr lang="en-US" dirty="0"/>
              <a:t>What is DOS</a:t>
            </a:r>
          </a:p>
          <a:p>
            <a:r>
              <a:rPr lang="en-US" dirty="0"/>
              <a:t>What is DDOS</a:t>
            </a:r>
          </a:p>
          <a:p>
            <a:r>
              <a:rPr lang="en-US" dirty="0"/>
              <a:t>Recent Web attack on web</a:t>
            </a:r>
          </a:p>
          <a:p>
            <a:r>
              <a:rPr lang="en-US" dirty="0"/>
              <a:t>Method of attack</a:t>
            </a:r>
          </a:p>
          <a:p>
            <a:r>
              <a:rPr lang="en-US" dirty="0"/>
              <a:t>Performing DOS attack</a:t>
            </a:r>
          </a:p>
          <a:p>
            <a:r>
              <a:rPr lang="en-US" dirty="0"/>
              <a:t>How do we know attack is happening ?</a:t>
            </a:r>
          </a:p>
          <a:p>
            <a:r>
              <a:rPr lang="en-US" dirty="0"/>
              <a:t>What to do if we are experiencing an attack ?</a:t>
            </a:r>
          </a:p>
          <a:p>
            <a:r>
              <a:rPr lang="en-US" dirty="0"/>
              <a:t>How do we avoid being part of the problem ?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DOS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DOS stands for Denial of Services. It is an attack to make a machine or network resource unavailable to its intended users.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D-DOS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D-Dos stands for Distributed Denial of service attack. It is an attack or network resources unavailable to its intended by </a:t>
            </a:r>
            <a:r>
              <a:rPr lang="en-US" dirty="0"/>
              <a:t>using other computer.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 big bang of DDOS attack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7E10F3C-5814-C9F0-51AD-239FA680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9" y="549275"/>
            <a:ext cx="6795811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FA2B88-8D45-A083-F7C4-AE7A212D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internet around the world was slowed down on 27</a:t>
            </a:r>
            <a:r>
              <a:rPr lang="en-US" sz="1600" baseline="30000" dirty="0"/>
              <a:t>th</a:t>
            </a:r>
            <a:r>
              <a:rPr lang="en-US" sz="1600" dirty="0"/>
              <a:t> march.</a:t>
            </a:r>
          </a:p>
          <a:p>
            <a:r>
              <a:rPr lang="en-US" sz="1600" dirty="0"/>
              <a:t>Because that day DDOS attack took place with near about 300Gbps.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Thursday, September 22,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Cyber Security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6923362" cy="51970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best DOS attack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470082"/>
            <a:ext cx="8964198" cy="49783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Github</a:t>
            </a:r>
            <a:r>
              <a:rPr lang="en-US" b="1" dirty="0"/>
              <a:t> in 2018 1.3 tera bit per second not involved </a:t>
            </a:r>
            <a:r>
              <a:rPr lang="en-US" b="1" dirty="0" err="1"/>
              <a:t>botless</a:t>
            </a:r>
            <a:r>
              <a:rPr lang="en-US" b="1" dirty="0"/>
              <a:t> involved database caching it uses DDOS protection recover in 10 minute.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Netflix, Amazon, </a:t>
            </a:r>
            <a:r>
              <a:rPr lang="en-US" b="1" dirty="0" err="1"/>
              <a:t>Spoti</a:t>
            </a:r>
            <a:r>
              <a:rPr lang="en-US" b="1" dirty="0"/>
              <a:t> DNS provider attacked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Hongkon</a:t>
            </a:r>
            <a:r>
              <a:rPr lang="en-US" b="1" dirty="0"/>
              <a:t> pro democracy office Pop </a:t>
            </a:r>
            <a:r>
              <a:rPr lang="en-US" b="1"/>
              <a:t>vote botnet.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Methods of attack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709"/>
              </p:ext>
            </p:extLst>
          </p:nvPr>
        </p:nvGraphicFramePr>
        <p:xfrm>
          <a:off x="550863" y="2112962"/>
          <a:ext cx="11090275" cy="28637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71641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5518634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</a:tblGrid>
              <a:tr h="28637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ICMP flood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Teardrop attack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Permanent denial-of service attack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Reflected / Spoofed attack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Low-rate Denial-of service attack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Peer to peer attack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6923362" cy="51970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best DOS attack method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470082"/>
            <a:ext cx="8964198" cy="49783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ICMP flood  </a:t>
            </a:r>
            <a:r>
              <a:rPr lang="en-US" dirty="0"/>
              <a:t>sends packets to all the computer hosts rather than a specific machine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Teardrop attacks : fragmented over sized pay-loads to be send to the target machine.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Permanent denial-of –service attack : It may cause replacement of hardware also.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375" y="1206859"/>
            <a:ext cx="2176633" cy="2176633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Performing DOS or DDoS attack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22,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3D50F4-8175-7581-63C0-DCE6B3F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wide range of programs are used to launch DOS attack some of these are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Jolt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Bubonic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Panther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Crazy Pinger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{48C972B9-25C7-4FC2-83B2-557352BA12D3}tf33713516_win32</Template>
  <TotalTime>90</TotalTime>
  <Words>660</Words>
  <Application>Microsoft Office PowerPoint</Application>
  <PresentationFormat>Widescreen</PresentationFormat>
  <Paragraphs>131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Wingdings</vt:lpstr>
      <vt:lpstr>3DFloatVTI</vt:lpstr>
      <vt:lpstr>DOS or DDOS Attack</vt:lpstr>
      <vt:lpstr>Agenda</vt:lpstr>
      <vt:lpstr>DOS</vt:lpstr>
      <vt:lpstr>D-DOS</vt:lpstr>
      <vt:lpstr>A big bang of DDOS attack</vt:lpstr>
      <vt:lpstr>Some best DOS attack</vt:lpstr>
      <vt:lpstr>Methods of attack</vt:lpstr>
      <vt:lpstr>Some best DOS attack method</vt:lpstr>
      <vt:lpstr>Performing DOS or DDoS attack</vt:lpstr>
      <vt:lpstr>Some best DOS attack tools</vt:lpstr>
      <vt:lpstr>How do we know an attack is happening ? </vt:lpstr>
      <vt:lpstr>A common message after DOS</vt:lpstr>
      <vt:lpstr>What to do if we are experiencing an attack?</vt:lpstr>
      <vt:lpstr>How do we avoid being part of the problem 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or DDOS Attack</dc:title>
  <dc:creator>Sameer Ansari</dc:creator>
  <cp:lastModifiedBy>Sameer Ansari</cp:lastModifiedBy>
  <cp:revision>3</cp:revision>
  <dcterms:created xsi:type="dcterms:W3CDTF">2022-09-21T23:02:23Z</dcterms:created>
  <dcterms:modified xsi:type="dcterms:W3CDTF">2022-09-22T00:33:21Z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