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71" r:id="rId2"/>
    <p:sldId id="272" r:id="rId3"/>
    <p:sldId id="256" r:id="rId4"/>
    <p:sldId id="257" r:id="rId5"/>
    <p:sldId id="258" r:id="rId6"/>
    <p:sldId id="261" r:id="rId7"/>
    <p:sldId id="260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7" d="100"/>
          <a:sy n="6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0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7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8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631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4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18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21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0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053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6504-BB70-44DC-A1DF-2D179B546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62871-0C12-45D6-BAFA-78002188C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CDEB0-1FC5-4549-9E08-99F6C55B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4A71-536C-40E6-89A0-8ADD2AB6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46165-99CB-4440-A65E-11B55815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0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2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5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3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4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7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1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2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0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2B89DDF-4BFD-4A7C-BE05-6C7962981567}" type="datetimeFigureOut">
              <a:rPr lang="en-US" smtClean="0"/>
              <a:t>12/18/2022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BE21F20-F7B1-435B-A5F5-442753922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4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  <p:sldLayoutId id="214748380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D23EF-DFDC-409F-9375-4E8E5F1E9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1" y="428625"/>
            <a:ext cx="8983663" cy="2038349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System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66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FE2CA-61CE-408A-9B50-7CE0EBD69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1" y="2886075"/>
            <a:ext cx="9745663" cy="386715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system maintenance..</a:t>
            </a:r>
          </a:p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How do you conduct maintenance?</a:t>
            </a:r>
          </a:p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Types of maintenance..</a:t>
            </a:r>
          </a:p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Cost of maintenance..</a:t>
            </a:r>
          </a:p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How do you manage it?  </a:t>
            </a:r>
          </a:p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                                                                                rajesh adhikari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14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3BE47-2D75-4564-AB9A-15706B1FD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599468"/>
            <a:ext cx="10363826" cy="448284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697A7-FE4B-49A6-8047-EB4A265913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47776"/>
            <a:ext cx="10363826" cy="538162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Adaptive maintenance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Adaptive maintenance involves making changes to an information system to evolve its functionality to changing business needs or to migrate it to a different operating environment.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Within a home, adaptive maintenance might be adding storm windows to improve its energy efficiency.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Adaptive maintenance is usually less urgent than corrective maintenance because business and technical changes typically occur over some period of time.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Contrary to corrective maintenance, adaptive maintenance is generally a small part of an organization‘s maintenance effort but does add value to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697807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2C1B-87F0-4B23-8D2C-F142068D7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725" y="390526"/>
            <a:ext cx="10364451" cy="533400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B801-1193-41C0-9D08-1434B4AFAC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19176"/>
            <a:ext cx="10363826" cy="555307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Perfective maintenance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 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Perfective maintenance involves making enhancements to improve processing performance, interface usability, or to add desired, but not necessarily required, system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 In our home example, perfective maintenance would be adding a new room. Many system professionals feel that perfective maintenance is not really maintenance but new development.</a:t>
            </a:r>
          </a:p>
        </p:txBody>
      </p:sp>
    </p:spTree>
    <p:extLst>
      <p:ext uri="{BB962C8B-B14F-4D97-AF65-F5344CB8AC3E}">
        <p14:creationId xmlns:p14="http://schemas.microsoft.com/office/powerpoint/2010/main" val="2397991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D352-A399-4673-8F1E-4166A829B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625" y="342900"/>
            <a:ext cx="10364451" cy="914400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A52E-F287-4065-9A96-CD2BFCF976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57300"/>
            <a:ext cx="10363826" cy="52578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Preventive maintenance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Preventive maintenance involves changes made to a system to reduce the chance of future system failure.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In our home example, preventive maintenance could be painting the exterior to better protect the home from severe weather conditions.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Preventive maintenance activities can lead to corrective maintenance activities if not carefully designed and implemented.</a:t>
            </a:r>
          </a:p>
        </p:txBody>
      </p:sp>
    </p:spTree>
    <p:extLst>
      <p:ext uri="{BB962C8B-B14F-4D97-AF65-F5344CB8AC3E}">
        <p14:creationId xmlns:p14="http://schemas.microsoft.com/office/powerpoint/2010/main" val="2522004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6AD4A-FB4D-4CDE-907E-7F9BC545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61925"/>
            <a:ext cx="10364451" cy="11239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The Cost of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5A073-33B8-4DEB-A829-291AF26033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171576"/>
            <a:ext cx="10363826" cy="53625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term maintenance expense refers to any cost incurred by an individual or business to keep their assets in good working condition.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These costs may be spent for the general maintenance of items like running anti-virus software on computer systems or they may be used for repairs such as fixing a car or machinery.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Factors influencing maintenance costs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Latent defects: </a:t>
            </a:r>
            <a:r>
              <a:rPr lang="en-US" sz="2400" dirty="0">
                <a:solidFill>
                  <a:srgbClr val="7030A0"/>
                </a:solidFill>
              </a:rPr>
              <a:t>number of unknown errors existing in system after it is installed.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Number of customers for a given system: </a:t>
            </a:r>
            <a:r>
              <a:rPr lang="en-US" sz="2400" dirty="0">
                <a:solidFill>
                  <a:srgbClr val="7030A0"/>
                </a:solidFill>
              </a:rPr>
              <a:t>in general, the greater the number of customers, the greater the maintenance costs. 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03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0AD3-DC7A-4B8C-8000-55A5060A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425" y="419100"/>
            <a:ext cx="10364451" cy="923926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Cont.…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9658-3DC2-4589-99D4-3978F5A6AB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28725"/>
            <a:ext cx="10363826" cy="542924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Quantity of system documentation: </a:t>
            </a:r>
            <a:r>
              <a:rPr lang="en-US" sz="2400" dirty="0">
                <a:solidFill>
                  <a:srgbClr val="7030A0"/>
                </a:solidFill>
              </a:rPr>
              <a:t>high-quality documentation leads reduction in the system maintenance effort when compare d with average-quality documentation.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Maintenance personnel</a:t>
            </a:r>
            <a:r>
              <a:rPr lang="en-US" sz="2400" dirty="0"/>
              <a:t>: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some organizations hire highly skilled programmers for maintenance which directly leads to high cost of maintenance.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Well-structured programs: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well-designed system are easier to understand and fix.</a:t>
            </a:r>
          </a:p>
        </p:txBody>
      </p:sp>
    </p:spTree>
    <p:extLst>
      <p:ext uri="{BB962C8B-B14F-4D97-AF65-F5344CB8AC3E}">
        <p14:creationId xmlns:p14="http://schemas.microsoft.com/office/powerpoint/2010/main" val="897772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6B361-9BAD-4C2E-8322-92F42872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14325"/>
            <a:ext cx="10364451" cy="92392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Managing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2C94A-FFB7-46C3-9914-4CC520566E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38250"/>
            <a:ext cx="10363826" cy="5305425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Maintenance management is the process of maintaining a company’s assets and resources.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 purpose is to ensure that production proceeds efficiently and that resources are used effectively.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Maintenance management is one of those aspects of managing a company that is usually not explored in depth.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it helps companies to maintain their resources while controlling time and costs to ensure maximum efficiency of the manufacturing process, the utilities and related facilities.</a:t>
            </a:r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It is a tool that helps to secure a reliable and satisfactory quality of the production, safety for employees and protection for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3358799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25E0-D09F-4FC6-957A-587F6D75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44828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68B79-A016-46FD-A67F-B9EC4FCB75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209675"/>
            <a:ext cx="10363826" cy="53720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6">
                    <a:lumMod val="50000"/>
                  </a:schemeClr>
                </a:solidFill>
              </a:rPr>
              <a:t>We will be discussing about managing maintenance using following topics:</a:t>
            </a:r>
          </a:p>
          <a:p>
            <a:r>
              <a:rPr lang="en-US" sz="2800" b="1" dirty="0"/>
              <a:t>Managing maintenance personnel</a:t>
            </a:r>
          </a:p>
          <a:p>
            <a:r>
              <a:rPr lang="en-US" sz="2800" b="1" dirty="0"/>
              <a:t>Measuring maintenance effectiveness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          to measure effectiveness, you must measure the following factors: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Number of failures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Time between each failures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Type of failure   </a:t>
            </a:r>
          </a:p>
          <a:p>
            <a:r>
              <a:rPr lang="en-US" sz="2800" b="1" dirty="0"/>
              <a:t>Controlling maintenance requests</a:t>
            </a:r>
          </a:p>
          <a:p>
            <a:r>
              <a:rPr lang="en-US" sz="2800" b="1" dirty="0"/>
              <a:t>Role of case in maintenance 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96397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ED86-BCB6-45A1-B472-0A87ABD8D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001233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D4D6B-A369-4AE8-A7FF-5AF9D0CCC9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6874" y="4800600"/>
            <a:ext cx="1990725" cy="9905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Prepared by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Rajesh adhikari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5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28BF3-E231-4D3C-A66F-3719FA67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90525"/>
            <a:ext cx="10364451" cy="933451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What is system maintenance?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B533B5-8DB2-4BFD-ADAB-CA3C98D982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5" y="1447801"/>
            <a:ext cx="10364451" cy="5143500"/>
          </a:xfrm>
        </p:spPr>
      </p:pic>
    </p:spTree>
    <p:extLst>
      <p:ext uri="{BB962C8B-B14F-4D97-AF65-F5344CB8AC3E}">
        <p14:creationId xmlns:p14="http://schemas.microsoft.com/office/powerpoint/2010/main" val="300444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A2DC6-D433-49D5-8A42-A6A73C5F2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11334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System Maintenance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497B9-1C0E-44D0-925E-73F274EBA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6825" y="1905000"/>
            <a:ext cx="10153650" cy="4572000"/>
          </a:xfrm>
        </p:spPr>
        <p:txBody>
          <a:bodyPr>
            <a:normAutofit fontScale="8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System maintenance is an umbrella term that encompasses various forms of    computer maintenance needed to keep a system running. </a:t>
            </a:r>
          </a:p>
          <a:p>
            <a:pPr algn="l"/>
            <a:endParaRPr lang="en-US" sz="2800" dirty="0">
              <a:solidFill>
                <a:schemeClr val="accent6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The process of monitoring, evaluating, and modifying of existing information systems to make required or desirable improvements may be termed as System Maintenance.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accent6">
                  <a:lumMod val="50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Tw Cen MT" panose="020B0602020104020603" pitchFamily="34" charset="0"/>
              </a:rPr>
              <a:t>In simpler terms, System Maintenance is the process of modifying a system after it has been delivered to the customer. </a:t>
            </a:r>
          </a:p>
        </p:txBody>
      </p:sp>
    </p:spTree>
    <p:extLst>
      <p:ext uri="{BB962C8B-B14F-4D97-AF65-F5344CB8AC3E}">
        <p14:creationId xmlns:p14="http://schemas.microsoft.com/office/powerpoint/2010/main" val="45660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6011-5C2E-4213-9AC8-35BE1035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114301"/>
            <a:ext cx="10364451" cy="13335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Basic knowledge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FDD9C-89DB-4B5B-ADA2-4F661B64C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447801"/>
            <a:ext cx="10364452" cy="503872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A significant portion of an organization‘s budget for information systems does not go to the development of new systems but to the maintenance of existing systems.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We describe various types of maintenance, factors influencing the complexity and cost of maintenance, alternatives for managing maintenance, and the role of automated development tools during maintenance. 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System maintenance is an ongoing activity, which covers a wide variety of  activities, including removing program and design errors, updating documentation and test data and updating user support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 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58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1C42-D0BB-47E9-AD46-0AA18402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47651"/>
            <a:ext cx="10716251" cy="12192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Major activities that occur within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C9889-23BE-4DB1-BFC6-E00488BB74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66199" y="1466851"/>
            <a:ext cx="10363826" cy="5143500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There are four major activities occur within maintenance :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Obtaining maintenance requests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Transforming request into changes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Designing changes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>
              <a:solidFill>
                <a:schemeClr val="accent6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Implementing changes</a:t>
            </a:r>
          </a:p>
          <a:p>
            <a:pPr marL="514350" indent="-514350"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51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179CD-12EE-4880-8017-E3C4F946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38125"/>
            <a:ext cx="10364451" cy="9239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Analogy between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sdlc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 and system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CBF1889-B3C8-4D53-94A9-0FDB4656E2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238250"/>
            <a:ext cx="10364451" cy="5276849"/>
          </a:xfrm>
        </p:spPr>
      </p:pic>
    </p:spTree>
    <p:extLst>
      <p:ext uri="{BB962C8B-B14F-4D97-AF65-F5344CB8AC3E}">
        <p14:creationId xmlns:p14="http://schemas.microsoft.com/office/powerpoint/2010/main" val="329086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2A4C-2AF6-4A11-83A1-FADF1D729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52400"/>
            <a:ext cx="10364451" cy="115252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Conducting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9B66-C343-4AE7-822A-580CBA5C43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04926"/>
            <a:ext cx="10363826" cy="522922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Maintenance process vary considerably depending on the type of system being maintained, the development process used in the organization and the people involved in the process.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Maintenance is triggered by change requests from customers or marketing requirements.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Changes are normally batched and implemented in a new release of the system.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Programs sometimes need to be repaired without a complete process iteration.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but this is dangerous as it leads to documentation and programs getting out of step.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cost and impact of these changes are assed to see how much the system is affected and how much it might cost to implement the change.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If the proposed changes are accepted, new release of system is planned.</a:t>
            </a:r>
          </a:p>
        </p:txBody>
      </p:sp>
    </p:spTree>
    <p:extLst>
      <p:ext uri="{BB962C8B-B14F-4D97-AF65-F5344CB8AC3E}">
        <p14:creationId xmlns:p14="http://schemas.microsoft.com/office/powerpoint/2010/main" val="388397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FD77A-1554-47D6-8AED-26E2B392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0548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The maintenance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55443B-9655-416B-AFF7-8147A88287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1524000"/>
            <a:ext cx="10364451" cy="5114925"/>
          </a:xfrm>
        </p:spPr>
      </p:pic>
    </p:spTree>
    <p:extLst>
      <p:ext uri="{BB962C8B-B14F-4D97-AF65-F5344CB8AC3E}">
        <p14:creationId xmlns:p14="http://schemas.microsoft.com/office/powerpoint/2010/main" val="567137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08C2-50D7-4327-A68E-5661EE85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90502"/>
            <a:ext cx="10364451" cy="695323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Types of maintenance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8AC9B-36FA-497A-9BFA-048665FA42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885824"/>
            <a:ext cx="10363826" cy="5781673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By maintenance, we mean the fixing or enhancing of an information system. You can perform several types of maintenance on an information system.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Corrective maintenance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Corrective maintenance refers to changes made to repair defects in the design, coding, or implementation of the system. 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 For example, if you purchase a new home, corrective maintenance would involve repairs made to things that had never worked as designed, such as a faulty electrical outlet or misaligned door.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Corrective maintenance adds little or no value to the organization; it simply focuses on removing defects from an existing system without adding new functionality.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231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9173</TotalTime>
  <Words>1012</Words>
  <Application>Microsoft Office PowerPoint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Algerian</vt:lpstr>
      <vt:lpstr>Arial</vt:lpstr>
      <vt:lpstr>Tw Cen MT</vt:lpstr>
      <vt:lpstr>Wingdings</vt:lpstr>
      <vt:lpstr>Droplet</vt:lpstr>
      <vt:lpstr>System maintenance</vt:lpstr>
      <vt:lpstr>What is system maintenance?</vt:lpstr>
      <vt:lpstr>System Maintenance</vt:lpstr>
      <vt:lpstr>Basic knowledge </vt:lpstr>
      <vt:lpstr>Major activities that occur within maintenance</vt:lpstr>
      <vt:lpstr>Analogy between sdlc and system management</vt:lpstr>
      <vt:lpstr>Conducting maintenance</vt:lpstr>
      <vt:lpstr>The maintenance process</vt:lpstr>
      <vt:lpstr>Types of maintenance</vt:lpstr>
      <vt:lpstr>Cont.…</vt:lpstr>
      <vt:lpstr>Cont.…</vt:lpstr>
      <vt:lpstr>Cont.…</vt:lpstr>
      <vt:lpstr>The Cost of maintenance</vt:lpstr>
      <vt:lpstr>Cont.…</vt:lpstr>
      <vt:lpstr>Managing maintenance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Maintenance</dc:title>
  <dc:creator>rajesh adhikari</dc:creator>
  <cp:lastModifiedBy>rajesh adhikari</cp:lastModifiedBy>
  <cp:revision>21</cp:revision>
  <dcterms:created xsi:type="dcterms:W3CDTF">2022-12-12T07:07:32Z</dcterms:created>
  <dcterms:modified xsi:type="dcterms:W3CDTF">2022-12-20T13:38:38Z</dcterms:modified>
</cp:coreProperties>
</file>