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257" r:id="rId2"/>
    <p:sldId id="265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FA45-581A-4FE0-A380-B65B54FA003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1784-87CC-42ED-8EC8-C06A8DE448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D1784-87CC-42ED-8EC8-C06A8DE448F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28E6-AD08-4707-BD46-CB02A52DB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44F0-EEBA-4FE4-AFB4-C51F70EEBB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28E6-AD08-4707-BD46-CB02A52DB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44F0-EEBA-4FE4-AFB4-C51F70EEB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28E6-AD08-4707-BD46-CB02A52DB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44F0-EEBA-4FE4-AFB4-C51F70EEB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28E6-AD08-4707-BD46-CB02A52DB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44F0-EEBA-4FE4-AFB4-C51F70EEB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28E6-AD08-4707-BD46-CB02A52DB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44F0-EEBA-4FE4-AFB4-C51F70EEBB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28E6-AD08-4707-BD46-CB02A52DB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44F0-EEBA-4FE4-AFB4-C51F70EEB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28E6-AD08-4707-BD46-CB02A52DB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44F0-EEBA-4FE4-AFB4-C51F70EEB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28E6-AD08-4707-BD46-CB02A52DB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A444F0-EEBA-4FE4-AFB4-C51F70EEBB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28E6-AD08-4707-BD46-CB02A52DB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44F0-EEBA-4FE4-AFB4-C51F70EEB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28E6-AD08-4707-BD46-CB02A52DB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EA444F0-EEBA-4FE4-AFB4-C51F70EEB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01528E6-AD08-4707-BD46-CB02A52DB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44F0-EEBA-4FE4-AFB4-C51F70EEBB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01528E6-AD08-4707-BD46-CB02A52DBA5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EA444F0-EEBA-4FE4-AFB4-C51F70EEBB4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92880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Presentation on Software Quality and it’s Importance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66" y="5072074"/>
            <a:ext cx="7415242" cy="857256"/>
          </a:xfrm>
        </p:spPr>
        <p:txBody>
          <a:bodyPr/>
          <a:lstStyle/>
          <a:p>
            <a:pPr algn="r"/>
            <a:r>
              <a:rPr lang="en-AU" dirty="0" smtClean="0">
                <a:solidFill>
                  <a:schemeClr val="tx1"/>
                </a:solidFill>
              </a:rPr>
              <a:t>BY: </a:t>
            </a:r>
            <a:r>
              <a:rPr lang="en-AU" dirty="0" err="1" smtClean="0">
                <a:solidFill>
                  <a:schemeClr val="tx1"/>
                </a:solidFill>
              </a:rPr>
              <a:t>Punam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Tamang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571744"/>
            <a:ext cx="7470648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1. Introduction</a:t>
            </a:r>
            <a:br>
              <a:rPr lang="en-AU" dirty="0" smtClean="0"/>
            </a:br>
            <a:r>
              <a:rPr lang="en-AU" dirty="0" smtClean="0"/>
              <a:t>2. Requirements</a:t>
            </a:r>
            <a:br>
              <a:rPr lang="en-AU" dirty="0" smtClean="0"/>
            </a:br>
            <a:r>
              <a:rPr lang="en-AU" dirty="0" smtClean="0"/>
              <a:t>3. Importance</a:t>
            </a:r>
            <a:br>
              <a:rPr lang="en-AU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7772400" cy="857256"/>
          </a:xfrm>
        </p:spPr>
        <p:txBody>
          <a:bodyPr>
            <a:normAutofit/>
          </a:bodyPr>
          <a:lstStyle/>
          <a:p>
            <a:pPr algn="l"/>
            <a:r>
              <a:rPr lang="en-AU" b="1" dirty="0" smtClean="0">
                <a:latin typeface="Times New Roman" pitchFamily="18" charset="0"/>
                <a:cs typeface="Times New Roman" pitchFamily="18" charset="0"/>
              </a:rPr>
              <a:t>Software Quality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357430"/>
            <a:ext cx="7643866" cy="2357454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A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that satisfies specifications or expectations</a:t>
            </a:r>
          </a:p>
          <a:p>
            <a:pPr algn="l"/>
            <a:endParaRPr lang="en-A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A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Delivered on schedule</a:t>
            </a:r>
          </a:p>
          <a:p>
            <a:pPr algn="l"/>
            <a:endParaRPr lang="en-A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A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Reasonably free from bugs and defects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857232"/>
            <a:ext cx="7772400" cy="655633"/>
          </a:xfrm>
        </p:spPr>
        <p:txBody>
          <a:bodyPr>
            <a:normAutofit fontScale="90000"/>
          </a:bodyPr>
          <a:lstStyle/>
          <a:p>
            <a:pPr algn="l"/>
            <a:r>
              <a:rPr lang="en-AU" dirty="0" smtClean="0"/>
              <a:t>Software Quality Engineers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2857496"/>
            <a:ext cx="7929618" cy="2643206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AU" sz="2400" dirty="0" smtClean="0">
                <a:solidFill>
                  <a:schemeClr val="tx1"/>
                </a:solidFill>
              </a:rPr>
              <a:t>Quality Assurance(QA):</a:t>
            </a:r>
          </a:p>
          <a:p>
            <a:pPr algn="l"/>
            <a:r>
              <a:rPr lang="en-AU" sz="2400" dirty="0" smtClean="0"/>
              <a:t>       The </a:t>
            </a:r>
            <a:r>
              <a:rPr lang="en-AU" sz="2400" dirty="0" smtClean="0"/>
              <a:t>QA professionals verify that the quality </a:t>
            </a:r>
            <a:r>
              <a:rPr lang="en-AU" sz="2400" dirty="0" smtClean="0"/>
              <a:t>standards of software.</a:t>
            </a:r>
            <a:endParaRPr lang="en-AU" sz="2400" dirty="0" smtClean="0"/>
          </a:p>
          <a:p>
            <a:pPr algn="l">
              <a:buFont typeface="Wingdings" pitchFamily="2" charset="2"/>
              <a:buChar char="v"/>
            </a:pPr>
            <a:endParaRPr lang="en-AU" sz="2400" dirty="0" smtClean="0"/>
          </a:p>
          <a:p>
            <a:pPr algn="l"/>
            <a:endParaRPr lang="en-AU" dirty="0" smtClean="0"/>
          </a:p>
          <a:p>
            <a:pPr algn="l">
              <a:buFont typeface="Wingdings" pitchFamily="2" charset="2"/>
              <a:buChar char="v"/>
            </a:pPr>
            <a:endParaRPr lang="en-US" dirty="0" smtClean="0"/>
          </a:p>
          <a:p>
            <a:pPr lvl="1"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6480048" cy="1643074"/>
          </a:xfrm>
        </p:spPr>
        <p:txBody>
          <a:bodyPr/>
          <a:lstStyle/>
          <a:p>
            <a:pPr algn="l"/>
            <a:r>
              <a:rPr lang="en-AU" dirty="0" smtClean="0"/>
              <a:t>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2500306"/>
            <a:ext cx="6480048" cy="118109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AU" sz="2400" dirty="0" smtClean="0"/>
              <a:t>Functional Requirements</a:t>
            </a:r>
          </a:p>
          <a:p>
            <a:pPr marL="457200" indent="-457200" algn="l">
              <a:buAutoNum type="arabicPeriod"/>
            </a:pPr>
            <a:r>
              <a:rPr lang="en-AU" sz="2400" dirty="0" smtClean="0"/>
              <a:t>Non-Functional Requirements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571480"/>
            <a:ext cx="7643398" cy="1214446"/>
          </a:xfrm>
        </p:spPr>
        <p:txBody>
          <a:bodyPr>
            <a:normAutofit fontScale="90000"/>
          </a:bodyPr>
          <a:lstStyle/>
          <a:p>
            <a:pPr algn="l"/>
            <a:r>
              <a:rPr lang="en-AU" dirty="0" smtClean="0"/>
              <a:t>1. Functional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857496"/>
            <a:ext cx="7572428" cy="1752600"/>
          </a:xfrm>
        </p:spPr>
        <p:txBody>
          <a:bodyPr>
            <a:noAutofit/>
          </a:bodyPr>
          <a:lstStyle/>
          <a:p>
            <a:pPr algn="l"/>
            <a:endParaRPr lang="en-US" sz="2400" dirty="0" smtClean="0"/>
          </a:p>
          <a:p>
            <a:pPr algn="l">
              <a:buFont typeface="Wingdings" pitchFamily="2" charset="2"/>
              <a:buChar char="v"/>
            </a:pPr>
            <a:r>
              <a:rPr lang="en-US" sz="2400" dirty="0" smtClean="0"/>
              <a:t>What the system does when a user selects a certain button where they are taken </a:t>
            </a:r>
            <a:r>
              <a:rPr lang="en-US" sz="2400" dirty="0" smtClean="0"/>
              <a:t>next</a:t>
            </a:r>
          </a:p>
          <a:p>
            <a:pPr algn="l"/>
            <a:endParaRPr lang="en-US" sz="2400" dirty="0" smtClean="0"/>
          </a:p>
          <a:p>
            <a:pPr algn="l">
              <a:buFont typeface="Wingdings" pitchFamily="2" charset="2"/>
              <a:buChar char="v"/>
            </a:pPr>
            <a:r>
              <a:rPr lang="en-AU" sz="2400" dirty="0" smtClean="0"/>
              <a:t>Every time an order is placed, the system needs to send a confirmation email.</a:t>
            </a:r>
          </a:p>
          <a:p>
            <a:pPr algn="l"/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714356"/>
            <a:ext cx="8358246" cy="1143008"/>
          </a:xfrm>
        </p:spPr>
        <p:txBody>
          <a:bodyPr>
            <a:normAutofit fontScale="90000"/>
          </a:bodyPr>
          <a:lstStyle/>
          <a:p>
            <a:pPr algn="l"/>
            <a:r>
              <a:rPr lang="en-AU" dirty="0" smtClean="0"/>
              <a:t>2.non-functional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2643182"/>
            <a:ext cx="7265866" cy="271464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AU" sz="2400" dirty="0" smtClean="0"/>
              <a:t>Speed</a:t>
            </a:r>
          </a:p>
          <a:p>
            <a:pPr marL="457200" indent="-457200" algn="l">
              <a:buAutoNum type="arabicPeriod"/>
            </a:pPr>
            <a:r>
              <a:rPr lang="en-AU" sz="2400" dirty="0" smtClean="0"/>
              <a:t>Good design</a:t>
            </a:r>
          </a:p>
          <a:p>
            <a:pPr marL="457200" indent="-457200" algn="l">
              <a:buAutoNum type="arabicPeriod"/>
            </a:pPr>
            <a:r>
              <a:rPr lang="en-AU" sz="2400" dirty="0" smtClean="0"/>
              <a:t>Usability</a:t>
            </a:r>
          </a:p>
          <a:p>
            <a:pPr marL="457200" indent="-457200" algn="l">
              <a:buAutoNum type="arabicPeriod"/>
            </a:pPr>
            <a:r>
              <a:rPr lang="en-AU" sz="2400" dirty="0" smtClean="0"/>
              <a:t>Portability</a:t>
            </a:r>
          </a:p>
          <a:p>
            <a:pPr marL="457200" indent="-457200" algn="l">
              <a:buAutoNum type="arabicPeriod"/>
            </a:pPr>
            <a:r>
              <a:rPr lang="en-AU" sz="2400" dirty="0" smtClean="0"/>
              <a:t>Consistency</a:t>
            </a:r>
          </a:p>
          <a:p>
            <a:pPr marL="457200" indent="-457200" algn="l"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571480"/>
            <a:ext cx="6480048" cy="1377324"/>
          </a:xfrm>
        </p:spPr>
        <p:txBody>
          <a:bodyPr/>
          <a:lstStyle/>
          <a:p>
            <a:pPr algn="l"/>
            <a:r>
              <a:rPr lang="en-AU" dirty="0" smtClean="0"/>
              <a:t>Importance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571612"/>
            <a:ext cx="6480048" cy="2928958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AU" dirty="0" smtClean="0"/>
              <a:t>Save time and money</a:t>
            </a:r>
          </a:p>
          <a:p>
            <a:pPr marL="457200" indent="-457200" algn="l">
              <a:buAutoNum type="arabicPeriod"/>
            </a:pPr>
            <a:r>
              <a:rPr lang="en-AU" dirty="0" smtClean="0"/>
              <a:t>Protects your company reputations</a:t>
            </a:r>
          </a:p>
          <a:p>
            <a:pPr marL="457200" indent="-457200" algn="l">
              <a:buAutoNum type="arabicPeriod"/>
            </a:pPr>
            <a:r>
              <a:rPr lang="en-AU" dirty="0" smtClean="0"/>
              <a:t>Strengthen security</a:t>
            </a:r>
          </a:p>
          <a:p>
            <a:pPr marL="457200" indent="-457200" algn="l">
              <a:buAutoNum type="arabicPeriod"/>
            </a:pPr>
            <a:r>
              <a:rPr lang="en-AU" dirty="0" smtClean="0"/>
              <a:t>User satisfaction</a:t>
            </a:r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500438"/>
            <a:ext cx="8072026" cy="1163010"/>
          </a:xfrm>
        </p:spPr>
        <p:txBody>
          <a:bodyPr/>
          <a:lstStyle/>
          <a:p>
            <a:r>
              <a:rPr lang="en-AU" dirty="0" smtClean="0"/>
              <a:t>Thank you!!!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857364"/>
            <a:ext cx="5496272" cy="1752600"/>
          </a:xfrm>
        </p:spPr>
        <p:txBody>
          <a:bodyPr/>
          <a:lstStyle/>
          <a:p>
            <a:r>
              <a:rPr lang="en-AU" dirty="0" smtClean="0"/>
              <a:t>Any questions??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148</TotalTime>
  <Words>118</Words>
  <Application>Microsoft Office PowerPoint</Application>
  <PresentationFormat>On-screen Show (4:3)</PresentationFormat>
  <Paragraphs>36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Presentation on Software Quality and it’s Importance</vt:lpstr>
      <vt:lpstr>1. Introduction 2. Requirements 3. Importance </vt:lpstr>
      <vt:lpstr>Software Quality</vt:lpstr>
      <vt:lpstr>Software Quality Engineers</vt:lpstr>
      <vt:lpstr>Requirements</vt:lpstr>
      <vt:lpstr>1. Functional requirements</vt:lpstr>
      <vt:lpstr>2.non-functional requirements</vt:lpstr>
      <vt:lpstr>Importance</vt:lpstr>
      <vt:lpstr>Thank you!!!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14</cp:revision>
  <dcterms:created xsi:type="dcterms:W3CDTF">2022-12-14T15:25:48Z</dcterms:created>
  <dcterms:modified xsi:type="dcterms:W3CDTF">2022-12-14T17:54:04Z</dcterms:modified>
</cp:coreProperties>
</file>