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74" r:id="rId2"/>
  </p:sldMasterIdLst>
  <p:notesMasterIdLst>
    <p:notesMasterId r:id="rId31"/>
  </p:notesMasterIdLst>
  <p:sldIdLst>
    <p:sldId id="256" r:id="rId3"/>
    <p:sldId id="257" r:id="rId4"/>
    <p:sldId id="258" r:id="rId5"/>
    <p:sldId id="259" r:id="rId6"/>
    <p:sldId id="260" r:id="rId7"/>
    <p:sldId id="278" r:id="rId8"/>
    <p:sldId id="279" r:id="rId9"/>
    <p:sldId id="262" r:id="rId10"/>
    <p:sldId id="263" r:id="rId11"/>
    <p:sldId id="264" r:id="rId12"/>
    <p:sldId id="265" r:id="rId13"/>
    <p:sldId id="266" r:id="rId14"/>
    <p:sldId id="267" r:id="rId15"/>
    <p:sldId id="268" r:id="rId16"/>
    <p:sldId id="269" r:id="rId17"/>
    <p:sldId id="271" r:id="rId18"/>
    <p:sldId id="280" r:id="rId19"/>
    <p:sldId id="281" r:id="rId20"/>
    <p:sldId id="282" r:id="rId21"/>
    <p:sldId id="283" r:id="rId22"/>
    <p:sldId id="284" r:id="rId23"/>
    <p:sldId id="285" r:id="rId24"/>
    <p:sldId id="286" r:id="rId25"/>
    <p:sldId id="287" r:id="rId26"/>
    <p:sldId id="288" r:id="rId27"/>
    <p:sldId id="289" r:id="rId28"/>
    <p:sldId id="274" r:id="rId29"/>
    <p:sldId id="276" r:id="rId30"/>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21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1AA88C40-ADFA-4794-97AE-14DA98FA941B}" type="datetimeFigureOut">
              <a:rPr lang="en-IN" smtClean="0"/>
              <a:t>03-05-2018</a:t>
            </a:fld>
            <a:endParaRPr lang="en-IN"/>
          </a:p>
        </p:txBody>
      </p:sp>
      <p:sp>
        <p:nvSpPr>
          <p:cNvPr id="4" name="Slide Image Placeholder 3"/>
          <p:cNvSpPr>
            <a:spLocks noGrp="1" noRot="1" noChangeAspect="1"/>
          </p:cNvSpPr>
          <p:nvPr>
            <p:ph type="sldImg" idx="2"/>
          </p:nvPr>
        </p:nvSpPr>
        <p:spPr>
          <a:xfrm>
            <a:off x="1106488" y="801688"/>
            <a:ext cx="5346700" cy="40100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5962A46D-7176-4F68-8C63-F5F2EF371298}" type="slidenum">
              <a:rPr lang="en-IN" smtClean="0"/>
              <a:t>‹#›</a:t>
            </a:fld>
            <a:endParaRPr lang="en-IN"/>
          </a:p>
        </p:txBody>
      </p:sp>
    </p:spTree>
    <p:extLst>
      <p:ext uri="{BB962C8B-B14F-4D97-AF65-F5344CB8AC3E}">
        <p14:creationId xmlns:p14="http://schemas.microsoft.com/office/powerpoint/2010/main" val="1461347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962A46D-7176-4F68-8C63-F5F2EF371298}" type="slidenum">
              <a:rPr lang="en-IN" smtClean="0"/>
              <a:t>28</a:t>
            </a:fld>
            <a:endParaRPr lang="en-IN"/>
          </a:p>
        </p:txBody>
      </p:sp>
    </p:spTree>
    <p:extLst>
      <p:ext uri="{BB962C8B-B14F-4D97-AF65-F5344CB8AC3E}">
        <p14:creationId xmlns:p14="http://schemas.microsoft.com/office/powerpoint/2010/main" val="3130227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43080" y="594360"/>
            <a:ext cx="2400120" cy="2285640"/>
          </a:xfrm>
          <a:prstGeom prst="rect">
            <a:avLst/>
          </a:prstGeom>
        </p:spPr>
        <p:txBody>
          <a:bodyPr lIns="0" tIns="0" rIns="0" bIns="0" anchor="ctr"/>
          <a:lstStyle/>
          <a:p>
            <a:endParaRPr lang="en-US" sz="1800" strike="noStrike" spc="-1">
              <a:solidFill>
                <a:srgbClr val="000000"/>
              </a:solidFill>
              <a:uFill>
                <a:solidFill>
                  <a:srgbClr val="FFFFFF"/>
                </a:solidFill>
              </a:uFill>
              <a:latin typeface="Calibri"/>
            </a:endParaRPr>
          </a:p>
        </p:txBody>
      </p:sp>
      <p:sp>
        <p:nvSpPr>
          <p:cNvPr id="76" name="PlaceHolder 2"/>
          <p:cNvSpPr>
            <a:spLocks noGrp="1"/>
          </p:cNvSpPr>
          <p:nvPr>
            <p:ph type="body"/>
          </p:nvPr>
        </p:nvSpPr>
        <p:spPr>
          <a:xfrm>
            <a:off x="3600360" y="731520"/>
            <a:ext cx="4869000" cy="2507760"/>
          </a:xfrm>
          <a:prstGeom prst="rect">
            <a:avLst/>
          </a:prstGeom>
        </p:spPr>
        <p:txBody>
          <a:bodyPr lIns="0" tIns="0" rIns="0" bIns="0"/>
          <a:lstStyle/>
          <a:p>
            <a:endParaRPr lang="en-US" sz="2000" strike="noStrike" spc="-1">
              <a:solidFill>
                <a:srgbClr val="404040"/>
              </a:solidFill>
              <a:uFill>
                <a:solidFill>
                  <a:srgbClr val="FFFFFF"/>
                </a:solidFill>
              </a:uFill>
              <a:latin typeface="Calibri"/>
            </a:endParaRPr>
          </a:p>
        </p:txBody>
      </p:sp>
      <p:sp>
        <p:nvSpPr>
          <p:cNvPr id="77" name="PlaceHolder 3"/>
          <p:cNvSpPr>
            <a:spLocks noGrp="1"/>
          </p:cNvSpPr>
          <p:nvPr>
            <p:ph type="body"/>
          </p:nvPr>
        </p:nvSpPr>
        <p:spPr>
          <a:xfrm>
            <a:off x="3600360" y="3477960"/>
            <a:ext cx="4869000" cy="2507760"/>
          </a:xfrm>
          <a:prstGeom prst="rect">
            <a:avLst/>
          </a:prstGeom>
        </p:spPr>
        <p:txBody>
          <a:bodyPr lIns="0" tIns="0" rIns="0" bIns="0"/>
          <a:lstStyle/>
          <a:p>
            <a:endParaRPr lang="en-US" sz="2000" strike="noStrike" spc="-1">
              <a:solidFill>
                <a:srgbClr val="40404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343080" y="594360"/>
            <a:ext cx="2400120" cy="2285640"/>
          </a:xfrm>
          <a:prstGeom prst="rect">
            <a:avLst/>
          </a:prstGeom>
        </p:spPr>
        <p:txBody>
          <a:bodyPr lIns="0" tIns="0" rIns="0" bIns="0" anchor="ctr"/>
          <a:lstStyle/>
          <a:p>
            <a:endParaRPr lang="en-US" sz="1800" strike="noStrike" spc="-1">
              <a:solidFill>
                <a:srgbClr val="000000"/>
              </a:solidFill>
              <a:uFill>
                <a:solidFill>
                  <a:srgbClr val="FFFFFF"/>
                </a:solidFill>
              </a:uFill>
              <a:latin typeface="Calibri"/>
            </a:endParaRPr>
          </a:p>
        </p:txBody>
      </p:sp>
      <p:sp>
        <p:nvSpPr>
          <p:cNvPr id="79" name="PlaceHolder 2"/>
          <p:cNvSpPr>
            <a:spLocks noGrp="1"/>
          </p:cNvSpPr>
          <p:nvPr>
            <p:ph type="body"/>
          </p:nvPr>
        </p:nvSpPr>
        <p:spPr>
          <a:xfrm>
            <a:off x="3600360" y="731520"/>
            <a:ext cx="2376000" cy="2507760"/>
          </a:xfrm>
          <a:prstGeom prst="rect">
            <a:avLst/>
          </a:prstGeom>
        </p:spPr>
        <p:txBody>
          <a:bodyPr lIns="0" tIns="0" rIns="0" bIns="0"/>
          <a:lstStyle/>
          <a:p>
            <a:endParaRPr lang="en-US" sz="2000" strike="noStrike" spc="-1">
              <a:solidFill>
                <a:srgbClr val="404040"/>
              </a:solidFill>
              <a:uFill>
                <a:solidFill>
                  <a:srgbClr val="FFFFFF"/>
                </a:solidFill>
              </a:uFill>
              <a:latin typeface="Calibri"/>
            </a:endParaRPr>
          </a:p>
        </p:txBody>
      </p:sp>
      <p:sp>
        <p:nvSpPr>
          <p:cNvPr id="80" name="PlaceHolder 3"/>
          <p:cNvSpPr>
            <a:spLocks noGrp="1"/>
          </p:cNvSpPr>
          <p:nvPr>
            <p:ph type="body"/>
          </p:nvPr>
        </p:nvSpPr>
        <p:spPr>
          <a:xfrm>
            <a:off x="6095520" y="731520"/>
            <a:ext cx="2376000" cy="2507760"/>
          </a:xfrm>
          <a:prstGeom prst="rect">
            <a:avLst/>
          </a:prstGeom>
        </p:spPr>
        <p:txBody>
          <a:bodyPr lIns="0" tIns="0" rIns="0" bIns="0"/>
          <a:lstStyle/>
          <a:p>
            <a:endParaRPr lang="en-US" sz="2000" strike="noStrike" spc="-1">
              <a:solidFill>
                <a:srgbClr val="404040"/>
              </a:solidFill>
              <a:uFill>
                <a:solidFill>
                  <a:srgbClr val="FFFFFF"/>
                </a:solidFill>
              </a:uFill>
              <a:latin typeface="Calibri"/>
            </a:endParaRPr>
          </a:p>
        </p:txBody>
      </p:sp>
      <p:sp>
        <p:nvSpPr>
          <p:cNvPr id="81" name="PlaceHolder 4"/>
          <p:cNvSpPr>
            <a:spLocks noGrp="1"/>
          </p:cNvSpPr>
          <p:nvPr>
            <p:ph type="body"/>
          </p:nvPr>
        </p:nvSpPr>
        <p:spPr>
          <a:xfrm>
            <a:off x="6095520" y="3477960"/>
            <a:ext cx="2376000" cy="2507760"/>
          </a:xfrm>
          <a:prstGeom prst="rect">
            <a:avLst/>
          </a:prstGeom>
        </p:spPr>
        <p:txBody>
          <a:bodyPr lIns="0" tIns="0" rIns="0" bIns="0"/>
          <a:lstStyle/>
          <a:p>
            <a:endParaRPr lang="en-US" sz="2000" strike="noStrike" spc="-1">
              <a:solidFill>
                <a:srgbClr val="404040"/>
              </a:solidFill>
              <a:uFill>
                <a:solidFill>
                  <a:srgbClr val="FFFFFF"/>
                </a:solidFill>
              </a:uFill>
              <a:latin typeface="Calibri"/>
            </a:endParaRPr>
          </a:p>
        </p:txBody>
      </p:sp>
      <p:sp>
        <p:nvSpPr>
          <p:cNvPr id="82" name="PlaceHolder 5"/>
          <p:cNvSpPr>
            <a:spLocks noGrp="1"/>
          </p:cNvSpPr>
          <p:nvPr>
            <p:ph type="body"/>
          </p:nvPr>
        </p:nvSpPr>
        <p:spPr>
          <a:xfrm>
            <a:off x="3600360" y="3477960"/>
            <a:ext cx="2376000" cy="2507760"/>
          </a:xfrm>
          <a:prstGeom prst="rect">
            <a:avLst/>
          </a:prstGeom>
        </p:spPr>
        <p:txBody>
          <a:bodyPr lIns="0" tIns="0" rIns="0" bIns="0"/>
          <a:lstStyle/>
          <a:p>
            <a:endParaRPr lang="en-US" sz="2000" strike="noStrike" spc="-1">
              <a:solidFill>
                <a:srgbClr val="40404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343080" y="594360"/>
            <a:ext cx="2400120" cy="2285640"/>
          </a:xfrm>
          <a:prstGeom prst="rect">
            <a:avLst/>
          </a:prstGeom>
        </p:spPr>
        <p:txBody>
          <a:bodyPr lIns="0" tIns="0" rIns="0" bIns="0" anchor="ctr"/>
          <a:lstStyle/>
          <a:p>
            <a:endParaRPr lang="en-US" sz="1800" strike="noStrike" spc="-1">
              <a:solidFill>
                <a:srgbClr val="000000"/>
              </a:solidFill>
              <a:uFill>
                <a:solidFill>
                  <a:srgbClr val="FFFFFF"/>
                </a:solidFill>
              </a:uFill>
              <a:latin typeface="Calibri"/>
            </a:endParaRPr>
          </a:p>
        </p:txBody>
      </p:sp>
      <p:sp>
        <p:nvSpPr>
          <p:cNvPr id="84" name="PlaceHolder 2"/>
          <p:cNvSpPr>
            <a:spLocks noGrp="1"/>
          </p:cNvSpPr>
          <p:nvPr>
            <p:ph type="body"/>
          </p:nvPr>
        </p:nvSpPr>
        <p:spPr>
          <a:xfrm>
            <a:off x="3600360" y="731520"/>
            <a:ext cx="4869000" cy="5257440"/>
          </a:xfrm>
          <a:prstGeom prst="rect">
            <a:avLst/>
          </a:prstGeom>
        </p:spPr>
        <p:txBody>
          <a:bodyPr lIns="0" tIns="0" rIns="0" bIns="0"/>
          <a:lstStyle/>
          <a:p>
            <a:endParaRPr lang="en-US" sz="2000" strike="noStrike" spc="-1">
              <a:solidFill>
                <a:srgbClr val="404040"/>
              </a:solidFill>
              <a:uFill>
                <a:solidFill>
                  <a:srgbClr val="FFFFFF"/>
                </a:solidFill>
              </a:uFill>
              <a:latin typeface="Calibri"/>
            </a:endParaRPr>
          </a:p>
        </p:txBody>
      </p:sp>
      <p:sp>
        <p:nvSpPr>
          <p:cNvPr id="85" name="PlaceHolder 3"/>
          <p:cNvSpPr>
            <a:spLocks noGrp="1"/>
          </p:cNvSpPr>
          <p:nvPr>
            <p:ph type="body"/>
          </p:nvPr>
        </p:nvSpPr>
        <p:spPr>
          <a:xfrm>
            <a:off x="3600360" y="731520"/>
            <a:ext cx="4869000" cy="5257440"/>
          </a:xfrm>
          <a:prstGeom prst="rect">
            <a:avLst/>
          </a:prstGeom>
        </p:spPr>
        <p:txBody>
          <a:bodyPr lIns="0" tIns="0" rIns="0" bIns="0"/>
          <a:lstStyle/>
          <a:p>
            <a:endParaRPr lang="en-US" sz="2000" strike="noStrike" spc="-1">
              <a:solidFill>
                <a:srgbClr val="404040"/>
              </a:solidFill>
              <a:uFill>
                <a:solidFill>
                  <a:srgbClr val="FFFFFF"/>
                </a:solidFill>
              </a:uFill>
              <a:latin typeface="Calibri"/>
            </a:endParaRPr>
          </a:p>
        </p:txBody>
      </p:sp>
      <p:pic>
        <p:nvPicPr>
          <p:cNvPr id="86" name="Picture 85"/>
          <p:cNvPicPr/>
          <p:nvPr/>
        </p:nvPicPr>
        <p:blipFill>
          <a:blip r:embed="rId2"/>
          <a:stretch/>
        </p:blipFill>
        <p:spPr>
          <a:xfrm>
            <a:off x="3600000" y="1417680"/>
            <a:ext cx="4869000" cy="3884760"/>
          </a:xfrm>
          <a:prstGeom prst="rect">
            <a:avLst/>
          </a:prstGeom>
          <a:ln>
            <a:noFill/>
          </a:ln>
        </p:spPr>
      </p:pic>
      <p:pic>
        <p:nvPicPr>
          <p:cNvPr id="87" name="Picture 86"/>
          <p:cNvPicPr/>
          <p:nvPr/>
        </p:nvPicPr>
        <p:blipFill>
          <a:blip r:embed="rId2"/>
          <a:stretch/>
        </p:blipFill>
        <p:spPr>
          <a:xfrm>
            <a:off x="3600000" y="1417680"/>
            <a:ext cx="4869000" cy="38847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343080" y="594360"/>
            <a:ext cx="2400120" cy="2285640"/>
          </a:xfrm>
          <a:prstGeom prst="rect">
            <a:avLst/>
          </a:prstGeom>
        </p:spPr>
        <p:txBody>
          <a:bodyPr lIns="0" tIns="0" rIns="0" bIns="0" anchor="ctr"/>
          <a:lstStyle/>
          <a:p>
            <a:endParaRPr lang="en-US" sz="1800" strike="noStrike" spc="-1">
              <a:solidFill>
                <a:srgbClr val="000000"/>
              </a:solidFill>
              <a:uFill>
                <a:solidFill>
                  <a:srgbClr val="FFFFFF"/>
                </a:solidFill>
              </a:uFill>
              <a:latin typeface="Calibri"/>
            </a:endParaRPr>
          </a:p>
        </p:txBody>
      </p:sp>
      <p:sp>
        <p:nvSpPr>
          <p:cNvPr id="100" name="PlaceHolder 2"/>
          <p:cNvSpPr>
            <a:spLocks noGrp="1"/>
          </p:cNvSpPr>
          <p:nvPr>
            <p:ph type="subTitle"/>
          </p:nvPr>
        </p:nvSpPr>
        <p:spPr>
          <a:xfrm>
            <a:off x="3600360" y="731520"/>
            <a:ext cx="4869000" cy="5257440"/>
          </a:xfrm>
          <a:prstGeom prst="rect">
            <a:avLst/>
          </a:prstGeom>
        </p:spPr>
        <p:txBody>
          <a:bodyPr lIns="0" tIns="0" rIns="0" bIns="0" anchor="ctr"/>
          <a:lstStyle/>
          <a:p>
            <a:pPr algn="ctr"/>
            <a:endParaRPr lang="en-IN" sz="320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343080" y="594360"/>
            <a:ext cx="2400120" cy="2285640"/>
          </a:xfrm>
          <a:prstGeom prst="rect">
            <a:avLst/>
          </a:prstGeom>
        </p:spPr>
        <p:txBody>
          <a:bodyPr lIns="0" tIns="0" rIns="0" bIns="0" anchor="ctr"/>
          <a:lstStyle/>
          <a:p>
            <a:endParaRPr lang="en-US" sz="1800" strike="noStrike" spc="-1">
              <a:solidFill>
                <a:srgbClr val="000000"/>
              </a:solidFill>
              <a:uFill>
                <a:solidFill>
                  <a:srgbClr val="FFFFFF"/>
                </a:solidFill>
              </a:uFill>
              <a:latin typeface="Calibri"/>
            </a:endParaRPr>
          </a:p>
        </p:txBody>
      </p:sp>
      <p:sp>
        <p:nvSpPr>
          <p:cNvPr id="102" name="PlaceHolder 2"/>
          <p:cNvSpPr>
            <a:spLocks noGrp="1"/>
          </p:cNvSpPr>
          <p:nvPr>
            <p:ph type="body"/>
          </p:nvPr>
        </p:nvSpPr>
        <p:spPr>
          <a:xfrm>
            <a:off x="3600360" y="731520"/>
            <a:ext cx="4869000" cy="5257440"/>
          </a:xfrm>
          <a:prstGeom prst="rect">
            <a:avLst/>
          </a:prstGeom>
        </p:spPr>
        <p:txBody>
          <a:bodyPr lIns="0" tIns="0" rIns="0" bIns="0"/>
          <a:lstStyle/>
          <a:p>
            <a:endParaRPr lang="en-US" sz="2000" strike="noStrike" spc="-1">
              <a:solidFill>
                <a:srgbClr val="404040"/>
              </a:solidFill>
              <a:uFill>
                <a:solidFill>
                  <a:srgbClr val="FFFFFF"/>
                </a:solidFill>
              </a:u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343080" y="594360"/>
            <a:ext cx="2400120" cy="2285640"/>
          </a:xfrm>
          <a:prstGeom prst="rect">
            <a:avLst/>
          </a:prstGeom>
        </p:spPr>
        <p:txBody>
          <a:bodyPr lIns="0" tIns="0" rIns="0" bIns="0" anchor="ctr"/>
          <a:lstStyle/>
          <a:p>
            <a:endParaRPr lang="en-US" sz="1800" strike="noStrike" spc="-1">
              <a:solidFill>
                <a:srgbClr val="000000"/>
              </a:solidFill>
              <a:uFill>
                <a:solidFill>
                  <a:srgbClr val="FFFFFF"/>
                </a:solidFill>
              </a:uFill>
              <a:latin typeface="Calibri"/>
            </a:endParaRPr>
          </a:p>
        </p:txBody>
      </p:sp>
      <p:sp>
        <p:nvSpPr>
          <p:cNvPr id="104" name="PlaceHolder 2"/>
          <p:cNvSpPr>
            <a:spLocks noGrp="1"/>
          </p:cNvSpPr>
          <p:nvPr>
            <p:ph type="body"/>
          </p:nvPr>
        </p:nvSpPr>
        <p:spPr>
          <a:xfrm>
            <a:off x="3600360" y="731520"/>
            <a:ext cx="2376000" cy="5257440"/>
          </a:xfrm>
          <a:prstGeom prst="rect">
            <a:avLst/>
          </a:prstGeom>
        </p:spPr>
        <p:txBody>
          <a:bodyPr lIns="0" tIns="0" rIns="0" bIns="0"/>
          <a:lstStyle/>
          <a:p>
            <a:endParaRPr lang="en-US" sz="2000" strike="noStrike" spc="-1">
              <a:solidFill>
                <a:srgbClr val="404040"/>
              </a:solidFill>
              <a:uFill>
                <a:solidFill>
                  <a:srgbClr val="FFFFFF"/>
                </a:solidFill>
              </a:uFill>
              <a:latin typeface="Calibri"/>
            </a:endParaRPr>
          </a:p>
        </p:txBody>
      </p:sp>
      <p:sp>
        <p:nvSpPr>
          <p:cNvPr id="105" name="PlaceHolder 3"/>
          <p:cNvSpPr>
            <a:spLocks noGrp="1"/>
          </p:cNvSpPr>
          <p:nvPr>
            <p:ph type="body"/>
          </p:nvPr>
        </p:nvSpPr>
        <p:spPr>
          <a:xfrm>
            <a:off x="6095520" y="731520"/>
            <a:ext cx="2376000" cy="5257440"/>
          </a:xfrm>
          <a:prstGeom prst="rect">
            <a:avLst/>
          </a:prstGeom>
        </p:spPr>
        <p:txBody>
          <a:bodyPr lIns="0" tIns="0" rIns="0" bIns="0"/>
          <a:lstStyle/>
          <a:p>
            <a:endParaRPr lang="en-US" sz="2000" strike="noStrike" spc="-1">
              <a:solidFill>
                <a:srgbClr val="404040"/>
              </a:solidFill>
              <a:uFill>
                <a:solidFill>
                  <a:srgbClr val="FFFFFF"/>
                </a:solidFill>
              </a:u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343080" y="594360"/>
            <a:ext cx="2400120" cy="2285640"/>
          </a:xfrm>
          <a:prstGeom prst="rect">
            <a:avLst/>
          </a:prstGeom>
        </p:spPr>
        <p:txBody>
          <a:bodyPr lIns="0" tIns="0" rIns="0" bIns="0" anchor="ctr"/>
          <a:lstStyle/>
          <a:p>
            <a:endParaRPr lang="en-US" sz="1800" strike="noStrike" spc="-1">
              <a:solidFill>
                <a:srgbClr val="000000"/>
              </a:solidFill>
              <a:uFill>
                <a:solidFill>
                  <a:srgbClr val="FFFFFF"/>
                </a:solidFill>
              </a:u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343080" y="594360"/>
            <a:ext cx="2400120" cy="10596240"/>
          </a:xfrm>
          <a:prstGeom prst="rect">
            <a:avLst/>
          </a:prstGeom>
        </p:spPr>
        <p:txBody>
          <a:bodyPr lIns="0" tIns="0" rIns="0" bIns="0" anchor="ctr"/>
          <a:lstStyle/>
          <a:p>
            <a:pPr algn="ctr"/>
            <a:endParaRPr lang="en-IN" sz="320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343080" y="594360"/>
            <a:ext cx="2400120" cy="2285640"/>
          </a:xfrm>
          <a:prstGeom prst="rect">
            <a:avLst/>
          </a:prstGeom>
        </p:spPr>
        <p:txBody>
          <a:bodyPr lIns="0" tIns="0" rIns="0" bIns="0" anchor="ctr"/>
          <a:lstStyle/>
          <a:p>
            <a:endParaRPr lang="en-US" sz="1800" strike="noStrike" spc="-1">
              <a:solidFill>
                <a:srgbClr val="000000"/>
              </a:solidFill>
              <a:uFill>
                <a:solidFill>
                  <a:srgbClr val="FFFFFF"/>
                </a:solidFill>
              </a:uFill>
              <a:latin typeface="Calibri"/>
            </a:endParaRPr>
          </a:p>
        </p:txBody>
      </p:sp>
      <p:sp>
        <p:nvSpPr>
          <p:cNvPr id="109" name="PlaceHolder 2"/>
          <p:cNvSpPr>
            <a:spLocks noGrp="1"/>
          </p:cNvSpPr>
          <p:nvPr>
            <p:ph type="body"/>
          </p:nvPr>
        </p:nvSpPr>
        <p:spPr>
          <a:xfrm>
            <a:off x="3600360" y="731520"/>
            <a:ext cx="2376000" cy="2507760"/>
          </a:xfrm>
          <a:prstGeom prst="rect">
            <a:avLst/>
          </a:prstGeom>
        </p:spPr>
        <p:txBody>
          <a:bodyPr lIns="0" tIns="0" rIns="0" bIns="0"/>
          <a:lstStyle/>
          <a:p>
            <a:endParaRPr lang="en-US" sz="2000" strike="noStrike" spc="-1">
              <a:solidFill>
                <a:srgbClr val="404040"/>
              </a:solidFill>
              <a:uFill>
                <a:solidFill>
                  <a:srgbClr val="FFFFFF"/>
                </a:solidFill>
              </a:uFill>
              <a:latin typeface="Calibri"/>
            </a:endParaRPr>
          </a:p>
        </p:txBody>
      </p:sp>
      <p:sp>
        <p:nvSpPr>
          <p:cNvPr id="110" name="PlaceHolder 3"/>
          <p:cNvSpPr>
            <a:spLocks noGrp="1"/>
          </p:cNvSpPr>
          <p:nvPr>
            <p:ph type="body"/>
          </p:nvPr>
        </p:nvSpPr>
        <p:spPr>
          <a:xfrm>
            <a:off x="3600360" y="3477960"/>
            <a:ext cx="2376000" cy="2507760"/>
          </a:xfrm>
          <a:prstGeom prst="rect">
            <a:avLst/>
          </a:prstGeom>
        </p:spPr>
        <p:txBody>
          <a:bodyPr lIns="0" tIns="0" rIns="0" bIns="0"/>
          <a:lstStyle/>
          <a:p>
            <a:endParaRPr lang="en-US" sz="2000" strike="noStrike" spc="-1">
              <a:solidFill>
                <a:srgbClr val="404040"/>
              </a:solidFill>
              <a:uFill>
                <a:solidFill>
                  <a:srgbClr val="FFFFFF"/>
                </a:solidFill>
              </a:uFill>
              <a:latin typeface="Calibri"/>
            </a:endParaRPr>
          </a:p>
        </p:txBody>
      </p:sp>
      <p:sp>
        <p:nvSpPr>
          <p:cNvPr id="111" name="PlaceHolder 4"/>
          <p:cNvSpPr>
            <a:spLocks noGrp="1"/>
          </p:cNvSpPr>
          <p:nvPr>
            <p:ph type="body"/>
          </p:nvPr>
        </p:nvSpPr>
        <p:spPr>
          <a:xfrm>
            <a:off x="6095520" y="731520"/>
            <a:ext cx="2376000" cy="5257440"/>
          </a:xfrm>
          <a:prstGeom prst="rect">
            <a:avLst/>
          </a:prstGeom>
        </p:spPr>
        <p:txBody>
          <a:bodyPr lIns="0" tIns="0" rIns="0" bIns="0"/>
          <a:lstStyle/>
          <a:p>
            <a:endParaRPr lang="en-US" sz="2000" strike="noStrike" spc="-1">
              <a:solidFill>
                <a:srgbClr val="404040"/>
              </a:solidFill>
              <a:uFill>
                <a:solidFill>
                  <a:srgbClr val="FFFFFF"/>
                </a:solidFill>
              </a:u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343080" y="594360"/>
            <a:ext cx="2400120" cy="2285640"/>
          </a:xfrm>
          <a:prstGeom prst="rect">
            <a:avLst/>
          </a:prstGeom>
        </p:spPr>
        <p:txBody>
          <a:bodyPr lIns="0" tIns="0" rIns="0" bIns="0" anchor="ctr"/>
          <a:lstStyle/>
          <a:p>
            <a:endParaRPr lang="en-US" sz="1800" strike="noStrike" spc="-1">
              <a:solidFill>
                <a:srgbClr val="000000"/>
              </a:solidFill>
              <a:uFill>
                <a:solidFill>
                  <a:srgbClr val="FFFFFF"/>
                </a:solidFill>
              </a:uFill>
              <a:latin typeface="Calibri"/>
            </a:endParaRPr>
          </a:p>
        </p:txBody>
      </p:sp>
      <p:sp>
        <p:nvSpPr>
          <p:cNvPr id="55" name="PlaceHolder 2"/>
          <p:cNvSpPr>
            <a:spLocks noGrp="1"/>
          </p:cNvSpPr>
          <p:nvPr>
            <p:ph type="subTitle"/>
          </p:nvPr>
        </p:nvSpPr>
        <p:spPr>
          <a:xfrm>
            <a:off x="3600360" y="731520"/>
            <a:ext cx="4869000" cy="5257440"/>
          </a:xfrm>
          <a:prstGeom prst="rect">
            <a:avLst/>
          </a:prstGeom>
        </p:spPr>
        <p:txBody>
          <a:bodyPr lIns="0" tIns="0" rIns="0" bIns="0" anchor="ctr"/>
          <a:lstStyle/>
          <a:p>
            <a:pPr algn="ctr"/>
            <a:endParaRPr lang="en-IN" sz="320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343080" y="594360"/>
            <a:ext cx="2400120" cy="2285640"/>
          </a:xfrm>
          <a:prstGeom prst="rect">
            <a:avLst/>
          </a:prstGeom>
        </p:spPr>
        <p:txBody>
          <a:bodyPr lIns="0" tIns="0" rIns="0" bIns="0" anchor="ctr"/>
          <a:lstStyle/>
          <a:p>
            <a:endParaRPr lang="en-US" sz="1800" strike="noStrike" spc="-1">
              <a:solidFill>
                <a:srgbClr val="000000"/>
              </a:solidFill>
              <a:uFill>
                <a:solidFill>
                  <a:srgbClr val="FFFFFF"/>
                </a:solidFill>
              </a:uFill>
              <a:latin typeface="Calibri"/>
            </a:endParaRPr>
          </a:p>
        </p:txBody>
      </p:sp>
      <p:sp>
        <p:nvSpPr>
          <p:cNvPr id="113" name="PlaceHolder 2"/>
          <p:cNvSpPr>
            <a:spLocks noGrp="1"/>
          </p:cNvSpPr>
          <p:nvPr>
            <p:ph type="body"/>
          </p:nvPr>
        </p:nvSpPr>
        <p:spPr>
          <a:xfrm>
            <a:off x="3600360" y="731520"/>
            <a:ext cx="2376000" cy="5257440"/>
          </a:xfrm>
          <a:prstGeom prst="rect">
            <a:avLst/>
          </a:prstGeom>
        </p:spPr>
        <p:txBody>
          <a:bodyPr lIns="0" tIns="0" rIns="0" bIns="0"/>
          <a:lstStyle/>
          <a:p>
            <a:endParaRPr lang="en-US" sz="2000" strike="noStrike" spc="-1">
              <a:solidFill>
                <a:srgbClr val="404040"/>
              </a:solidFill>
              <a:uFill>
                <a:solidFill>
                  <a:srgbClr val="FFFFFF"/>
                </a:solidFill>
              </a:uFill>
              <a:latin typeface="Calibri"/>
            </a:endParaRPr>
          </a:p>
        </p:txBody>
      </p:sp>
      <p:sp>
        <p:nvSpPr>
          <p:cNvPr id="114" name="PlaceHolder 3"/>
          <p:cNvSpPr>
            <a:spLocks noGrp="1"/>
          </p:cNvSpPr>
          <p:nvPr>
            <p:ph type="body"/>
          </p:nvPr>
        </p:nvSpPr>
        <p:spPr>
          <a:xfrm>
            <a:off x="6095520" y="731520"/>
            <a:ext cx="2376000" cy="2507760"/>
          </a:xfrm>
          <a:prstGeom prst="rect">
            <a:avLst/>
          </a:prstGeom>
        </p:spPr>
        <p:txBody>
          <a:bodyPr lIns="0" tIns="0" rIns="0" bIns="0"/>
          <a:lstStyle/>
          <a:p>
            <a:endParaRPr lang="en-US" sz="2000" strike="noStrike" spc="-1">
              <a:solidFill>
                <a:srgbClr val="404040"/>
              </a:solidFill>
              <a:uFill>
                <a:solidFill>
                  <a:srgbClr val="FFFFFF"/>
                </a:solidFill>
              </a:uFill>
              <a:latin typeface="Calibri"/>
            </a:endParaRPr>
          </a:p>
        </p:txBody>
      </p:sp>
      <p:sp>
        <p:nvSpPr>
          <p:cNvPr id="115" name="PlaceHolder 4"/>
          <p:cNvSpPr>
            <a:spLocks noGrp="1"/>
          </p:cNvSpPr>
          <p:nvPr>
            <p:ph type="body"/>
          </p:nvPr>
        </p:nvSpPr>
        <p:spPr>
          <a:xfrm>
            <a:off x="6095520" y="3477960"/>
            <a:ext cx="2376000" cy="2507760"/>
          </a:xfrm>
          <a:prstGeom prst="rect">
            <a:avLst/>
          </a:prstGeom>
        </p:spPr>
        <p:txBody>
          <a:bodyPr lIns="0" tIns="0" rIns="0" bIns="0"/>
          <a:lstStyle/>
          <a:p>
            <a:endParaRPr lang="en-US" sz="2000" strike="noStrike" spc="-1">
              <a:solidFill>
                <a:srgbClr val="404040"/>
              </a:solidFill>
              <a:uFill>
                <a:solidFill>
                  <a:srgbClr val="FFFFFF"/>
                </a:solidFill>
              </a:u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343080" y="594360"/>
            <a:ext cx="2400120" cy="2285640"/>
          </a:xfrm>
          <a:prstGeom prst="rect">
            <a:avLst/>
          </a:prstGeom>
        </p:spPr>
        <p:txBody>
          <a:bodyPr lIns="0" tIns="0" rIns="0" bIns="0" anchor="ctr"/>
          <a:lstStyle/>
          <a:p>
            <a:endParaRPr lang="en-US" sz="1800" strike="noStrike" spc="-1">
              <a:solidFill>
                <a:srgbClr val="000000"/>
              </a:solidFill>
              <a:uFill>
                <a:solidFill>
                  <a:srgbClr val="FFFFFF"/>
                </a:solidFill>
              </a:uFill>
              <a:latin typeface="Calibri"/>
            </a:endParaRPr>
          </a:p>
        </p:txBody>
      </p:sp>
      <p:sp>
        <p:nvSpPr>
          <p:cNvPr id="117" name="PlaceHolder 2"/>
          <p:cNvSpPr>
            <a:spLocks noGrp="1"/>
          </p:cNvSpPr>
          <p:nvPr>
            <p:ph type="body"/>
          </p:nvPr>
        </p:nvSpPr>
        <p:spPr>
          <a:xfrm>
            <a:off x="3600360" y="731520"/>
            <a:ext cx="2376000" cy="2507760"/>
          </a:xfrm>
          <a:prstGeom prst="rect">
            <a:avLst/>
          </a:prstGeom>
        </p:spPr>
        <p:txBody>
          <a:bodyPr lIns="0" tIns="0" rIns="0" bIns="0"/>
          <a:lstStyle/>
          <a:p>
            <a:endParaRPr lang="en-US" sz="2000" strike="noStrike" spc="-1">
              <a:solidFill>
                <a:srgbClr val="404040"/>
              </a:solidFill>
              <a:uFill>
                <a:solidFill>
                  <a:srgbClr val="FFFFFF"/>
                </a:solidFill>
              </a:uFill>
              <a:latin typeface="Calibri"/>
            </a:endParaRPr>
          </a:p>
        </p:txBody>
      </p:sp>
      <p:sp>
        <p:nvSpPr>
          <p:cNvPr id="118" name="PlaceHolder 3"/>
          <p:cNvSpPr>
            <a:spLocks noGrp="1"/>
          </p:cNvSpPr>
          <p:nvPr>
            <p:ph type="body"/>
          </p:nvPr>
        </p:nvSpPr>
        <p:spPr>
          <a:xfrm>
            <a:off x="6095520" y="731520"/>
            <a:ext cx="2376000" cy="2507760"/>
          </a:xfrm>
          <a:prstGeom prst="rect">
            <a:avLst/>
          </a:prstGeom>
        </p:spPr>
        <p:txBody>
          <a:bodyPr lIns="0" tIns="0" rIns="0" bIns="0"/>
          <a:lstStyle/>
          <a:p>
            <a:endParaRPr lang="en-US" sz="2000" strike="noStrike" spc="-1">
              <a:solidFill>
                <a:srgbClr val="404040"/>
              </a:solidFill>
              <a:uFill>
                <a:solidFill>
                  <a:srgbClr val="FFFFFF"/>
                </a:solidFill>
              </a:uFill>
              <a:latin typeface="Calibri"/>
            </a:endParaRPr>
          </a:p>
        </p:txBody>
      </p:sp>
      <p:sp>
        <p:nvSpPr>
          <p:cNvPr id="119" name="PlaceHolder 4"/>
          <p:cNvSpPr>
            <a:spLocks noGrp="1"/>
          </p:cNvSpPr>
          <p:nvPr>
            <p:ph type="body"/>
          </p:nvPr>
        </p:nvSpPr>
        <p:spPr>
          <a:xfrm>
            <a:off x="3600360" y="3477960"/>
            <a:ext cx="4869000" cy="2507760"/>
          </a:xfrm>
          <a:prstGeom prst="rect">
            <a:avLst/>
          </a:prstGeom>
        </p:spPr>
        <p:txBody>
          <a:bodyPr lIns="0" tIns="0" rIns="0" bIns="0"/>
          <a:lstStyle/>
          <a:p>
            <a:endParaRPr lang="en-US" sz="2000" strike="noStrike" spc="-1">
              <a:solidFill>
                <a:srgbClr val="404040"/>
              </a:solidFill>
              <a:uFill>
                <a:solidFill>
                  <a:srgbClr val="FFFFFF"/>
                </a:solidFill>
              </a:u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343080" y="594360"/>
            <a:ext cx="2400120" cy="2285640"/>
          </a:xfrm>
          <a:prstGeom prst="rect">
            <a:avLst/>
          </a:prstGeom>
        </p:spPr>
        <p:txBody>
          <a:bodyPr lIns="0" tIns="0" rIns="0" bIns="0" anchor="ctr"/>
          <a:lstStyle/>
          <a:p>
            <a:endParaRPr lang="en-US" sz="1800" strike="noStrike" spc="-1">
              <a:solidFill>
                <a:srgbClr val="000000"/>
              </a:solidFill>
              <a:uFill>
                <a:solidFill>
                  <a:srgbClr val="FFFFFF"/>
                </a:solidFill>
              </a:uFill>
              <a:latin typeface="Calibri"/>
            </a:endParaRPr>
          </a:p>
        </p:txBody>
      </p:sp>
      <p:sp>
        <p:nvSpPr>
          <p:cNvPr id="121" name="PlaceHolder 2"/>
          <p:cNvSpPr>
            <a:spLocks noGrp="1"/>
          </p:cNvSpPr>
          <p:nvPr>
            <p:ph type="body"/>
          </p:nvPr>
        </p:nvSpPr>
        <p:spPr>
          <a:xfrm>
            <a:off x="3600360" y="731520"/>
            <a:ext cx="4869000" cy="2507760"/>
          </a:xfrm>
          <a:prstGeom prst="rect">
            <a:avLst/>
          </a:prstGeom>
        </p:spPr>
        <p:txBody>
          <a:bodyPr lIns="0" tIns="0" rIns="0" bIns="0"/>
          <a:lstStyle/>
          <a:p>
            <a:endParaRPr lang="en-US" sz="2000" strike="noStrike" spc="-1">
              <a:solidFill>
                <a:srgbClr val="404040"/>
              </a:solidFill>
              <a:uFill>
                <a:solidFill>
                  <a:srgbClr val="FFFFFF"/>
                </a:solidFill>
              </a:uFill>
              <a:latin typeface="Calibri"/>
            </a:endParaRPr>
          </a:p>
        </p:txBody>
      </p:sp>
      <p:sp>
        <p:nvSpPr>
          <p:cNvPr id="122" name="PlaceHolder 3"/>
          <p:cNvSpPr>
            <a:spLocks noGrp="1"/>
          </p:cNvSpPr>
          <p:nvPr>
            <p:ph type="body"/>
          </p:nvPr>
        </p:nvSpPr>
        <p:spPr>
          <a:xfrm>
            <a:off x="3600360" y="3477960"/>
            <a:ext cx="4869000" cy="2507760"/>
          </a:xfrm>
          <a:prstGeom prst="rect">
            <a:avLst/>
          </a:prstGeom>
        </p:spPr>
        <p:txBody>
          <a:bodyPr lIns="0" tIns="0" rIns="0" bIns="0"/>
          <a:lstStyle/>
          <a:p>
            <a:endParaRPr lang="en-US" sz="2000" strike="noStrike" spc="-1">
              <a:solidFill>
                <a:srgbClr val="404040"/>
              </a:solidFill>
              <a:uFill>
                <a:solidFill>
                  <a:srgbClr val="FFFFFF"/>
                </a:solidFill>
              </a:u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343080" y="594360"/>
            <a:ext cx="2400120" cy="2285640"/>
          </a:xfrm>
          <a:prstGeom prst="rect">
            <a:avLst/>
          </a:prstGeom>
        </p:spPr>
        <p:txBody>
          <a:bodyPr lIns="0" tIns="0" rIns="0" bIns="0" anchor="ctr"/>
          <a:lstStyle/>
          <a:p>
            <a:endParaRPr lang="en-US" sz="1800" strike="noStrike" spc="-1">
              <a:solidFill>
                <a:srgbClr val="000000"/>
              </a:solidFill>
              <a:uFill>
                <a:solidFill>
                  <a:srgbClr val="FFFFFF"/>
                </a:solidFill>
              </a:uFill>
              <a:latin typeface="Calibri"/>
            </a:endParaRPr>
          </a:p>
        </p:txBody>
      </p:sp>
      <p:sp>
        <p:nvSpPr>
          <p:cNvPr id="124" name="PlaceHolder 2"/>
          <p:cNvSpPr>
            <a:spLocks noGrp="1"/>
          </p:cNvSpPr>
          <p:nvPr>
            <p:ph type="body"/>
          </p:nvPr>
        </p:nvSpPr>
        <p:spPr>
          <a:xfrm>
            <a:off x="3600360" y="731520"/>
            <a:ext cx="2376000" cy="2507760"/>
          </a:xfrm>
          <a:prstGeom prst="rect">
            <a:avLst/>
          </a:prstGeom>
        </p:spPr>
        <p:txBody>
          <a:bodyPr lIns="0" tIns="0" rIns="0" bIns="0"/>
          <a:lstStyle/>
          <a:p>
            <a:endParaRPr lang="en-US" sz="2000" strike="noStrike" spc="-1">
              <a:solidFill>
                <a:srgbClr val="404040"/>
              </a:solidFill>
              <a:uFill>
                <a:solidFill>
                  <a:srgbClr val="FFFFFF"/>
                </a:solidFill>
              </a:uFill>
              <a:latin typeface="Calibri"/>
            </a:endParaRPr>
          </a:p>
        </p:txBody>
      </p:sp>
      <p:sp>
        <p:nvSpPr>
          <p:cNvPr id="125" name="PlaceHolder 3"/>
          <p:cNvSpPr>
            <a:spLocks noGrp="1"/>
          </p:cNvSpPr>
          <p:nvPr>
            <p:ph type="body"/>
          </p:nvPr>
        </p:nvSpPr>
        <p:spPr>
          <a:xfrm>
            <a:off x="6095520" y="731520"/>
            <a:ext cx="2376000" cy="2507760"/>
          </a:xfrm>
          <a:prstGeom prst="rect">
            <a:avLst/>
          </a:prstGeom>
        </p:spPr>
        <p:txBody>
          <a:bodyPr lIns="0" tIns="0" rIns="0" bIns="0"/>
          <a:lstStyle/>
          <a:p>
            <a:endParaRPr lang="en-US" sz="2000" strike="noStrike" spc="-1">
              <a:solidFill>
                <a:srgbClr val="404040"/>
              </a:solidFill>
              <a:uFill>
                <a:solidFill>
                  <a:srgbClr val="FFFFFF"/>
                </a:solidFill>
              </a:uFill>
              <a:latin typeface="Calibri"/>
            </a:endParaRPr>
          </a:p>
        </p:txBody>
      </p:sp>
      <p:sp>
        <p:nvSpPr>
          <p:cNvPr id="126" name="PlaceHolder 4"/>
          <p:cNvSpPr>
            <a:spLocks noGrp="1"/>
          </p:cNvSpPr>
          <p:nvPr>
            <p:ph type="body"/>
          </p:nvPr>
        </p:nvSpPr>
        <p:spPr>
          <a:xfrm>
            <a:off x="6095520" y="3477960"/>
            <a:ext cx="2376000" cy="2507760"/>
          </a:xfrm>
          <a:prstGeom prst="rect">
            <a:avLst/>
          </a:prstGeom>
        </p:spPr>
        <p:txBody>
          <a:bodyPr lIns="0" tIns="0" rIns="0" bIns="0"/>
          <a:lstStyle/>
          <a:p>
            <a:endParaRPr lang="en-US" sz="2000" strike="noStrike" spc="-1">
              <a:solidFill>
                <a:srgbClr val="404040"/>
              </a:solidFill>
              <a:uFill>
                <a:solidFill>
                  <a:srgbClr val="FFFFFF"/>
                </a:solidFill>
              </a:uFill>
              <a:latin typeface="Calibri"/>
            </a:endParaRPr>
          </a:p>
        </p:txBody>
      </p:sp>
      <p:sp>
        <p:nvSpPr>
          <p:cNvPr id="127" name="PlaceHolder 5"/>
          <p:cNvSpPr>
            <a:spLocks noGrp="1"/>
          </p:cNvSpPr>
          <p:nvPr>
            <p:ph type="body"/>
          </p:nvPr>
        </p:nvSpPr>
        <p:spPr>
          <a:xfrm>
            <a:off x="3600360" y="3477960"/>
            <a:ext cx="2376000" cy="2507760"/>
          </a:xfrm>
          <a:prstGeom prst="rect">
            <a:avLst/>
          </a:prstGeom>
        </p:spPr>
        <p:txBody>
          <a:bodyPr lIns="0" tIns="0" rIns="0" bIns="0"/>
          <a:lstStyle/>
          <a:p>
            <a:endParaRPr lang="en-US" sz="2000" strike="noStrike" spc="-1">
              <a:solidFill>
                <a:srgbClr val="404040"/>
              </a:solidFill>
              <a:uFill>
                <a:solidFill>
                  <a:srgbClr val="FFFFFF"/>
                </a:solidFill>
              </a:u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343080" y="594360"/>
            <a:ext cx="2400120" cy="2285640"/>
          </a:xfrm>
          <a:prstGeom prst="rect">
            <a:avLst/>
          </a:prstGeom>
        </p:spPr>
        <p:txBody>
          <a:bodyPr lIns="0" tIns="0" rIns="0" bIns="0" anchor="ctr"/>
          <a:lstStyle/>
          <a:p>
            <a:endParaRPr lang="en-US" sz="1800" strike="noStrike" spc="-1">
              <a:solidFill>
                <a:srgbClr val="000000"/>
              </a:solidFill>
              <a:uFill>
                <a:solidFill>
                  <a:srgbClr val="FFFFFF"/>
                </a:solidFill>
              </a:uFill>
              <a:latin typeface="Calibri"/>
            </a:endParaRPr>
          </a:p>
        </p:txBody>
      </p:sp>
      <p:sp>
        <p:nvSpPr>
          <p:cNvPr id="129" name="PlaceHolder 2"/>
          <p:cNvSpPr>
            <a:spLocks noGrp="1"/>
          </p:cNvSpPr>
          <p:nvPr>
            <p:ph type="body"/>
          </p:nvPr>
        </p:nvSpPr>
        <p:spPr>
          <a:xfrm>
            <a:off x="3600360" y="731520"/>
            <a:ext cx="4869000" cy="5257440"/>
          </a:xfrm>
          <a:prstGeom prst="rect">
            <a:avLst/>
          </a:prstGeom>
        </p:spPr>
        <p:txBody>
          <a:bodyPr lIns="0" tIns="0" rIns="0" bIns="0"/>
          <a:lstStyle/>
          <a:p>
            <a:endParaRPr lang="en-US" sz="2000" strike="noStrike" spc="-1">
              <a:solidFill>
                <a:srgbClr val="404040"/>
              </a:solidFill>
              <a:uFill>
                <a:solidFill>
                  <a:srgbClr val="FFFFFF"/>
                </a:solidFill>
              </a:uFill>
              <a:latin typeface="Calibri"/>
            </a:endParaRPr>
          </a:p>
        </p:txBody>
      </p:sp>
      <p:sp>
        <p:nvSpPr>
          <p:cNvPr id="130" name="PlaceHolder 3"/>
          <p:cNvSpPr>
            <a:spLocks noGrp="1"/>
          </p:cNvSpPr>
          <p:nvPr>
            <p:ph type="body"/>
          </p:nvPr>
        </p:nvSpPr>
        <p:spPr>
          <a:xfrm>
            <a:off x="3600360" y="731520"/>
            <a:ext cx="4869000" cy="5257440"/>
          </a:xfrm>
          <a:prstGeom prst="rect">
            <a:avLst/>
          </a:prstGeom>
        </p:spPr>
        <p:txBody>
          <a:bodyPr lIns="0" tIns="0" rIns="0" bIns="0"/>
          <a:lstStyle/>
          <a:p>
            <a:endParaRPr lang="en-US" sz="2000" strike="noStrike" spc="-1">
              <a:solidFill>
                <a:srgbClr val="404040"/>
              </a:solidFill>
              <a:uFill>
                <a:solidFill>
                  <a:srgbClr val="FFFFFF"/>
                </a:solidFill>
              </a:uFill>
              <a:latin typeface="Calibri"/>
            </a:endParaRPr>
          </a:p>
        </p:txBody>
      </p:sp>
      <p:pic>
        <p:nvPicPr>
          <p:cNvPr id="131" name="Picture 130"/>
          <p:cNvPicPr/>
          <p:nvPr/>
        </p:nvPicPr>
        <p:blipFill>
          <a:blip r:embed="rId2"/>
          <a:stretch/>
        </p:blipFill>
        <p:spPr>
          <a:xfrm>
            <a:off x="3600000" y="1417680"/>
            <a:ext cx="4869000" cy="3884760"/>
          </a:xfrm>
          <a:prstGeom prst="rect">
            <a:avLst/>
          </a:prstGeom>
          <a:ln>
            <a:noFill/>
          </a:ln>
        </p:spPr>
      </p:pic>
      <p:pic>
        <p:nvPicPr>
          <p:cNvPr id="132" name="Picture 131"/>
          <p:cNvPicPr/>
          <p:nvPr/>
        </p:nvPicPr>
        <p:blipFill>
          <a:blip r:embed="rId2"/>
          <a:stretch/>
        </p:blipFill>
        <p:spPr>
          <a:xfrm>
            <a:off x="3600000" y="1417680"/>
            <a:ext cx="4869000" cy="38847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43080" y="594360"/>
            <a:ext cx="2400120" cy="2285640"/>
          </a:xfrm>
          <a:prstGeom prst="rect">
            <a:avLst/>
          </a:prstGeom>
        </p:spPr>
        <p:txBody>
          <a:bodyPr lIns="0" tIns="0" rIns="0" bIns="0" anchor="ctr"/>
          <a:lstStyle/>
          <a:p>
            <a:endParaRPr lang="en-US" sz="1800" strike="noStrike" spc="-1">
              <a:solidFill>
                <a:srgbClr val="000000"/>
              </a:solidFill>
              <a:uFill>
                <a:solidFill>
                  <a:srgbClr val="FFFFFF"/>
                </a:solidFill>
              </a:uFill>
              <a:latin typeface="Calibri"/>
            </a:endParaRPr>
          </a:p>
        </p:txBody>
      </p:sp>
      <p:sp>
        <p:nvSpPr>
          <p:cNvPr id="57" name="PlaceHolder 2"/>
          <p:cNvSpPr>
            <a:spLocks noGrp="1"/>
          </p:cNvSpPr>
          <p:nvPr>
            <p:ph type="body"/>
          </p:nvPr>
        </p:nvSpPr>
        <p:spPr>
          <a:xfrm>
            <a:off x="3600360" y="731520"/>
            <a:ext cx="4869000" cy="5257440"/>
          </a:xfrm>
          <a:prstGeom prst="rect">
            <a:avLst/>
          </a:prstGeom>
        </p:spPr>
        <p:txBody>
          <a:bodyPr lIns="0" tIns="0" rIns="0" bIns="0"/>
          <a:lstStyle/>
          <a:p>
            <a:endParaRPr lang="en-US" sz="2000" strike="noStrike" spc="-1">
              <a:solidFill>
                <a:srgbClr val="404040"/>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43080" y="594360"/>
            <a:ext cx="2400120" cy="2285640"/>
          </a:xfrm>
          <a:prstGeom prst="rect">
            <a:avLst/>
          </a:prstGeom>
        </p:spPr>
        <p:txBody>
          <a:bodyPr lIns="0" tIns="0" rIns="0" bIns="0" anchor="ctr"/>
          <a:lstStyle/>
          <a:p>
            <a:endParaRPr lang="en-US" sz="1800" strike="noStrike" spc="-1">
              <a:solidFill>
                <a:srgbClr val="000000"/>
              </a:solidFill>
              <a:uFill>
                <a:solidFill>
                  <a:srgbClr val="FFFFFF"/>
                </a:solidFill>
              </a:uFill>
              <a:latin typeface="Calibri"/>
            </a:endParaRPr>
          </a:p>
        </p:txBody>
      </p:sp>
      <p:sp>
        <p:nvSpPr>
          <p:cNvPr id="59" name="PlaceHolder 2"/>
          <p:cNvSpPr>
            <a:spLocks noGrp="1"/>
          </p:cNvSpPr>
          <p:nvPr>
            <p:ph type="body"/>
          </p:nvPr>
        </p:nvSpPr>
        <p:spPr>
          <a:xfrm>
            <a:off x="3600360" y="731520"/>
            <a:ext cx="2376000" cy="5257440"/>
          </a:xfrm>
          <a:prstGeom prst="rect">
            <a:avLst/>
          </a:prstGeom>
        </p:spPr>
        <p:txBody>
          <a:bodyPr lIns="0" tIns="0" rIns="0" bIns="0"/>
          <a:lstStyle/>
          <a:p>
            <a:endParaRPr lang="en-US" sz="2000" strike="noStrike" spc="-1">
              <a:solidFill>
                <a:srgbClr val="404040"/>
              </a:solidFill>
              <a:uFill>
                <a:solidFill>
                  <a:srgbClr val="FFFFFF"/>
                </a:solidFill>
              </a:uFill>
              <a:latin typeface="Calibri"/>
            </a:endParaRPr>
          </a:p>
        </p:txBody>
      </p:sp>
      <p:sp>
        <p:nvSpPr>
          <p:cNvPr id="60" name="PlaceHolder 3"/>
          <p:cNvSpPr>
            <a:spLocks noGrp="1"/>
          </p:cNvSpPr>
          <p:nvPr>
            <p:ph type="body"/>
          </p:nvPr>
        </p:nvSpPr>
        <p:spPr>
          <a:xfrm>
            <a:off x="6095520" y="731520"/>
            <a:ext cx="2376000" cy="5257440"/>
          </a:xfrm>
          <a:prstGeom prst="rect">
            <a:avLst/>
          </a:prstGeom>
        </p:spPr>
        <p:txBody>
          <a:bodyPr lIns="0" tIns="0" rIns="0" bIns="0"/>
          <a:lstStyle/>
          <a:p>
            <a:endParaRPr lang="en-US" sz="2000" strike="noStrike" spc="-1">
              <a:solidFill>
                <a:srgbClr val="40404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343080" y="594360"/>
            <a:ext cx="2400120" cy="2285640"/>
          </a:xfrm>
          <a:prstGeom prst="rect">
            <a:avLst/>
          </a:prstGeom>
        </p:spPr>
        <p:txBody>
          <a:bodyPr lIns="0" tIns="0" rIns="0" bIns="0" anchor="ctr"/>
          <a:lstStyle/>
          <a:p>
            <a:endParaRPr lang="en-US" sz="180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343080" y="594360"/>
            <a:ext cx="2400120" cy="10596240"/>
          </a:xfrm>
          <a:prstGeom prst="rect">
            <a:avLst/>
          </a:prstGeom>
        </p:spPr>
        <p:txBody>
          <a:bodyPr lIns="0" tIns="0" rIns="0" bIns="0" anchor="ctr"/>
          <a:lstStyle/>
          <a:p>
            <a:pPr algn="ctr"/>
            <a:endParaRPr lang="en-IN" sz="320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43080" y="594360"/>
            <a:ext cx="2400120" cy="2285640"/>
          </a:xfrm>
          <a:prstGeom prst="rect">
            <a:avLst/>
          </a:prstGeom>
        </p:spPr>
        <p:txBody>
          <a:bodyPr lIns="0" tIns="0" rIns="0" bIns="0" anchor="ctr"/>
          <a:lstStyle/>
          <a:p>
            <a:endParaRPr lang="en-US" sz="1800" strike="noStrike" spc="-1">
              <a:solidFill>
                <a:srgbClr val="000000"/>
              </a:solidFill>
              <a:uFill>
                <a:solidFill>
                  <a:srgbClr val="FFFFFF"/>
                </a:solidFill>
              </a:uFill>
              <a:latin typeface="Calibri"/>
            </a:endParaRPr>
          </a:p>
        </p:txBody>
      </p:sp>
      <p:sp>
        <p:nvSpPr>
          <p:cNvPr id="64" name="PlaceHolder 2"/>
          <p:cNvSpPr>
            <a:spLocks noGrp="1"/>
          </p:cNvSpPr>
          <p:nvPr>
            <p:ph type="body"/>
          </p:nvPr>
        </p:nvSpPr>
        <p:spPr>
          <a:xfrm>
            <a:off x="3600360" y="731520"/>
            <a:ext cx="2376000" cy="2507760"/>
          </a:xfrm>
          <a:prstGeom prst="rect">
            <a:avLst/>
          </a:prstGeom>
        </p:spPr>
        <p:txBody>
          <a:bodyPr lIns="0" tIns="0" rIns="0" bIns="0"/>
          <a:lstStyle/>
          <a:p>
            <a:endParaRPr lang="en-US" sz="2000" strike="noStrike" spc="-1">
              <a:solidFill>
                <a:srgbClr val="404040"/>
              </a:solidFill>
              <a:uFill>
                <a:solidFill>
                  <a:srgbClr val="FFFFFF"/>
                </a:solidFill>
              </a:uFill>
              <a:latin typeface="Calibri"/>
            </a:endParaRPr>
          </a:p>
        </p:txBody>
      </p:sp>
      <p:sp>
        <p:nvSpPr>
          <p:cNvPr id="65" name="PlaceHolder 3"/>
          <p:cNvSpPr>
            <a:spLocks noGrp="1"/>
          </p:cNvSpPr>
          <p:nvPr>
            <p:ph type="body"/>
          </p:nvPr>
        </p:nvSpPr>
        <p:spPr>
          <a:xfrm>
            <a:off x="3600360" y="3477960"/>
            <a:ext cx="2376000" cy="2507760"/>
          </a:xfrm>
          <a:prstGeom prst="rect">
            <a:avLst/>
          </a:prstGeom>
        </p:spPr>
        <p:txBody>
          <a:bodyPr lIns="0" tIns="0" rIns="0" bIns="0"/>
          <a:lstStyle/>
          <a:p>
            <a:endParaRPr lang="en-US" sz="2000" strike="noStrike" spc="-1">
              <a:solidFill>
                <a:srgbClr val="404040"/>
              </a:solidFill>
              <a:uFill>
                <a:solidFill>
                  <a:srgbClr val="FFFFFF"/>
                </a:solidFill>
              </a:uFill>
              <a:latin typeface="Calibri"/>
            </a:endParaRPr>
          </a:p>
        </p:txBody>
      </p:sp>
      <p:sp>
        <p:nvSpPr>
          <p:cNvPr id="66" name="PlaceHolder 4"/>
          <p:cNvSpPr>
            <a:spLocks noGrp="1"/>
          </p:cNvSpPr>
          <p:nvPr>
            <p:ph type="body"/>
          </p:nvPr>
        </p:nvSpPr>
        <p:spPr>
          <a:xfrm>
            <a:off x="6095520" y="731520"/>
            <a:ext cx="2376000" cy="5257440"/>
          </a:xfrm>
          <a:prstGeom prst="rect">
            <a:avLst/>
          </a:prstGeom>
        </p:spPr>
        <p:txBody>
          <a:bodyPr lIns="0" tIns="0" rIns="0" bIns="0"/>
          <a:lstStyle/>
          <a:p>
            <a:endParaRPr lang="en-US" sz="2000" strike="noStrike" spc="-1">
              <a:solidFill>
                <a:srgbClr val="40404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43080" y="594360"/>
            <a:ext cx="2400120" cy="2285640"/>
          </a:xfrm>
          <a:prstGeom prst="rect">
            <a:avLst/>
          </a:prstGeom>
        </p:spPr>
        <p:txBody>
          <a:bodyPr lIns="0" tIns="0" rIns="0" bIns="0" anchor="ctr"/>
          <a:lstStyle/>
          <a:p>
            <a:endParaRPr lang="en-US" sz="1800" strike="noStrike" spc="-1">
              <a:solidFill>
                <a:srgbClr val="000000"/>
              </a:solidFill>
              <a:uFill>
                <a:solidFill>
                  <a:srgbClr val="FFFFFF"/>
                </a:solidFill>
              </a:uFill>
              <a:latin typeface="Calibri"/>
            </a:endParaRPr>
          </a:p>
        </p:txBody>
      </p:sp>
      <p:sp>
        <p:nvSpPr>
          <p:cNvPr id="68" name="PlaceHolder 2"/>
          <p:cNvSpPr>
            <a:spLocks noGrp="1"/>
          </p:cNvSpPr>
          <p:nvPr>
            <p:ph type="body"/>
          </p:nvPr>
        </p:nvSpPr>
        <p:spPr>
          <a:xfrm>
            <a:off x="3600360" y="731520"/>
            <a:ext cx="2376000" cy="5257440"/>
          </a:xfrm>
          <a:prstGeom prst="rect">
            <a:avLst/>
          </a:prstGeom>
        </p:spPr>
        <p:txBody>
          <a:bodyPr lIns="0" tIns="0" rIns="0" bIns="0"/>
          <a:lstStyle/>
          <a:p>
            <a:endParaRPr lang="en-US" sz="2000" strike="noStrike" spc="-1">
              <a:solidFill>
                <a:srgbClr val="404040"/>
              </a:solidFill>
              <a:uFill>
                <a:solidFill>
                  <a:srgbClr val="FFFFFF"/>
                </a:solidFill>
              </a:uFill>
              <a:latin typeface="Calibri"/>
            </a:endParaRPr>
          </a:p>
        </p:txBody>
      </p:sp>
      <p:sp>
        <p:nvSpPr>
          <p:cNvPr id="69" name="PlaceHolder 3"/>
          <p:cNvSpPr>
            <a:spLocks noGrp="1"/>
          </p:cNvSpPr>
          <p:nvPr>
            <p:ph type="body"/>
          </p:nvPr>
        </p:nvSpPr>
        <p:spPr>
          <a:xfrm>
            <a:off x="6095520" y="731520"/>
            <a:ext cx="2376000" cy="2507760"/>
          </a:xfrm>
          <a:prstGeom prst="rect">
            <a:avLst/>
          </a:prstGeom>
        </p:spPr>
        <p:txBody>
          <a:bodyPr lIns="0" tIns="0" rIns="0" bIns="0"/>
          <a:lstStyle/>
          <a:p>
            <a:endParaRPr lang="en-US" sz="2000" strike="noStrike" spc="-1">
              <a:solidFill>
                <a:srgbClr val="404040"/>
              </a:solidFill>
              <a:uFill>
                <a:solidFill>
                  <a:srgbClr val="FFFFFF"/>
                </a:solidFill>
              </a:uFill>
              <a:latin typeface="Calibri"/>
            </a:endParaRPr>
          </a:p>
        </p:txBody>
      </p:sp>
      <p:sp>
        <p:nvSpPr>
          <p:cNvPr id="70" name="PlaceHolder 4"/>
          <p:cNvSpPr>
            <a:spLocks noGrp="1"/>
          </p:cNvSpPr>
          <p:nvPr>
            <p:ph type="body"/>
          </p:nvPr>
        </p:nvSpPr>
        <p:spPr>
          <a:xfrm>
            <a:off x="6095520" y="3477960"/>
            <a:ext cx="2376000" cy="2507760"/>
          </a:xfrm>
          <a:prstGeom prst="rect">
            <a:avLst/>
          </a:prstGeom>
        </p:spPr>
        <p:txBody>
          <a:bodyPr lIns="0" tIns="0" rIns="0" bIns="0"/>
          <a:lstStyle/>
          <a:p>
            <a:endParaRPr lang="en-US" sz="2000" strike="noStrike" spc="-1">
              <a:solidFill>
                <a:srgbClr val="40404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43080" y="594360"/>
            <a:ext cx="2400120" cy="2285640"/>
          </a:xfrm>
          <a:prstGeom prst="rect">
            <a:avLst/>
          </a:prstGeom>
        </p:spPr>
        <p:txBody>
          <a:bodyPr lIns="0" tIns="0" rIns="0" bIns="0" anchor="ctr"/>
          <a:lstStyle/>
          <a:p>
            <a:endParaRPr lang="en-US" sz="1800" strike="noStrike" spc="-1">
              <a:solidFill>
                <a:srgbClr val="000000"/>
              </a:solidFill>
              <a:uFill>
                <a:solidFill>
                  <a:srgbClr val="FFFFFF"/>
                </a:solidFill>
              </a:uFill>
              <a:latin typeface="Calibri"/>
            </a:endParaRPr>
          </a:p>
        </p:txBody>
      </p:sp>
      <p:sp>
        <p:nvSpPr>
          <p:cNvPr id="72" name="PlaceHolder 2"/>
          <p:cNvSpPr>
            <a:spLocks noGrp="1"/>
          </p:cNvSpPr>
          <p:nvPr>
            <p:ph type="body"/>
          </p:nvPr>
        </p:nvSpPr>
        <p:spPr>
          <a:xfrm>
            <a:off x="3600360" y="731520"/>
            <a:ext cx="2376000" cy="2507760"/>
          </a:xfrm>
          <a:prstGeom prst="rect">
            <a:avLst/>
          </a:prstGeom>
        </p:spPr>
        <p:txBody>
          <a:bodyPr lIns="0" tIns="0" rIns="0" bIns="0"/>
          <a:lstStyle/>
          <a:p>
            <a:endParaRPr lang="en-US" sz="2000" strike="noStrike" spc="-1">
              <a:solidFill>
                <a:srgbClr val="404040"/>
              </a:solidFill>
              <a:uFill>
                <a:solidFill>
                  <a:srgbClr val="FFFFFF"/>
                </a:solidFill>
              </a:uFill>
              <a:latin typeface="Calibri"/>
            </a:endParaRPr>
          </a:p>
        </p:txBody>
      </p:sp>
      <p:sp>
        <p:nvSpPr>
          <p:cNvPr id="73" name="PlaceHolder 3"/>
          <p:cNvSpPr>
            <a:spLocks noGrp="1"/>
          </p:cNvSpPr>
          <p:nvPr>
            <p:ph type="body"/>
          </p:nvPr>
        </p:nvSpPr>
        <p:spPr>
          <a:xfrm>
            <a:off x="6095520" y="731520"/>
            <a:ext cx="2376000" cy="2507760"/>
          </a:xfrm>
          <a:prstGeom prst="rect">
            <a:avLst/>
          </a:prstGeom>
        </p:spPr>
        <p:txBody>
          <a:bodyPr lIns="0" tIns="0" rIns="0" bIns="0"/>
          <a:lstStyle/>
          <a:p>
            <a:endParaRPr lang="en-US" sz="2000" strike="noStrike" spc="-1">
              <a:solidFill>
                <a:srgbClr val="404040"/>
              </a:solidFill>
              <a:uFill>
                <a:solidFill>
                  <a:srgbClr val="FFFFFF"/>
                </a:solidFill>
              </a:uFill>
              <a:latin typeface="Calibri"/>
            </a:endParaRPr>
          </a:p>
        </p:txBody>
      </p:sp>
      <p:sp>
        <p:nvSpPr>
          <p:cNvPr id="74" name="PlaceHolder 4"/>
          <p:cNvSpPr>
            <a:spLocks noGrp="1"/>
          </p:cNvSpPr>
          <p:nvPr>
            <p:ph type="body"/>
          </p:nvPr>
        </p:nvSpPr>
        <p:spPr>
          <a:xfrm>
            <a:off x="3600360" y="3477960"/>
            <a:ext cx="4869000" cy="2507760"/>
          </a:xfrm>
          <a:prstGeom prst="rect">
            <a:avLst/>
          </a:prstGeom>
        </p:spPr>
        <p:txBody>
          <a:bodyPr lIns="0" tIns="0" rIns="0" bIns="0"/>
          <a:lstStyle/>
          <a:p>
            <a:endParaRPr lang="en-US" sz="2000" strike="noStrike" spc="-1">
              <a:solidFill>
                <a:srgbClr val="40404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CustomShape 1"/>
          <p:cNvSpPr/>
          <p:nvPr/>
        </p:nvSpPr>
        <p:spPr>
          <a:xfrm>
            <a:off x="0" y="6400800"/>
            <a:ext cx="914364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6" name="CustomShape 2"/>
          <p:cNvSpPr/>
          <p:nvPr/>
        </p:nvSpPr>
        <p:spPr>
          <a:xfrm>
            <a:off x="0" y="6334200"/>
            <a:ext cx="914364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7" name="Line 3"/>
          <p:cNvSpPr/>
          <p:nvPr/>
        </p:nvSpPr>
        <p:spPr>
          <a:xfrm>
            <a:off x="894960" y="1066680"/>
            <a:ext cx="747540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48" name="PlaceHolder 4"/>
          <p:cNvSpPr>
            <a:spLocks noGrp="1"/>
          </p:cNvSpPr>
          <p:nvPr>
            <p:ph type="title"/>
          </p:nvPr>
        </p:nvSpPr>
        <p:spPr>
          <a:xfrm>
            <a:off x="822960" y="286560"/>
            <a:ext cx="7543440" cy="779760"/>
          </a:xfrm>
          <a:prstGeom prst="rect">
            <a:avLst/>
          </a:prstGeom>
        </p:spPr>
        <p:txBody>
          <a:bodyPr anchor="b"/>
          <a:lstStyle/>
          <a:p>
            <a:pPr>
              <a:lnSpc>
                <a:spcPct val="100000"/>
              </a:lnSpc>
            </a:pPr>
            <a:r>
              <a:rPr lang="en-US" sz="4800" strike="noStrike" spc="-49">
                <a:solidFill>
                  <a:srgbClr val="404040"/>
                </a:solidFill>
                <a:uFill>
                  <a:solidFill>
                    <a:srgbClr val="FFFFFF"/>
                  </a:solidFill>
                </a:uFill>
                <a:latin typeface="Calibri Light"/>
              </a:rPr>
              <a:t>Click to edit Master title style</a:t>
            </a:r>
            <a:endParaRPr lang="en-US" sz="1800" strike="noStrike" spc="-1">
              <a:solidFill>
                <a:srgbClr val="000000"/>
              </a:solidFill>
              <a:uFill>
                <a:solidFill>
                  <a:srgbClr val="FFFFFF"/>
                </a:solidFill>
              </a:uFill>
              <a:latin typeface="Calibri"/>
            </a:endParaRPr>
          </a:p>
        </p:txBody>
      </p:sp>
      <p:sp>
        <p:nvSpPr>
          <p:cNvPr id="49" name="PlaceHolder 5"/>
          <p:cNvSpPr>
            <a:spLocks noGrp="1"/>
          </p:cNvSpPr>
          <p:nvPr>
            <p:ph type="body"/>
          </p:nvPr>
        </p:nvSpPr>
        <p:spPr>
          <a:xfrm>
            <a:off x="822960" y="1219320"/>
            <a:ext cx="7543440" cy="4649400"/>
          </a:xfrm>
          <a:prstGeom prst="rect">
            <a:avLst/>
          </a:prstGeom>
        </p:spPr>
        <p:txBody>
          <a:bodyPr lIns="0" rIns="0"/>
          <a:lstStyle/>
          <a:p>
            <a:pPr marL="432000" indent="-324000">
              <a:buClr>
                <a:srgbClr val="000000"/>
              </a:buClr>
              <a:buSzPct val="45000"/>
              <a:buFont typeface="Wingdings" charset="2"/>
              <a:buChar char=""/>
            </a:pPr>
            <a:r>
              <a:rPr lang="en-US" sz="2800" strike="noStrike" spc="-1">
                <a:solidFill>
                  <a:srgbClr val="404040"/>
                </a:solidFill>
                <a:uFill>
                  <a:solidFill>
                    <a:srgbClr val="FFFFFF"/>
                  </a:solidFill>
                </a:uFill>
                <a:latin typeface="Perpetua"/>
              </a:rPr>
              <a:t>Click to edit the outline text format</a:t>
            </a:r>
            <a:endParaRPr lang="en-US" sz="2800" strike="noStrike" spc="-1">
              <a:solidFill>
                <a:srgbClr val="404040"/>
              </a:solidFill>
              <a:uFill>
                <a:solidFill>
                  <a:srgbClr val="FFFFFF"/>
                </a:solidFill>
              </a:uFill>
              <a:latin typeface="Calibri"/>
            </a:endParaRPr>
          </a:p>
          <a:p>
            <a:pPr marL="864000" lvl="1" indent="-324000">
              <a:buClr>
                <a:srgbClr val="000000"/>
              </a:buClr>
              <a:buSzPct val="75000"/>
              <a:buFont typeface="Symbol" charset="2"/>
              <a:buChar char=""/>
            </a:pPr>
            <a:r>
              <a:rPr lang="en-US" sz="2800" strike="noStrike" spc="-1">
                <a:solidFill>
                  <a:srgbClr val="404040"/>
                </a:solidFill>
                <a:uFill>
                  <a:solidFill>
                    <a:srgbClr val="FFFFFF"/>
                  </a:solidFill>
                </a:uFill>
                <a:latin typeface="Perpetua"/>
              </a:rPr>
              <a:t>Second Outline Level</a:t>
            </a:r>
            <a:endParaRPr lang="en-US" sz="2800" strike="noStrike" spc="-1">
              <a:solidFill>
                <a:srgbClr val="404040"/>
              </a:solidFill>
              <a:uFill>
                <a:solidFill>
                  <a:srgbClr val="FFFFFF"/>
                </a:solidFill>
              </a:uFill>
              <a:latin typeface="Calibri"/>
            </a:endParaRPr>
          </a:p>
          <a:p>
            <a:pPr marL="1296000" lvl="2" indent="-288000">
              <a:buClr>
                <a:srgbClr val="000000"/>
              </a:buClr>
              <a:buSzPct val="45000"/>
              <a:buFont typeface="Wingdings" charset="2"/>
              <a:buChar char=""/>
            </a:pPr>
            <a:r>
              <a:rPr lang="en-US" sz="2800" strike="noStrike" spc="-1">
                <a:solidFill>
                  <a:srgbClr val="404040"/>
                </a:solidFill>
                <a:uFill>
                  <a:solidFill>
                    <a:srgbClr val="FFFFFF"/>
                  </a:solidFill>
                </a:uFill>
                <a:latin typeface="Perpetua"/>
              </a:rPr>
              <a:t>Third Outline Level</a:t>
            </a:r>
            <a:endParaRPr lang="en-US" sz="2800" strike="noStrike" spc="-1">
              <a:solidFill>
                <a:srgbClr val="404040"/>
              </a:solidFill>
              <a:uFill>
                <a:solidFill>
                  <a:srgbClr val="FFFFFF"/>
                </a:solidFill>
              </a:uFill>
              <a:latin typeface="Calibri"/>
            </a:endParaRPr>
          </a:p>
          <a:p>
            <a:pPr marL="1728000" lvl="3" indent="-216000">
              <a:buClr>
                <a:srgbClr val="000000"/>
              </a:buClr>
              <a:buSzPct val="75000"/>
              <a:buFont typeface="Symbol" charset="2"/>
              <a:buChar char=""/>
            </a:pPr>
            <a:r>
              <a:rPr lang="en-US" sz="2800" strike="noStrike" spc="-1">
                <a:solidFill>
                  <a:srgbClr val="404040"/>
                </a:solidFill>
                <a:uFill>
                  <a:solidFill>
                    <a:srgbClr val="FFFFFF"/>
                  </a:solidFill>
                </a:uFill>
                <a:latin typeface="Perpetua"/>
              </a:rPr>
              <a:t>Fourth Outline Level</a:t>
            </a:r>
            <a:endParaRPr lang="en-US" sz="2800" strike="noStrike" spc="-1">
              <a:solidFill>
                <a:srgbClr val="404040"/>
              </a:solidFill>
              <a:uFill>
                <a:solidFill>
                  <a:srgbClr val="FFFFFF"/>
                </a:solidFill>
              </a:uFill>
              <a:latin typeface="Calibri"/>
            </a:endParaRPr>
          </a:p>
          <a:p>
            <a:pPr marL="2160000" lvl="4" indent="-216000">
              <a:buClr>
                <a:srgbClr val="000000"/>
              </a:buClr>
              <a:buSzPct val="45000"/>
              <a:buFont typeface="Wingdings" charset="2"/>
              <a:buChar char=""/>
            </a:pPr>
            <a:r>
              <a:rPr lang="en-US" sz="2800" strike="noStrike" spc="-1">
                <a:solidFill>
                  <a:srgbClr val="404040"/>
                </a:solidFill>
                <a:uFill>
                  <a:solidFill>
                    <a:srgbClr val="FFFFFF"/>
                  </a:solidFill>
                </a:uFill>
                <a:latin typeface="Perpetua"/>
              </a:rPr>
              <a:t>Fifth Outline Level</a:t>
            </a:r>
            <a:endParaRPr lang="en-US" sz="2800" strike="noStrike" spc="-1">
              <a:solidFill>
                <a:srgbClr val="404040"/>
              </a:solidFill>
              <a:uFill>
                <a:solidFill>
                  <a:srgbClr val="FFFFFF"/>
                </a:solidFill>
              </a:uFill>
              <a:latin typeface="Calibri"/>
            </a:endParaRPr>
          </a:p>
          <a:p>
            <a:pPr marL="2592000" lvl="5" indent="-216000">
              <a:buClr>
                <a:srgbClr val="000000"/>
              </a:buClr>
              <a:buSzPct val="45000"/>
              <a:buFont typeface="Wingdings" charset="2"/>
              <a:buChar char=""/>
            </a:pPr>
            <a:r>
              <a:rPr lang="en-US" sz="2800" strike="noStrike" spc="-1">
                <a:solidFill>
                  <a:srgbClr val="404040"/>
                </a:solidFill>
                <a:uFill>
                  <a:solidFill>
                    <a:srgbClr val="FFFFFF"/>
                  </a:solidFill>
                </a:uFill>
                <a:latin typeface="Perpetua"/>
              </a:rPr>
              <a:t>Sixth Outline Level</a:t>
            </a:r>
            <a:endParaRPr lang="en-US" sz="2800" strike="noStrike" spc="-1">
              <a:solidFill>
                <a:srgbClr val="404040"/>
              </a:solidFill>
              <a:uFill>
                <a:solidFill>
                  <a:srgbClr val="FFFFFF"/>
                </a:solidFill>
              </a:uFill>
              <a:latin typeface="Calibri"/>
            </a:endParaRPr>
          </a:p>
          <a:p>
            <a:pPr marL="91440" indent="-91080">
              <a:lnSpc>
                <a:spcPct val="100000"/>
              </a:lnSpc>
              <a:buClr>
                <a:srgbClr val="404040"/>
              </a:buClr>
              <a:buFont typeface="Calibri"/>
              <a:buChar char=" "/>
            </a:pPr>
            <a:r>
              <a:rPr lang="en-US" sz="2800" strike="noStrike" spc="-1">
                <a:solidFill>
                  <a:srgbClr val="404040"/>
                </a:solidFill>
                <a:uFill>
                  <a:solidFill>
                    <a:srgbClr val="FFFFFF"/>
                  </a:solidFill>
                </a:uFill>
                <a:latin typeface="Perpetua"/>
              </a:rPr>
              <a:t>Seventh Outline LevelClick to edit Master text styles</a:t>
            </a:r>
            <a:endParaRPr lang="en-US" sz="2800" strike="noStrike" spc="-1">
              <a:solidFill>
                <a:srgbClr val="404040"/>
              </a:solidFill>
              <a:uFill>
                <a:solidFill>
                  <a:srgbClr val="FFFFFF"/>
                </a:solidFill>
              </a:uFill>
              <a:latin typeface="Calibri"/>
            </a:endParaRPr>
          </a:p>
          <a:p>
            <a:pPr marL="384120" lvl="1" indent="-182520">
              <a:lnSpc>
                <a:spcPct val="100000"/>
              </a:lnSpc>
              <a:buClr>
                <a:srgbClr val="F0AD00"/>
              </a:buClr>
              <a:buFont typeface="Calibri"/>
              <a:buChar char="◦"/>
            </a:pPr>
            <a:r>
              <a:rPr lang="en-US" sz="2400" strike="noStrike" spc="-1">
                <a:solidFill>
                  <a:srgbClr val="404040"/>
                </a:solidFill>
                <a:uFill>
                  <a:solidFill>
                    <a:srgbClr val="FFFFFF"/>
                  </a:solidFill>
                </a:uFill>
                <a:latin typeface="Perpetua"/>
              </a:rPr>
              <a:t>Second level</a:t>
            </a:r>
            <a:endParaRPr lang="en-US" sz="2800" strike="noStrike" spc="-1">
              <a:solidFill>
                <a:srgbClr val="404040"/>
              </a:solidFill>
              <a:uFill>
                <a:solidFill>
                  <a:srgbClr val="FFFFFF"/>
                </a:solidFill>
              </a:uFill>
              <a:latin typeface="Calibri"/>
            </a:endParaRPr>
          </a:p>
          <a:p>
            <a:pPr marL="567000" lvl="2" indent="-182520">
              <a:lnSpc>
                <a:spcPct val="100000"/>
              </a:lnSpc>
              <a:buClr>
                <a:srgbClr val="F0AD00"/>
              </a:buClr>
              <a:buFont typeface="Calibri"/>
              <a:buChar char="◦"/>
            </a:pPr>
            <a:r>
              <a:rPr lang="en-US" sz="1800" strike="noStrike" spc="-1">
                <a:solidFill>
                  <a:srgbClr val="404040"/>
                </a:solidFill>
                <a:uFill>
                  <a:solidFill>
                    <a:srgbClr val="FFFFFF"/>
                  </a:solidFill>
                </a:uFill>
                <a:latin typeface="Perpetua"/>
              </a:rPr>
              <a:t>Third level</a:t>
            </a:r>
            <a:endParaRPr lang="en-US" sz="2800" strike="noStrike" spc="-1">
              <a:solidFill>
                <a:srgbClr val="404040"/>
              </a:solidFill>
              <a:uFill>
                <a:solidFill>
                  <a:srgbClr val="FFFFFF"/>
                </a:solidFill>
              </a:uFill>
              <a:latin typeface="Calibri"/>
            </a:endParaRPr>
          </a:p>
          <a:p>
            <a:pPr marL="749880" lvl="3" indent="-182520">
              <a:lnSpc>
                <a:spcPct val="100000"/>
              </a:lnSpc>
              <a:buClr>
                <a:srgbClr val="F0AD00"/>
              </a:buClr>
              <a:buFont typeface="Calibri"/>
              <a:buChar char="◦"/>
            </a:pPr>
            <a:r>
              <a:rPr lang="en-US" sz="1800" strike="noStrike" spc="-1">
                <a:solidFill>
                  <a:srgbClr val="404040"/>
                </a:solidFill>
                <a:uFill>
                  <a:solidFill>
                    <a:srgbClr val="FFFFFF"/>
                  </a:solidFill>
                </a:uFill>
                <a:latin typeface="Perpetua"/>
              </a:rPr>
              <a:t>Fourth level</a:t>
            </a:r>
            <a:endParaRPr lang="en-US" sz="2800" strike="noStrike" spc="-1">
              <a:solidFill>
                <a:srgbClr val="404040"/>
              </a:solidFill>
              <a:uFill>
                <a:solidFill>
                  <a:srgbClr val="FFFFFF"/>
                </a:solidFill>
              </a:uFill>
              <a:latin typeface="Calibri"/>
            </a:endParaRPr>
          </a:p>
          <a:p>
            <a:pPr marL="932760" lvl="4" indent="-182520">
              <a:lnSpc>
                <a:spcPct val="100000"/>
              </a:lnSpc>
              <a:buClr>
                <a:srgbClr val="F0AD00"/>
              </a:buClr>
              <a:buFont typeface="Calibri"/>
              <a:buChar char="◦"/>
            </a:pPr>
            <a:r>
              <a:rPr lang="en-US" sz="1800" strike="noStrike" spc="-1">
                <a:solidFill>
                  <a:srgbClr val="404040"/>
                </a:solidFill>
                <a:uFill>
                  <a:solidFill>
                    <a:srgbClr val="FFFFFF"/>
                  </a:solidFill>
                </a:uFill>
                <a:latin typeface="Perpetua"/>
              </a:rPr>
              <a:t>Fifth level</a:t>
            </a:r>
            <a:endParaRPr lang="en-US" sz="2800" strike="noStrike" spc="-1">
              <a:solidFill>
                <a:srgbClr val="404040"/>
              </a:solidFill>
              <a:uFill>
                <a:solidFill>
                  <a:srgbClr val="FFFFFF"/>
                </a:solidFill>
              </a:uFill>
              <a:latin typeface="Calibri"/>
            </a:endParaRPr>
          </a:p>
        </p:txBody>
      </p:sp>
      <p:sp>
        <p:nvSpPr>
          <p:cNvPr id="50" name="PlaceHolder 6"/>
          <p:cNvSpPr>
            <a:spLocks noGrp="1"/>
          </p:cNvSpPr>
          <p:nvPr>
            <p:ph type="dt"/>
          </p:nvPr>
        </p:nvSpPr>
        <p:spPr>
          <a:xfrm>
            <a:off x="822960" y="6459840"/>
            <a:ext cx="1854000" cy="364680"/>
          </a:xfrm>
          <a:prstGeom prst="rect">
            <a:avLst/>
          </a:prstGeom>
        </p:spPr>
        <p:txBody>
          <a:bodyPr anchor="ctr"/>
          <a:lstStyle/>
          <a:p>
            <a:pPr>
              <a:lnSpc>
                <a:spcPct val="100000"/>
              </a:lnSpc>
            </a:pPr>
            <a:r>
              <a:rPr lang="en-IN" sz="900" strike="noStrike" spc="-1">
                <a:solidFill>
                  <a:srgbClr val="FFFFFF"/>
                </a:solidFill>
                <a:uFill>
                  <a:solidFill>
                    <a:srgbClr val="FFFFFF"/>
                  </a:solidFill>
                </a:uFill>
                <a:latin typeface="Calibri"/>
              </a:rPr>
              <a:t>26/02/18</a:t>
            </a:r>
            <a:endParaRPr lang="en-IN" sz="1400" strike="noStrike" spc="-1">
              <a:solidFill>
                <a:srgbClr val="000000"/>
              </a:solidFill>
              <a:uFill>
                <a:solidFill>
                  <a:srgbClr val="FFFFFF"/>
                </a:solidFill>
              </a:uFill>
              <a:latin typeface="Times New Roman"/>
            </a:endParaRPr>
          </a:p>
        </p:txBody>
      </p:sp>
      <p:sp>
        <p:nvSpPr>
          <p:cNvPr id="51" name="PlaceHolder 7"/>
          <p:cNvSpPr>
            <a:spLocks noGrp="1"/>
          </p:cNvSpPr>
          <p:nvPr>
            <p:ph type="ftr"/>
          </p:nvPr>
        </p:nvSpPr>
        <p:spPr>
          <a:xfrm>
            <a:off x="2764800" y="6459840"/>
            <a:ext cx="3616920" cy="364680"/>
          </a:xfrm>
          <a:prstGeom prst="rect">
            <a:avLst/>
          </a:prstGeom>
        </p:spPr>
        <p:txBody>
          <a:bodyPr anchor="ctr"/>
          <a:lstStyle/>
          <a:p>
            <a:pPr algn="ctr">
              <a:lnSpc>
                <a:spcPct val="100000"/>
              </a:lnSpc>
            </a:pPr>
            <a:r>
              <a:rPr lang="en-IN" sz="900" strike="noStrike" cap="all" spc="-1">
                <a:solidFill>
                  <a:srgbClr val="FFFFFF"/>
                </a:solidFill>
                <a:uFill>
                  <a:solidFill>
                    <a:srgbClr val="FFFFFF"/>
                  </a:solidFill>
                </a:uFill>
                <a:latin typeface="Calibri"/>
              </a:rPr>
              <a:t>IR Project Midsem Evaluation</a:t>
            </a:r>
            <a:endParaRPr lang="en-IN" sz="1400" strike="noStrike" spc="-1">
              <a:solidFill>
                <a:srgbClr val="000000"/>
              </a:solidFill>
              <a:uFill>
                <a:solidFill>
                  <a:srgbClr val="FFFFFF"/>
                </a:solidFill>
              </a:uFill>
              <a:latin typeface="Times New Roman"/>
            </a:endParaRPr>
          </a:p>
        </p:txBody>
      </p:sp>
      <p:sp>
        <p:nvSpPr>
          <p:cNvPr id="52" name="PlaceHolder 8"/>
          <p:cNvSpPr>
            <a:spLocks noGrp="1"/>
          </p:cNvSpPr>
          <p:nvPr>
            <p:ph type="sldNum"/>
          </p:nvPr>
        </p:nvSpPr>
        <p:spPr>
          <a:xfrm>
            <a:off x="7425360" y="6459840"/>
            <a:ext cx="983520" cy="364680"/>
          </a:xfrm>
          <a:prstGeom prst="rect">
            <a:avLst/>
          </a:prstGeom>
        </p:spPr>
        <p:txBody>
          <a:bodyPr anchor="ctr"/>
          <a:lstStyle/>
          <a:p>
            <a:pPr algn="r">
              <a:lnSpc>
                <a:spcPct val="100000"/>
              </a:lnSpc>
            </a:pPr>
            <a:fld id="{603EC65A-B0FD-4D3A-9D18-01006E5F1654}" type="slidenum">
              <a:rPr lang="en-IN" sz="1050" strike="noStrike" spc="-1">
                <a:solidFill>
                  <a:srgbClr val="FFFFFF"/>
                </a:solidFill>
                <a:uFill>
                  <a:solidFill>
                    <a:srgbClr val="FFFFFF"/>
                  </a:solidFill>
                </a:uFill>
                <a:latin typeface="Calibri"/>
              </a:rPr>
              <a:t>‹#›</a:t>
            </a:fld>
            <a:endParaRPr lang="en-IN" sz="1400" strike="noStrike" spc="-1">
              <a:solidFill>
                <a:srgbClr val="000000"/>
              </a:solidFill>
              <a:uFill>
                <a:solidFill>
                  <a:srgbClr val="FFFFFF"/>
                </a:solidFill>
              </a:uFill>
              <a:latin typeface="Times New Roman"/>
            </a:endParaRPr>
          </a:p>
        </p:txBody>
      </p:sp>
      <p:sp>
        <p:nvSpPr>
          <p:cNvPr id="53" name="Line 9"/>
          <p:cNvSpPr/>
          <p:nvPr/>
        </p:nvSpPr>
        <p:spPr>
          <a:xfrm>
            <a:off x="894960" y="1066680"/>
            <a:ext cx="747540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 name="CustomShape 1" hidden="1"/>
          <p:cNvSpPr/>
          <p:nvPr/>
        </p:nvSpPr>
        <p:spPr>
          <a:xfrm>
            <a:off x="0" y="6400800"/>
            <a:ext cx="914364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9" name="CustomShape 2" hidden="1"/>
          <p:cNvSpPr/>
          <p:nvPr/>
        </p:nvSpPr>
        <p:spPr>
          <a:xfrm>
            <a:off x="0" y="6334200"/>
            <a:ext cx="914364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0" name="Line 3"/>
          <p:cNvSpPr/>
          <p:nvPr/>
        </p:nvSpPr>
        <p:spPr>
          <a:xfrm>
            <a:off x="894960" y="1066680"/>
            <a:ext cx="747540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91" name="CustomShape 4"/>
          <p:cNvSpPr/>
          <p:nvPr/>
        </p:nvSpPr>
        <p:spPr>
          <a:xfrm>
            <a:off x="0" y="0"/>
            <a:ext cx="3037680" cy="6857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92" name="CustomShape 5"/>
          <p:cNvSpPr/>
          <p:nvPr/>
        </p:nvSpPr>
        <p:spPr>
          <a:xfrm>
            <a:off x="3030120" y="0"/>
            <a:ext cx="47520" cy="6857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3" name="PlaceHolder 6"/>
          <p:cNvSpPr>
            <a:spLocks noGrp="1"/>
          </p:cNvSpPr>
          <p:nvPr>
            <p:ph type="title"/>
          </p:nvPr>
        </p:nvSpPr>
        <p:spPr>
          <a:xfrm>
            <a:off x="343080" y="594360"/>
            <a:ext cx="2400120" cy="2285640"/>
          </a:xfrm>
          <a:prstGeom prst="rect">
            <a:avLst/>
          </a:prstGeom>
        </p:spPr>
        <p:txBody>
          <a:bodyPr anchor="b"/>
          <a:lstStyle/>
          <a:p>
            <a:pPr>
              <a:lnSpc>
                <a:spcPct val="100000"/>
              </a:lnSpc>
            </a:pPr>
            <a:r>
              <a:rPr lang="en-US" sz="3600" strike="noStrike" spc="-49">
                <a:solidFill>
                  <a:srgbClr val="FFFFFF"/>
                </a:solidFill>
                <a:uFill>
                  <a:solidFill>
                    <a:srgbClr val="FFFFFF"/>
                  </a:solidFill>
                </a:uFill>
                <a:latin typeface="Calibri Light"/>
              </a:rPr>
              <a:t>Click to edit Master title style</a:t>
            </a:r>
            <a:endParaRPr lang="en-US" sz="1800" strike="noStrike" spc="-1">
              <a:solidFill>
                <a:srgbClr val="000000"/>
              </a:solidFill>
              <a:uFill>
                <a:solidFill>
                  <a:srgbClr val="FFFFFF"/>
                </a:solidFill>
              </a:uFill>
              <a:latin typeface="Calibri"/>
            </a:endParaRPr>
          </a:p>
        </p:txBody>
      </p:sp>
      <p:sp>
        <p:nvSpPr>
          <p:cNvPr id="94" name="PlaceHolder 7"/>
          <p:cNvSpPr>
            <a:spLocks noGrp="1"/>
          </p:cNvSpPr>
          <p:nvPr>
            <p:ph type="body"/>
          </p:nvPr>
        </p:nvSpPr>
        <p:spPr>
          <a:xfrm>
            <a:off x="3600360" y="731520"/>
            <a:ext cx="4869000" cy="5257440"/>
          </a:xfrm>
          <a:prstGeom prst="rect">
            <a:avLst/>
          </a:prstGeom>
        </p:spPr>
        <p:txBody>
          <a:bodyPr lIns="0" rIns="0"/>
          <a:lstStyle/>
          <a:p>
            <a:pPr marL="432000" indent="-324000">
              <a:buClr>
                <a:srgbClr val="000000"/>
              </a:buClr>
              <a:buSzPct val="45000"/>
              <a:buFont typeface="Wingdings" charset="2"/>
              <a:buChar char=""/>
            </a:pPr>
            <a:r>
              <a:rPr lang="en-US" sz="2400" strike="noStrike" spc="-1">
                <a:solidFill>
                  <a:srgbClr val="404040"/>
                </a:solidFill>
                <a:uFill>
                  <a:solidFill>
                    <a:srgbClr val="FFFFFF"/>
                  </a:solidFill>
                </a:uFill>
                <a:latin typeface="Perpetua"/>
              </a:rPr>
              <a:t>Click to edit the outline text format</a:t>
            </a:r>
            <a:endParaRPr lang="en-US" sz="2400" strike="noStrike" spc="-1">
              <a:solidFill>
                <a:srgbClr val="404040"/>
              </a:solidFill>
              <a:uFill>
                <a:solidFill>
                  <a:srgbClr val="FFFFFF"/>
                </a:solidFill>
              </a:uFill>
              <a:latin typeface="Calibri"/>
            </a:endParaRPr>
          </a:p>
          <a:p>
            <a:pPr marL="864000" lvl="1" indent="-324000">
              <a:buClr>
                <a:srgbClr val="000000"/>
              </a:buClr>
              <a:buSzPct val="75000"/>
              <a:buFont typeface="Symbol" charset="2"/>
              <a:buChar char=""/>
            </a:pPr>
            <a:r>
              <a:rPr lang="en-US" sz="2400" strike="noStrike" spc="-1">
                <a:solidFill>
                  <a:srgbClr val="404040"/>
                </a:solidFill>
                <a:uFill>
                  <a:solidFill>
                    <a:srgbClr val="FFFFFF"/>
                  </a:solidFill>
                </a:uFill>
                <a:latin typeface="Perpetua"/>
              </a:rPr>
              <a:t>Second Outline Level</a:t>
            </a:r>
            <a:endParaRPr lang="en-US" sz="2400" strike="noStrike" spc="-1">
              <a:solidFill>
                <a:srgbClr val="404040"/>
              </a:solidFill>
              <a:uFill>
                <a:solidFill>
                  <a:srgbClr val="FFFFFF"/>
                </a:solidFill>
              </a:uFill>
              <a:latin typeface="Calibri"/>
            </a:endParaRPr>
          </a:p>
          <a:p>
            <a:pPr marL="1296000" lvl="2" indent="-288000">
              <a:buClr>
                <a:srgbClr val="000000"/>
              </a:buClr>
              <a:buSzPct val="45000"/>
              <a:buFont typeface="Wingdings" charset="2"/>
              <a:buChar char=""/>
            </a:pPr>
            <a:r>
              <a:rPr lang="en-US" sz="2400" strike="noStrike" spc="-1">
                <a:solidFill>
                  <a:srgbClr val="404040"/>
                </a:solidFill>
                <a:uFill>
                  <a:solidFill>
                    <a:srgbClr val="FFFFFF"/>
                  </a:solidFill>
                </a:uFill>
                <a:latin typeface="Perpetua"/>
              </a:rPr>
              <a:t>Third Outline Level</a:t>
            </a:r>
            <a:endParaRPr lang="en-US" sz="2400" strike="noStrike" spc="-1">
              <a:solidFill>
                <a:srgbClr val="404040"/>
              </a:solidFill>
              <a:uFill>
                <a:solidFill>
                  <a:srgbClr val="FFFFFF"/>
                </a:solidFill>
              </a:uFill>
              <a:latin typeface="Calibri"/>
            </a:endParaRPr>
          </a:p>
          <a:p>
            <a:pPr marL="1728000" lvl="3" indent="-216000">
              <a:buClr>
                <a:srgbClr val="000000"/>
              </a:buClr>
              <a:buSzPct val="75000"/>
              <a:buFont typeface="Symbol" charset="2"/>
              <a:buChar char=""/>
            </a:pPr>
            <a:r>
              <a:rPr lang="en-US" sz="2400" strike="noStrike" spc="-1">
                <a:solidFill>
                  <a:srgbClr val="404040"/>
                </a:solidFill>
                <a:uFill>
                  <a:solidFill>
                    <a:srgbClr val="FFFFFF"/>
                  </a:solidFill>
                </a:uFill>
                <a:latin typeface="Perpetua"/>
              </a:rPr>
              <a:t>Fourth Outline Level</a:t>
            </a:r>
            <a:endParaRPr lang="en-US" sz="2400" strike="noStrike" spc="-1">
              <a:solidFill>
                <a:srgbClr val="404040"/>
              </a:solidFill>
              <a:uFill>
                <a:solidFill>
                  <a:srgbClr val="FFFFFF"/>
                </a:solidFill>
              </a:uFill>
              <a:latin typeface="Calibri"/>
            </a:endParaRPr>
          </a:p>
          <a:p>
            <a:pPr marL="2160000" lvl="4" indent="-216000">
              <a:buClr>
                <a:srgbClr val="000000"/>
              </a:buClr>
              <a:buSzPct val="45000"/>
              <a:buFont typeface="Wingdings" charset="2"/>
              <a:buChar char=""/>
            </a:pPr>
            <a:r>
              <a:rPr lang="en-US" sz="2400" strike="noStrike" spc="-1">
                <a:solidFill>
                  <a:srgbClr val="404040"/>
                </a:solidFill>
                <a:uFill>
                  <a:solidFill>
                    <a:srgbClr val="FFFFFF"/>
                  </a:solidFill>
                </a:uFill>
                <a:latin typeface="Perpetua"/>
              </a:rPr>
              <a:t>Fifth Outline Level</a:t>
            </a:r>
            <a:endParaRPr lang="en-US" sz="2400" strike="noStrike" spc="-1">
              <a:solidFill>
                <a:srgbClr val="404040"/>
              </a:solidFill>
              <a:uFill>
                <a:solidFill>
                  <a:srgbClr val="FFFFFF"/>
                </a:solidFill>
              </a:uFill>
              <a:latin typeface="Calibri"/>
            </a:endParaRPr>
          </a:p>
          <a:p>
            <a:pPr marL="2592000" lvl="5" indent="-216000">
              <a:buClr>
                <a:srgbClr val="000000"/>
              </a:buClr>
              <a:buSzPct val="45000"/>
              <a:buFont typeface="Wingdings" charset="2"/>
              <a:buChar char=""/>
            </a:pPr>
            <a:r>
              <a:rPr lang="en-US" sz="2400" strike="noStrike" spc="-1">
                <a:solidFill>
                  <a:srgbClr val="404040"/>
                </a:solidFill>
                <a:uFill>
                  <a:solidFill>
                    <a:srgbClr val="FFFFFF"/>
                  </a:solidFill>
                </a:uFill>
                <a:latin typeface="Perpetua"/>
              </a:rPr>
              <a:t>Sixth Outline Level</a:t>
            </a:r>
            <a:endParaRPr lang="en-US" sz="2400" strike="noStrike" spc="-1">
              <a:solidFill>
                <a:srgbClr val="404040"/>
              </a:solidFill>
              <a:uFill>
                <a:solidFill>
                  <a:srgbClr val="FFFFFF"/>
                </a:solidFill>
              </a:uFill>
              <a:latin typeface="Calibri"/>
            </a:endParaRPr>
          </a:p>
          <a:p>
            <a:pPr marL="91440" indent="-91080">
              <a:lnSpc>
                <a:spcPct val="100000"/>
              </a:lnSpc>
              <a:buClr>
                <a:srgbClr val="404040"/>
              </a:buClr>
              <a:buFont typeface="Calibri"/>
              <a:buChar char=" "/>
            </a:pPr>
            <a:r>
              <a:rPr lang="en-US" sz="2400" strike="noStrike" spc="-1">
                <a:solidFill>
                  <a:srgbClr val="404040"/>
                </a:solidFill>
                <a:uFill>
                  <a:solidFill>
                    <a:srgbClr val="FFFFFF"/>
                  </a:solidFill>
                </a:uFill>
                <a:latin typeface="Perpetua"/>
              </a:rPr>
              <a:t>Seventh Outline LevelClick to edit Master text styles</a:t>
            </a:r>
            <a:endParaRPr lang="en-US" sz="2400" strike="noStrike" spc="-1">
              <a:solidFill>
                <a:srgbClr val="404040"/>
              </a:solidFill>
              <a:uFill>
                <a:solidFill>
                  <a:srgbClr val="FFFFFF"/>
                </a:solidFill>
              </a:uFill>
              <a:latin typeface="Calibri"/>
            </a:endParaRPr>
          </a:p>
          <a:p>
            <a:pPr marL="384120" lvl="1" indent="-182520">
              <a:lnSpc>
                <a:spcPct val="100000"/>
              </a:lnSpc>
              <a:buClr>
                <a:srgbClr val="F0AD00"/>
              </a:buClr>
              <a:buFont typeface="Calibri"/>
              <a:buChar char="◦"/>
            </a:pPr>
            <a:r>
              <a:rPr lang="en-US" sz="2000" strike="noStrike" spc="-1">
                <a:solidFill>
                  <a:srgbClr val="404040"/>
                </a:solidFill>
                <a:uFill>
                  <a:solidFill>
                    <a:srgbClr val="FFFFFF"/>
                  </a:solidFill>
                </a:uFill>
                <a:latin typeface="Perpetua"/>
              </a:rPr>
              <a:t>Second level</a:t>
            </a:r>
            <a:endParaRPr lang="en-US" sz="2400" strike="noStrike" spc="-1">
              <a:solidFill>
                <a:srgbClr val="404040"/>
              </a:solidFill>
              <a:uFill>
                <a:solidFill>
                  <a:srgbClr val="FFFFFF"/>
                </a:solidFill>
              </a:uFill>
              <a:latin typeface="Calibri"/>
            </a:endParaRPr>
          </a:p>
          <a:p>
            <a:pPr marL="567000" lvl="2" indent="-182520">
              <a:lnSpc>
                <a:spcPct val="100000"/>
              </a:lnSpc>
              <a:buClr>
                <a:srgbClr val="F0AD00"/>
              </a:buClr>
              <a:buFont typeface="Calibri"/>
              <a:buChar char="◦"/>
            </a:pPr>
            <a:r>
              <a:rPr lang="en-US" sz="1600" strike="noStrike" spc="-1">
                <a:solidFill>
                  <a:srgbClr val="404040"/>
                </a:solidFill>
                <a:uFill>
                  <a:solidFill>
                    <a:srgbClr val="FFFFFF"/>
                  </a:solidFill>
                </a:uFill>
                <a:latin typeface="Perpetua"/>
              </a:rPr>
              <a:t>Third level</a:t>
            </a:r>
            <a:endParaRPr lang="en-US" sz="2400" strike="noStrike" spc="-1">
              <a:solidFill>
                <a:srgbClr val="404040"/>
              </a:solidFill>
              <a:uFill>
                <a:solidFill>
                  <a:srgbClr val="FFFFFF"/>
                </a:solidFill>
              </a:uFill>
              <a:latin typeface="Calibri"/>
            </a:endParaRPr>
          </a:p>
          <a:p>
            <a:pPr marL="749880" lvl="3" indent="-182520">
              <a:lnSpc>
                <a:spcPct val="100000"/>
              </a:lnSpc>
              <a:buClr>
                <a:srgbClr val="F0AD00"/>
              </a:buClr>
              <a:buFont typeface="Calibri"/>
              <a:buChar char="◦"/>
            </a:pPr>
            <a:r>
              <a:rPr lang="en-US" sz="1600" strike="noStrike" spc="-1">
                <a:solidFill>
                  <a:srgbClr val="404040"/>
                </a:solidFill>
                <a:uFill>
                  <a:solidFill>
                    <a:srgbClr val="FFFFFF"/>
                  </a:solidFill>
                </a:uFill>
                <a:latin typeface="Perpetua"/>
              </a:rPr>
              <a:t>Fourth level</a:t>
            </a:r>
            <a:endParaRPr lang="en-US" sz="2400" strike="noStrike" spc="-1">
              <a:solidFill>
                <a:srgbClr val="404040"/>
              </a:solidFill>
              <a:uFill>
                <a:solidFill>
                  <a:srgbClr val="FFFFFF"/>
                </a:solidFill>
              </a:uFill>
              <a:latin typeface="Calibri"/>
            </a:endParaRPr>
          </a:p>
          <a:p>
            <a:pPr marL="932760" lvl="4" indent="-182520">
              <a:lnSpc>
                <a:spcPct val="100000"/>
              </a:lnSpc>
              <a:buClr>
                <a:srgbClr val="F0AD00"/>
              </a:buClr>
              <a:buFont typeface="Calibri"/>
              <a:buChar char="◦"/>
            </a:pPr>
            <a:r>
              <a:rPr lang="en-US" sz="1600" strike="noStrike" spc="-1">
                <a:solidFill>
                  <a:srgbClr val="404040"/>
                </a:solidFill>
                <a:uFill>
                  <a:solidFill>
                    <a:srgbClr val="FFFFFF"/>
                  </a:solidFill>
                </a:uFill>
                <a:latin typeface="Perpetua"/>
              </a:rPr>
              <a:t>Fifth level</a:t>
            </a:r>
            <a:endParaRPr lang="en-US" sz="2400" strike="noStrike" spc="-1">
              <a:solidFill>
                <a:srgbClr val="404040"/>
              </a:solidFill>
              <a:uFill>
                <a:solidFill>
                  <a:srgbClr val="FFFFFF"/>
                </a:solidFill>
              </a:uFill>
              <a:latin typeface="Calibri"/>
            </a:endParaRPr>
          </a:p>
        </p:txBody>
      </p:sp>
      <p:sp>
        <p:nvSpPr>
          <p:cNvPr id="95" name="PlaceHolder 8"/>
          <p:cNvSpPr>
            <a:spLocks noGrp="1"/>
          </p:cNvSpPr>
          <p:nvPr>
            <p:ph type="body"/>
          </p:nvPr>
        </p:nvSpPr>
        <p:spPr>
          <a:xfrm>
            <a:off x="343080" y="2926080"/>
            <a:ext cx="2400120" cy="3378600"/>
          </a:xfrm>
          <a:prstGeom prst="rect">
            <a:avLst/>
          </a:prstGeom>
        </p:spPr>
        <p:txBody>
          <a:bodyPr/>
          <a:lstStyle/>
          <a:p>
            <a:pPr marL="432000" indent="-324000">
              <a:buClr>
                <a:srgbClr val="000000"/>
              </a:buClr>
              <a:buSzPct val="45000"/>
              <a:buFont typeface="Wingdings" charset="2"/>
              <a:buChar char=""/>
            </a:pPr>
            <a:r>
              <a:rPr lang="en-US" sz="1500" strike="noStrike" spc="-1">
                <a:solidFill>
                  <a:srgbClr val="FFFFFF"/>
                </a:solidFill>
                <a:uFill>
                  <a:solidFill>
                    <a:srgbClr val="FFFFFF"/>
                  </a:solidFill>
                </a:uFill>
                <a:latin typeface="Calibri"/>
              </a:rPr>
              <a:t>Click to edit the outline text format</a:t>
            </a:r>
            <a:endParaRPr lang="en-US" sz="1500" strike="noStrike" spc="-1">
              <a:solidFill>
                <a:srgbClr val="404040"/>
              </a:solidFill>
              <a:uFill>
                <a:solidFill>
                  <a:srgbClr val="FFFFFF"/>
                </a:solidFill>
              </a:uFill>
              <a:latin typeface="Calibri"/>
            </a:endParaRPr>
          </a:p>
          <a:p>
            <a:pPr marL="864000" lvl="1" indent="-324000">
              <a:buClr>
                <a:srgbClr val="000000"/>
              </a:buClr>
              <a:buSzPct val="75000"/>
              <a:buFont typeface="Symbol" charset="2"/>
              <a:buChar char=""/>
            </a:pPr>
            <a:r>
              <a:rPr lang="en-US" sz="1500" strike="noStrike" spc="-1">
                <a:solidFill>
                  <a:srgbClr val="FFFFFF"/>
                </a:solidFill>
                <a:uFill>
                  <a:solidFill>
                    <a:srgbClr val="FFFFFF"/>
                  </a:solidFill>
                </a:uFill>
                <a:latin typeface="Calibri"/>
              </a:rPr>
              <a:t>Second Outline Level</a:t>
            </a:r>
            <a:endParaRPr lang="en-US" sz="1500" strike="noStrike" spc="-1">
              <a:solidFill>
                <a:srgbClr val="404040"/>
              </a:solidFill>
              <a:uFill>
                <a:solidFill>
                  <a:srgbClr val="FFFFFF"/>
                </a:solidFill>
              </a:uFill>
              <a:latin typeface="Calibri"/>
            </a:endParaRPr>
          </a:p>
          <a:p>
            <a:pPr marL="1296000" lvl="2" indent="-288000">
              <a:buClr>
                <a:srgbClr val="000000"/>
              </a:buClr>
              <a:buSzPct val="45000"/>
              <a:buFont typeface="Wingdings" charset="2"/>
              <a:buChar char=""/>
            </a:pPr>
            <a:r>
              <a:rPr lang="en-US" sz="1500" strike="noStrike" spc="-1">
                <a:solidFill>
                  <a:srgbClr val="FFFFFF"/>
                </a:solidFill>
                <a:uFill>
                  <a:solidFill>
                    <a:srgbClr val="FFFFFF"/>
                  </a:solidFill>
                </a:uFill>
                <a:latin typeface="Calibri"/>
              </a:rPr>
              <a:t>Third Outline Level</a:t>
            </a:r>
            <a:endParaRPr lang="en-US" sz="1500" strike="noStrike" spc="-1">
              <a:solidFill>
                <a:srgbClr val="404040"/>
              </a:solidFill>
              <a:uFill>
                <a:solidFill>
                  <a:srgbClr val="FFFFFF"/>
                </a:solidFill>
              </a:uFill>
              <a:latin typeface="Calibri"/>
            </a:endParaRPr>
          </a:p>
          <a:p>
            <a:pPr marL="1728000" lvl="3" indent="-216000">
              <a:buClr>
                <a:srgbClr val="000000"/>
              </a:buClr>
              <a:buSzPct val="75000"/>
              <a:buFont typeface="Symbol" charset="2"/>
              <a:buChar char=""/>
            </a:pPr>
            <a:r>
              <a:rPr lang="en-US" sz="1500" strike="noStrike" spc="-1">
                <a:solidFill>
                  <a:srgbClr val="FFFFFF"/>
                </a:solidFill>
                <a:uFill>
                  <a:solidFill>
                    <a:srgbClr val="FFFFFF"/>
                  </a:solidFill>
                </a:uFill>
                <a:latin typeface="Calibri"/>
              </a:rPr>
              <a:t>Fourth Outline Level</a:t>
            </a:r>
            <a:endParaRPr lang="en-US" sz="1500" strike="noStrike" spc="-1">
              <a:solidFill>
                <a:srgbClr val="404040"/>
              </a:solidFill>
              <a:uFill>
                <a:solidFill>
                  <a:srgbClr val="FFFFFF"/>
                </a:solidFill>
              </a:uFill>
              <a:latin typeface="Calibri"/>
            </a:endParaRPr>
          </a:p>
          <a:p>
            <a:pPr marL="2160000" lvl="4" indent="-216000">
              <a:buClr>
                <a:srgbClr val="000000"/>
              </a:buClr>
              <a:buSzPct val="45000"/>
              <a:buFont typeface="Wingdings" charset="2"/>
              <a:buChar char=""/>
            </a:pPr>
            <a:r>
              <a:rPr lang="en-US" sz="1500" strike="noStrike" spc="-1">
                <a:solidFill>
                  <a:srgbClr val="FFFFFF"/>
                </a:solidFill>
                <a:uFill>
                  <a:solidFill>
                    <a:srgbClr val="FFFFFF"/>
                  </a:solidFill>
                </a:uFill>
                <a:latin typeface="Calibri"/>
              </a:rPr>
              <a:t>Fifth Outline Level</a:t>
            </a:r>
            <a:endParaRPr lang="en-US" sz="1500" strike="noStrike" spc="-1">
              <a:solidFill>
                <a:srgbClr val="404040"/>
              </a:solidFill>
              <a:uFill>
                <a:solidFill>
                  <a:srgbClr val="FFFFFF"/>
                </a:solidFill>
              </a:uFill>
              <a:latin typeface="Calibri"/>
            </a:endParaRPr>
          </a:p>
          <a:p>
            <a:pPr marL="2592000" lvl="5" indent="-216000">
              <a:buClr>
                <a:srgbClr val="000000"/>
              </a:buClr>
              <a:buSzPct val="45000"/>
              <a:buFont typeface="Wingdings" charset="2"/>
              <a:buChar char=""/>
            </a:pPr>
            <a:r>
              <a:rPr lang="en-US" sz="1500" strike="noStrike" spc="-1">
                <a:solidFill>
                  <a:srgbClr val="FFFFFF"/>
                </a:solidFill>
                <a:uFill>
                  <a:solidFill>
                    <a:srgbClr val="FFFFFF"/>
                  </a:solidFill>
                </a:uFill>
                <a:latin typeface="Calibri"/>
              </a:rPr>
              <a:t>Sixth Outline Level</a:t>
            </a:r>
            <a:endParaRPr lang="en-US" sz="1500" strike="noStrike" spc="-1">
              <a:solidFill>
                <a:srgbClr val="404040"/>
              </a:solidFill>
              <a:uFill>
                <a:solidFill>
                  <a:srgbClr val="FFFFFF"/>
                </a:solidFill>
              </a:uFill>
              <a:latin typeface="Calibri"/>
            </a:endParaRPr>
          </a:p>
          <a:p>
            <a:pPr>
              <a:lnSpc>
                <a:spcPct val="100000"/>
              </a:lnSpc>
            </a:pPr>
            <a:r>
              <a:rPr lang="en-US" sz="1500" strike="noStrike" spc="-1">
                <a:solidFill>
                  <a:srgbClr val="FFFFFF"/>
                </a:solidFill>
                <a:uFill>
                  <a:solidFill>
                    <a:srgbClr val="FFFFFF"/>
                  </a:solidFill>
                </a:uFill>
                <a:latin typeface="Calibri"/>
              </a:rPr>
              <a:t>Seventh Outline LevelClick to edit Master text styles</a:t>
            </a:r>
            <a:endParaRPr lang="en-US" sz="1500" strike="noStrike" spc="-1">
              <a:solidFill>
                <a:srgbClr val="404040"/>
              </a:solidFill>
              <a:uFill>
                <a:solidFill>
                  <a:srgbClr val="FFFFFF"/>
                </a:solidFill>
              </a:uFill>
              <a:latin typeface="Calibri"/>
            </a:endParaRPr>
          </a:p>
        </p:txBody>
      </p:sp>
      <p:sp>
        <p:nvSpPr>
          <p:cNvPr id="96" name="PlaceHolder 9"/>
          <p:cNvSpPr>
            <a:spLocks noGrp="1"/>
          </p:cNvSpPr>
          <p:nvPr>
            <p:ph type="dt"/>
          </p:nvPr>
        </p:nvSpPr>
        <p:spPr>
          <a:xfrm>
            <a:off x="349200" y="6459840"/>
            <a:ext cx="1963440" cy="364680"/>
          </a:xfrm>
          <a:prstGeom prst="rect">
            <a:avLst/>
          </a:prstGeom>
        </p:spPr>
        <p:txBody>
          <a:bodyPr anchor="ctr"/>
          <a:lstStyle/>
          <a:p>
            <a:pPr>
              <a:lnSpc>
                <a:spcPct val="100000"/>
              </a:lnSpc>
            </a:pPr>
            <a:r>
              <a:rPr lang="en-IN" sz="900" strike="noStrike" spc="-1">
                <a:solidFill>
                  <a:srgbClr val="FFFFFF"/>
                </a:solidFill>
                <a:uFill>
                  <a:solidFill>
                    <a:srgbClr val="FFFFFF"/>
                  </a:solidFill>
                </a:uFill>
                <a:latin typeface="Calibri"/>
              </a:rPr>
              <a:t>26/02/18</a:t>
            </a:r>
            <a:endParaRPr lang="en-IN" sz="1400" strike="noStrike" spc="-1">
              <a:solidFill>
                <a:srgbClr val="000000"/>
              </a:solidFill>
              <a:uFill>
                <a:solidFill>
                  <a:srgbClr val="FFFFFF"/>
                </a:solidFill>
              </a:uFill>
              <a:latin typeface="Times New Roman"/>
            </a:endParaRPr>
          </a:p>
        </p:txBody>
      </p:sp>
      <p:sp>
        <p:nvSpPr>
          <p:cNvPr id="97" name="PlaceHolder 10"/>
          <p:cNvSpPr>
            <a:spLocks noGrp="1"/>
          </p:cNvSpPr>
          <p:nvPr>
            <p:ph type="ftr"/>
          </p:nvPr>
        </p:nvSpPr>
        <p:spPr>
          <a:xfrm>
            <a:off x="3600360" y="6459840"/>
            <a:ext cx="3485880" cy="364680"/>
          </a:xfrm>
          <a:prstGeom prst="rect">
            <a:avLst/>
          </a:prstGeom>
        </p:spPr>
        <p:txBody>
          <a:bodyPr anchor="ctr"/>
          <a:lstStyle/>
          <a:p>
            <a:pPr>
              <a:lnSpc>
                <a:spcPct val="100000"/>
              </a:lnSpc>
            </a:pPr>
            <a:r>
              <a:rPr lang="en-IN" sz="900" strike="noStrike" cap="all" spc="-1">
                <a:solidFill>
                  <a:srgbClr val="5A6378"/>
                </a:solidFill>
                <a:uFill>
                  <a:solidFill>
                    <a:srgbClr val="FFFFFF"/>
                  </a:solidFill>
                </a:uFill>
                <a:latin typeface="Calibri"/>
              </a:rPr>
              <a:t>IR Project Midsem Evaluation</a:t>
            </a:r>
            <a:endParaRPr lang="en-IN" sz="1400" strike="noStrike" spc="-1">
              <a:solidFill>
                <a:srgbClr val="000000"/>
              </a:solidFill>
              <a:uFill>
                <a:solidFill>
                  <a:srgbClr val="FFFFFF"/>
                </a:solidFill>
              </a:uFill>
              <a:latin typeface="Times New Roman"/>
            </a:endParaRPr>
          </a:p>
        </p:txBody>
      </p:sp>
      <p:sp>
        <p:nvSpPr>
          <p:cNvPr id="98" name="PlaceHolder 11"/>
          <p:cNvSpPr>
            <a:spLocks noGrp="1"/>
          </p:cNvSpPr>
          <p:nvPr>
            <p:ph type="sldNum"/>
          </p:nvPr>
        </p:nvSpPr>
        <p:spPr>
          <a:xfrm>
            <a:off x="7425360" y="6459840"/>
            <a:ext cx="983520" cy="364680"/>
          </a:xfrm>
          <a:prstGeom prst="rect">
            <a:avLst/>
          </a:prstGeom>
        </p:spPr>
        <p:txBody>
          <a:bodyPr anchor="ctr"/>
          <a:lstStyle/>
          <a:p>
            <a:pPr algn="r">
              <a:lnSpc>
                <a:spcPct val="100000"/>
              </a:lnSpc>
            </a:pPr>
            <a:fld id="{02FA1DB7-1599-4811-AD14-F96E530A641A}" type="slidenum">
              <a:rPr lang="en-IN" sz="1050" strike="noStrike" spc="-1">
                <a:solidFill>
                  <a:srgbClr val="5A6378"/>
                </a:solidFill>
                <a:uFill>
                  <a:solidFill>
                    <a:srgbClr val="FFFFFF"/>
                  </a:solidFill>
                </a:uFill>
                <a:latin typeface="Calibri"/>
              </a:rPr>
              <a:t>‹#›</a:t>
            </a:fld>
            <a:endParaRPr lang="en-IN" sz="140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 name="TextShape 1"/>
          <p:cNvSpPr txBox="1"/>
          <p:nvPr/>
        </p:nvSpPr>
        <p:spPr>
          <a:xfrm>
            <a:off x="924600" y="706328"/>
            <a:ext cx="7467120" cy="1210504"/>
          </a:xfrm>
          <a:prstGeom prst="rect">
            <a:avLst/>
          </a:prstGeom>
          <a:noFill/>
          <a:ln>
            <a:noFill/>
          </a:ln>
        </p:spPr>
        <p:txBody>
          <a:bodyPr anchor="b"/>
          <a:lstStyle/>
          <a:p>
            <a:r>
              <a:rPr lang="en-IN" sz="4400" b="1" strike="noStrike" spc="-49" dirty="0">
                <a:solidFill>
                  <a:srgbClr val="262626"/>
                </a:solidFill>
                <a:uFill>
                  <a:solidFill>
                    <a:srgbClr val="FFFFFF"/>
                  </a:solidFill>
                </a:uFill>
                <a:latin typeface="Calibri Light"/>
              </a:rPr>
              <a:t>A Firefly Algorithm-based Approach for Pseudo-Relevance Feedback</a:t>
            </a:r>
            <a:endParaRPr lang="en-US" sz="1800" strike="noStrike" spc="-1" dirty="0">
              <a:solidFill>
                <a:srgbClr val="000000"/>
              </a:solidFill>
              <a:uFill>
                <a:solidFill>
                  <a:srgbClr val="FFFFFF"/>
                </a:solidFill>
              </a:uFill>
              <a:latin typeface="Calibri"/>
            </a:endParaRPr>
          </a:p>
        </p:txBody>
      </p:sp>
      <p:sp>
        <p:nvSpPr>
          <p:cNvPr id="134" name="TextShape 2"/>
          <p:cNvSpPr txBox="1"/>
          <p:nvPr/>
        </p:nvSpPr>
        <p:spPr>
          <a:xfrm>
            <a:off x="914400" y="3048120"/>
            <a:ext cx="7391160" cy="2742840"/>
          </a:xfrm>
          <a:prstGeom prst="rect">
            <a:avLst/>
          </a:prstGeom>
          <a:noFill/>
          <a:ln>
            <a:noFill/>
          </a:ln>
        </p:spPr>
        <p:txBody>
          <a:bodyPr/>
          <a:lstStyle/>
          <a:p>
            <a:pPr algn="ctr">
              <a:lnSpc>
                <a:spcPct val="100000"/>
              </a:lnSpc>
            </a:pPr>
            <a:r>
              <a:rPr lang="en-IN" sz="2400" b="1" strike="noStrike" cap="all" spc="199">
                <a:solidFill>
                  <a:srgbClr val="5A6378"/>
                </a:solidFill>
                <a:uFill>
                  <a:solidFill>
                    <a:srgbClr val="FFFFFF"/>
                  </a:solidFill>
                </a:uFill>
                <a:latin typeface="Calibri Light"/>
              </a:rPr>
              <a:t>GROUP MEMBERS</a:t>
            </a:r>
            <a:endParaRPr lang="en-IN" sz="3200" strike="noStrike" spc="-1">
              <a:solidFill>
                <a:srgbClr val="000000"/>
              </a:solidFill>
              <a:uFill>
                <a:solidFill>
                  <a:srgbClr val="FFFFFF"/>
                </a:solidFill>
              </a:uFill>
              <a:latin typeface="Arial"/>
            </a:endParaRPr>
          </a:p>
          <a:p>
            <a:pPr algn="ctr">
              <a:lnSpc>
                <a:spcPct val="100000"/>
              </a:lnSpc>
            </a:pPr>
            <a:r>
              <a:rPr lang="en-IN" sz="2400" b="1" strike="noStrike" spc="-1">
                <a:solidFill>
                  <a:srgbClr val="5A6378"/>
                </a:solidFill>
                <a:uFill>
                  <a:solidFill>
                    <a:srgbClr val="FFFFFF"/>
                  </a:solidFill>
                </a:uFill>
                <a:latin typeface="Calibri Light"/>
              </a:rPr>
              <a:t>SHAMITHA S UDUPA 15IT141</a:t>
            </a:r>
            <a:endParaRPr lang="en-IN" sz="3200" strike="noStrike" spc="-1">
              <a:solidFill>
                <a:srgbClr val="000000"/>
              </a:solidFill>
              <a:uFill>
                <a:solidFill>
                  <a:srgbClr val="FFFFFF"/>
                </a:solidFill>
              </a:uFill>
              <a:latin typeface="Arial"/>
            </a:endParaRPr>
          </a:p>
          <a:p>
            <a:pPr algn="ctr">
              <a:lnSpc>
                <a:spcPct val="100000"/>
              </a:lnSpc>
            </a:pPr>
            <a:r>
              <a:rPr lang="en-IN" sz="2400" b="1" strike="noStrike" spc="-1">
                <a:solidFill>
                  <a:srgbClr val="5A6378"/>
                </a:solidFill>
                <a:uFill>
                  <a:solidFill>
                    <a:srgbClr val="FFFFFF"/>
                  </a:solidFill>
                </a:uFill>
                <a:latin typeface="Calibri Light"/>
              </a:rPr>
              <a:t>SANJANA B 15IT239</a:t>
            </a:r>
            <a:endParaRPr lang="en-IN" sz="3200" strike="noStrike" spc="-1">
              <a:solidFill>
                <a:srgbClr val="000000"/>
              </a:solidFill>
              <a:uFill>
                <a:solidFill>
                  <a:srgbClr val="FFFFFF"/>
                </a:solidFill>
              </a:uFill>
              <a:latin typeface="Arial"/>
            </a:endParaRPr>
          </a:p>
        </p:txBody>
      </p:sp>
      <p:sp>
        <p:nvSpPr>
          <p:cNvPr id="135" name="TextShape 3"/>
          <p:cNvSpPr txBox="1"/>
          <p:nvPr/>
        </p:nvSpPr>
        <p:spPr>
          <a:xfrm>
            <a:off x="822960" y="6459840"/>
            <a:ext cx="1854000" cy="364680"/>
          </a:xfrm>
          <a:prstGeom prst="rect">
            <a:avLst/>
          </a:prstGeom>
          <a:noFill/>
          <a:ln>
            <a:noFill/>
          </a:ln>
        </p:spPr>
        <p:txBody>
          <a:bodyPr anchor="ctr"/>
          <a:lstStyle/>
          <a:p>
            <a:pPr>
              <a:lnSpc>
                <a:spcPct val="100000"/>
              </a:lnSpc>
            </a:pPr>
            <a:r>
              <a:rPr lang="en-IN" sz="900" spc="-1" dirty="0" smtClean="0">
                <a:solidFill>
                  <a:srgbClr val="FFFFFF"/>
                </a:solidFill>
                <a:uFill>
                  <a:solidFill>
                    <a:srgbClr val="FFFFFF"/>
                  </a:solidFill>
                </a:uFill>
                <a:latin typeface="Calibri"/>
              </a:rPr>
              <a:t>03/05/2018</a:t>
            </a:r>
            <a:endParaRPr lang="en-IN" sz="1400" strike="noStrike" spc="-1" dirty="0">
              <a:solidFill>
                <a:srgbClr val="000000"/>
              </a:solidFill>
              <a:uFill>
                <a:solidFill>
                  <a:srgbClr val="FFFFFF"/>
                </a:solidFill>
              </a:uFill>
              <a:latin typeface="Times New Roman"/>
            </a:endParaRPr>
          </a:p>
        </p:txBody>
      </p:sp>
      <p:sp>
        <p:nvSpPr>
          <p:cNvPr id="136" name="TextShape 4"/>
          <p:cNvSpPr txBox="1"/>
          <p:nvPr/>
        </p:nvSpPr>
        <p:spPr>
          <a:xfrm>
            <a:off x="2764800" y="6459840"/>
            <a:ext cx="3616920" cy="364680"/>
          </a:xfrm>
          <a:prstGeom prst="rect">
            <a:avLst/>
          </a:prstGeom>
          <a:noFill/>
          <a:ln>
            <a:noFill/>
          </a:ln>
        </p:spPr>
        <p:txBody>
          <a:bodyPr anchor="ctr"/>
          <a:lstStyle/>
          <a:p>
            <a:pPr algn="ctr">
              <a:lnSpc>
                <a:spcPct val="100000"/>
              </a:lnSpc>
            </a:pPr>
            <a:r>
              <a:rPr lang="en-IN" sz="900" strike="noStrike" cap="all" spc="-1" dirty="0">
                <a:solidFill>
                  <a:srgbClr val="FFFFFF"/>
                </a:solidFill>
                <a:uFill>
                  <a:solidFill>
                    <a:srgbClr val="FFFFFF"/>
                  </a:solidFill>
                </a:uFill>
                <a:latin typeface="Calibri"/>
              </a:rPr>
              <a:t>IR Project </a:t>
            </a:r>
            <a:r>
              <a:rPr lang="en-IN" sz="900" strike="noStrike" cap="all" spc="-1" dirty="0" smtClean="0">
                <a:solidFill>
                  <a:srgbClr val="FFFFFF"/>
                </a:solidFill>
                <a:uFill>
                  <a:solidFill>
                    <a:srgbClr val="FFFFFF"/>
                  </a:solidFill>
                </a:uFill>
                <a:latin typeface="Calibri"/>
              </a:rPr>
              <a:t>End Semester Evaluation</a:t>
            </a:r>
            <a:endParaRPr lang="en-IN" sz="1400" strike="noStrike" spc="-1" dirty="0">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 name="TextShape 1"/>
          <p:cNvSpPr txBox="1"/>
          <p:nvPr/>
        </p:nvSpPr>
        <p:spPr>
          <a:xfrm>
            <a:off x="822960" y="286560"/>
            <a:ext cx="7543440" cy="779760"/>
          </a:xfrm>
          <a:prstGeom prst="rect">
            <a:avLst/>
          </a:prstGeom>
          <a:noFill/>
          <a:ln>
            <a:noFill/>
          </a:ln>
        </p:spPr>
        <p:txBody>
          <a:bodyPr anchor="b"/>
          <a:lstStyle/>
          <a:p>
            <a:pPr>
              <a:lnSpc>
                <a:spcPct val="100000"/>
              </a:lnSpc>
            </a:pPr>
            <a:r>
              <a:rPr lang="en-US" sz="4800" b="1" strike="noStrike" spc="-49">
                <a:solidFill>
                  <a:srgbClr val="404040"/>
                </a:solidFill>
                <a:uFill>
                  <a:solidFill>
                    <a:srgbClr val="FFFFFF"/>
                  </a:solidFill>
                </a:uFill>
                <a:latin typeface="Calibri Light"/>
              </a:rPr>
              <a:t>Research Objectives</a:t>
            </a:r>
            <a:endParaRPr lang="en-US" sz="1800" strike="noStrike" spc="-1">
              <a:solidFill>
                <a:srgbClr val="000000"/>
              </a:solidFill>
              <a:uFill>
                <a:solidFill>
                  <a:srgbClr val="FFFFFF"/>
                </a:solidFill>
              </a:uFill>
              <a:latin typeface="Calibri"/>
            </a:endParaRPr>
          </a:p>
        </p:txBody>
      </p:sp>
      <p:sp>
        <p:nvSpPr>
          <p:cNvPr id="166" name="TextShape 2"/>
          <p:cNvSpPr txBox="1"/>
          <p:nvPr/>
        </p:nvSpPr>
        <p:spPr>
          <a:xfrm>
            <a:off x="822960" y="1219320"/>
            <a:ext cx="7543440" cy="4649400"/>
          </a:xfrm>
          <a:prstGeom prst="rect">
            <a:avLst/>
          </a:prstGeom>
          <a:noFill/>
          <a:ln>
            <a:noFill/>
          </a:ln>
        </p:spPr>
        <p:txBody>
          <a:bodyPr lIns="0" rIns="0"/>
          <a:lstStyle/>
          <a:p>
            <a:pPr marL="360" algn="just">
              <a:lnSpc>
                <a:spcPct val="100000"/>
              </a:lnSpc>
              <a:buClr>
                <a:srgbClr val="C00000"/>
              </a:buClr>
            </a:pPr>
            <a:endParaRPr lang="en-US" sz="2400" strike="noStrike" spc="-1" dirty="0">
              <a:solidFill>
                <a:srgbClr val="404040"/>
              </a:solidFill>
              <a:uFill>
                <a:solidFill>
                  <a:srgbClr val="FFFFFF"/>
                </a:solidFill>
              </a:uFill>
              <a:latin typeface="Times New Roman" pitchFamily="18" charset="0"/>
              <a:cs typeface="Times New Roman" pitchFamily="18" charset="0"/>
            </a:endParaRPr>
          </a:p>
          <a:p>
            <a:pPr marL="91440" indent="-91080" algn="just">
              <a:lnSpc>
                <a:spcPct val="100000"/>
              </a:lnSpc>
              <a:buClr>
                <a:srgbClr val="C00000"/>
              </a:buClr>
              <a:buFont typeface="Wingdings" charset="2"/>
              <a:buChar char=""/>
            </a:pPr>
            <a:r>
              <a:rPr lang="en-US" sz="2400" strike="noStrike" spc="-1" dirty="0">
                <a:solidFill>
                  <a:srgbClr val="404040"/>
                </a:solidFill>
                <a:uFill>
                  <a:solidFill>
                    <a:srgbClr val="FFFFFF"/>
                  </a:solidFill>
                </a:uFill>
                <a:latin typeface="Times New Roman" pitchFamily="18" charset="0"/>
                <a:cs typeface="Times New Roman" pitchFamily="18" charset="0"/>
              </a:rPr>
              <a:t> To construct the inverted index of documents in MEDLINE database</a:t>
            </a:r>
          </a:p>
          <a:p>
            <a:pPr marL="91440" indent="-91080" algn="just">
              <a:lnSpc>
                <a:spcPct val="100000"/>
              </a:lnSpc>
              <a:buClr>
                <a:srgbClr val="C00000"/>
              </a:buClr>
              <a:buFont typeface="Wingdings" charset="2"/>
              <a:buChar char=""/>
            </a:pPr>
            <a:r>
              <a:rPr lang="en-US" sz="2400" strike="noStrike" spc="-1" dirty="0">
                <a:solidFill>
                  <a:srgbClr val="404040"/>
                </a:solidFill>
                <a:uFill>
                  <a:solidFill>
                    <a:srgbClr val="FFFFFF"/>
                  </a:solidFill>
                </a:uFill>
                <a:latin typeface="Times New Roman" pitchFamily="18" charset="0"/>
                <a:cs typeface="Times New Roman" pitchFamily="18" charset="0"/>
              </a:rPr>
              <a:t> To build Okapi BM25 model to rank the pseudo relevant documents</a:t>
            </a:r>
          </a:p>
          <a:p>
            <a:pPr marL="91440" indent="-91080" algn="just">
              <a:lnSpc>
                <a:spcPct val="100000"/>
              </a:lnSpc>
              <a:buClr>
                <a:srgbClr val="C00000"/>
              </a:buClr>
              <a:buFont typeface="Wingdings" charset="2"/>
              <a:buChar char=""/>
            </a:pPr>
            <a:r>
              <a:rPr lang="en-US" sz="2400" strike="noStrike" spc="-1" dirty="0">
                <a:solidFill>
                  <a:srgbClr val="404040"/>
                </a:solidFill>
                <a:uFill>
                  <a:solidFill>
                    <a:srgbClr val="FFFFFF"/>
                  </a:solidFill>
                </a:uFill>
                <a:latin typeface="Times New Roman" pitchFamily="18" charset="0"/>
                <a:cs typeface="Times New Roman" pitchFamily="18" charset="0"/>
              </a:rPr>
              <a:t> Implementation of firefly algorithm to find the best expanded </a:t>
            </a:r>
            <a:r>
              <a:rPr lang="en-US" sz="2400" strike="noStrike" spc="-1" dirty="0" smtClean="0">
                <a:solidFill>
                  <a:srgbClr val="404040"/>
                </a:solidFill>
                <a:uFill>
                  <a:solidFill>
                    <a:srgbClr val="FFFFFF"/>
                  </a:solidFill>
                </a:uFill>
                <a:latin typeface="Times New Roman" pitchFamily="18" charset="0"/>
                <a:cs typeface="Times New Roman" pitchFamily="18" charset="0"/>
              </a:rPr>
              <a:t>query</a:t>
            </a:r>
            <a:endParaRPr lang="en-US" sz="2400" strike="noStrike" spc="-1" dirty="0">
              <a:solidFill>
                <a:srgbClr val="404040"/>
              </a:solidFill>
              <a:uFill>
                <a:solidFill>
                  <a:srgbClr val="FFFFFF"/>
                </a:solidFill>
              </a:uFill>
              <a:latin typeface="Times New Roman" pitchFamily="18" charset="0"/>
              <a:cs typeface="Times New Roman" pitchFamily="18" charset="0"/>
            </a:endParaRPr>
          </a:p>
          <a:p>
            <a:pPr marL="91440" indent="-91080" algn="just">
              <a:lnSpc>
                <a:spcPct val="100000"/>
              </a:lnSpc>
              <a:buClr>
                <a:srgbClr val="C00000"/>
              </a:buClr>
              <a:buFont typeface="Wingdings" charset="2"/>
              <a:buChar char=""/>
            </a:pPr>
            <a:r>
              <a:rPr lang="en-US" sz="2400" strike="noStrike" spc="-1" dirty="0">
                <a:solidFill>
                  <a:srgbClr val="404040"/>
                </a:solidFill>
                <a:uFill>
                  <a:solidFill>
                    <a:srgbClr val="FFFFFF"/>
                  </a:solidFill>
                </a:uFill>
                <a:latin typeface="Times New Roman" pitchFamily="18" charset="0"/>
                <a:cs typeface="Times New Roman" pitchFamily="18" charset="0"/>
              </a:rPr>
              <a:t> Evaluate the performance </a:t>
            </a:r>
            <a:r>
              <a:rPr lang="en-US" sz="2400" strike="noStrike" spc="-1" dirty="0" smtClean="0">
                <a:solidFill>
                  <a:srgbClr val="404040"/>
                </a:solidFill>
                <a:uFill>
                  <a:solidFill>
                    <a:srgbClr val="FFFFFF"/>
                  </a:solidFill>
                </a:uFill>
                <a:latin typeface="Times New Roman" pitchFamily="18" charset="0"/>
                <a:cs typeface="Times New Roman" pitchFamily="18" charset="0"/>
              </a:rPr>
              <a:t>: </a:t>
            </a:r>
            <a:r>
              <a:rPr lang="en-US" sz="2400" spc="-1" dirty="0" smtClean="0">
                <a:solidFill>
                  <a:srgbClr val="404040"/>
                </a:solidFill>
                <a:uFill>
                  <a:solidFill>
                    <a:srgbClr val="FFFFFF"/>
                  </a:solidFill>
                </a:uFill>
                <a:latin typeface="Times New Roman" pitchFamily="18" charset="0"/>
                <a:cs typeface="Times New Roman" pitchFamily="18" charset="0"/>
              </a:rPr>
              <a:t>P</a:t>
            </a:r>
            <a:r>
              <a:rPr lang="en-US" sz="2400" strike="noStrike" spc="-1" dirty="0" smtClean="0">
                <a:solidFill>
                  <a:srgbClr val="404040"/>
                </a:solidFill>
                <a:uFill>
                  <a:solidFill>
                    <a:srgbClr val="FFFFFF"/>
                  </a:solidFill>
                </a:uFill>
                <a:latin typeface="Times New Roman" pitchFamily="18" charset="0"/>
                <a:cs typeface="Times New Roman" pitchFamily="18" charset="0"/>
              </a:rPr>
              <a:t>recision and MAP</a:t>
            </a:r>
            <a:endParaRPr lang="en-US" sz="2400" strike="noStrike" spc="-1" dirty="0">
              <a:solidFill>
                <a:srgbClr val="404040"/>
              </a:solidFill>
              <a:uFill>
                <a:solidFill>
                  <a:srgbClr val="FFFFFF"/>
                </a:solidFill>
              </a:uFill>
              <a:latin typeface="Times New Roman" pitchFamily="18" charset="0"/>
              <a:cs typeface="Times New Roman" pitchFamily="18" charset="0"/>
            </a:endParaRPr>
          </a:p>
          <a:p>
            <a:pPr marL="91440" indent="-91080" algn="just">
              <a:lnSpc>
                <a:spcPct val="100000"/>
              </a:lnSpc>
              <a:buClr>
                <a:srgbClr val="C00000"/>
              </a:buClr>
              <a:buFont typeface="Wingdings" charset="2"/>
              <a:buChar char=""/>
            </a:pPr>
            <a:r>
              <a:rPr lang="en-US" sz="2400" strike="noStrike" spc="-1" dirty="0">
                <a:solidFill>
                  <a:srgbClr val="404040"/>
                </a:solidFill>
                <a:uFill>
                  <a:solidFill>
                    <a:srgbClr val="FFFFFF"/>
                  </a:solidFill>
                </a:uFill>
                <a:latin typeface="Times New Roman" pitchFamily="18" charset="0"/>
                <a:cs typeface="Times New Roman" pitchFamily="18" charset="0"/>
              </a:rPr>
              <a:t> Comparison of results </a:t>
            </a:r>
          </a:p>
        </p:txBody>
      </p:sp>
      <p:sp>
        <p:nvSpPr>
          <p:cNvPr id="6" name="TextShape 3"/>
          <p:cNvSpPr txBox="1"/>
          <p:nvPr/>
        </p:nvSpPr>
        <p:spPr>
          <a:xfrm>
            <a:off x="822960" y="6459840"/>
            <a:ext cx="1854000" cy="364680"/>
          </a:xfrm>
          <a:prstGeom prst="rect">
            <a:avLst/>
          </a:prstGeom>
          <a:noFill/>
          <a:ln>
            <a:noFill/>
          </a:ln>
        </p:spPr>
        <p:txBody>
          <a:bodyPr anchor="ctr"/>
          <a:lstStyle/>
          <a:p>
            <a:pPr>
              <a:lnSpc>
                <a:spcPct val="100000"/>
              </a:lnSpc>
            </a:pPr>
            <a:r>
              <a:rPr lang="en-IN" sz="900" spc="-1" dirty="0" smtClean="0">
                <a:solidFill>
                  <a:srgbClr val="FFFFFF"/>
                </a:solidFill>
                <a:uFill>
                  <a:solidFill>
                    <a:srgbClr val="FFFFFF"/>
                  </a:solidFill>
                </a:uFill>
                <a:latin typeface="Calibri"/>
              </a:rPr>
              <a:t>03/05/2018</a:t>
            </a:r>
            <a:endParaRPr lang="en-IN" sz="1400" strike="noStrike" spc="-1" dirty="0">
              <a:solidFill>
                <a:srgbClr val="000000"/>
              </a:solidFill>
              <a:uFill>
                <a:solidFill>
                  <a:srgbClr val="FFFFFF"/>
                </a:solidFill>
              </a:uFill>
              <a:latin typeface="Times New Roman"/>
            </a:endParaRPr>
          </a:p>
        </p:txBody>
      </p:sp>
      <p:sp>
        <p:nvSpPr>
          <p:cNvPr id="7" name="TextShape 4"/>
          <p:cNvSpPr txBox="1"/>
          <p:nvPr/>
        </p:nvSpPr>
        <p:spPr>
          <a:xfrm>
            <a:off x="2764800" y="6459840"/>
            <a:ext cx="3616920" cy="364680"/>
          </a:xfrm>
          <a:prstGeom prst="rect">
            <a:avLst/>
          </a:prstGeom>
          <a:noFill/>
          <a:ln>
            <a:noFill/>
          </a:ln>
        </p:spPr>
        <p:txBody>
          <a:bodyPr anchor="ctr"/>
          <a:lstStyle/>
          <a:p>
            <a:pPr algn="ctr">
              <a:lnSpc>
                <a:spcPct val="100000"/>
              </a:lnSpc>
            </a:pPr>
            <a:r>
              <a:rPr lang="en-IN" sz="900" strike="noStrike" cap="all" spc="-1" dirty="0">
                <a:solidFill>
                  <a:srgbClr val="FFFFFF"/>
                </a:solidFill>
                <a:uFill>
                  <a:solidFill>
                    <a:srgbClr val="FFFFFF"/>
                  </a:solidFill>
                </a:uFill>
                <a:latin typeface="Calibri"/>
              </a:rPr>
              <a:t>IR Project </a:t>
            </a:r>
            <a:r>
              <a:rPr lang="en-IN" sz="900" strike="noStrike" cap="all" spc="-1" dirty="0" smtClean="0">
                <a:solidFill>
                  <a:srgbClr val="FFFFFF"/>
                </a:solidFill>
                <a:uFill>
                  <a:solidFill>
                    <a:srgbClr val="FFFFFF"/>
                  </a:solidFill>
                </a:uFill>
                <a:latin typeface="Calibri"/>
              </a:rPr>
              <a:t>End Semester Evaluation</a:t>
            </a:r>
            <a:endParaRPr lang="en-IN" sz="1400" strike="noStrike" spc="-1" dirty="0">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 name="TextShape 1"/>
          <p:cNvSpPr txBox="1"/>
          <p:nvPr/>
        </p:nvSpPr>
        <p:spPr>
          <a:xfrm>
            <a:off x="822960" y="286560"/>
            <a:ext cx="7543440" cy="779760"/>
          </a:xfrm>
          <a:prstGeom prst="rect">
            <a:avLst/>
          </a:prstGeom>
          <a:noFill/>
          <a:ln>
            <a:noFill/>
          </a:ln>
        </p:spPr>
        <p:txBody>
          <a:bodyPr anchor="b"/>
          <a:lstStyle/>
          <a:p>
            <a:pPr>
              <a:lnSpc>
                <a:spcPct val="100000"/>
              </a:lnSpc>
            </a:pPr>
            <a:r>
              <a:rPr lang="en-US" sz="4800" b="1" strike="noStrike" spc="-49">
                <a:solidFill>
                  <a:srgbClr val="404040"/>
                </a:solidFill>
                <a:uFill>
                  <a:solidFill>
                    <a:srgbClr val="FFFFFF"/>
                  </a:solidFill>
                </a:uFill>
                <a:latin typeface="Calibri Light"/>
              </a:rPr>
              <a:t>Proposed Model</a:t>
            </a:r>
            <a:endParaRPr lang="en-US" sz="1800" strike="noStrike" spc="-1">
              <a:solidFill>
                <a:srgbClr val="000000"/>
              </a:solidFill>
              <a:uFill>
                <a:solidFill>
                  <a:srgbClr val="FFFFFF"/>
                </a:solidFill>
              </a:uFill>
              <a:latin typeface="Calibri"/>
            </a:endParaRPr>
          </a:p>
        </p:txBody>
      </p:sp>
      <p:pic>
        <p:nvPicPr>
          <p:cNvPr id="172" name="Picture 171"/>
          <p:cNvPicPr/>
          <p:nvPr/>
        </p:nvPicPr>
        <p:blipFill>
          <a:blip r:embed="rId2"/>
          <a:stretch/>
        </p:blipFill>
        <p:spPr>
          <a:xfrm>
            <a:off x="2016000" y="1137960"/>
            <a:ext cx="5282280" cy="5126040"/>
          </a:xfrm>
          <a:prstGeom prst="rect">
            <a:avLst/>
          </a:prstGeom>
          <a:ln>
            <a:noFill/>
          </a:ln>
        </p:spPr>
      </p:pic>
      <p:sp>
        <p:nvSpPr>
          <p:cNvPr id="6" name="TextShape 3"/>
          <p:cNvSpPr txBox="1"/>
          <p:nvPr/>
        </p:nvSpPr>
        <p:spPr>
          <a:xfrm>
            <a:off x="822960" y="6459840"/>
            <a:ext cx="1854000" cy="364680"/>
          </a:xfrm>
          <a:prstGeom prst="rect">
            <a:avLst/>
          </a:prstGeom>
          <a:noFill/>
          <a:ln>
            <a:noFill/>
          </a:ln>
        </p:spPr>
        <p:txBody>
          <a:bodyPr anchor="ctr"/>
          <a:lstStyle/>
          <a:p>
            <a:pPr>
              <a:lnSpc>
                <a:spcPct val="100000"/>
              </a:lnSpc>
            </a:pPr>
            <a:r>
              <a:rPr lang="en-IN" sz="900" spc="-1" dirty="0" smtClean="0">
                <a:solidFill>
                  <a:srgbClr val="FFFFFF"/>
                </a:solidFill>
                <a:uFill>
                  <a:solidFill>
                    <a:srgbClr val="FFFFFF"/>
                  </a:solidFill>
                </a:uFill>
                <a:latin typeface="Calibri"/>
              </a:rPr>
              <a:t>03/05/2018</a:t>
            </a:r>
            <a:endParaRPr lang="en-IN" sz="1400" strike="noStrike" spc="-1" dirty="0">
              <a:solidFill>
                <a:srgbClr val="000000"/>
              </a:solidFill>
              <a:uFill>
                <a:solidFill>
                  <a:srgbClr val="FFFFFF"/>
                </a:solidFill>
              </a:uFill>
              <a:latin typeface="Times New Roman"/>
            </a:endParaRPr>
          </a:p>
        </p:txBody>
      </p:sp>
      <p:sp>
        <p:nvSpPr>
          <p:cNvPr id="7" name="TextShape 4"/>
          <p:cNvSpPr txBox="1"/>
          <p:nvPr/>
        </p:nvSpPr>
        <p:spPr>
          <a:xfrm>
            <a:off x="2764800" y="6459840"/>
            <a:ext cx="3616920" cy="364680"/>
          </a:xfrm>
          <a:prstGeom prst="rect">
            <a:avLst/>
          </a:prstGeom>
          <a:noFill/>
          <a:ln>
            <a:noFill/>
          </a:ln>
        </p:spPr>
        <p:txBody>
          <a:bodyPr anchor="ctr"/>
          <a:lstStyle/>
          <a:p>
            <a:pPr algn="ctr">
              <a:lnSpc>
                <a:spcPct val="100000"/>
              </a:lnSpc>
            </a:pPr>
            <a:r>
              <a:rPr lang="en-IN" sz="900" strike="noStrike" cap="all" spc="-1" dirty="0">
                <a:solidFill>
                  <a:srgbClr val="FFFFFF"/>
                </a:solidFill>
                <a:uFill>
                  <a:solidFill>
                    <a:srgbClr val="FFFFFF"/>
                  </a:solidFill>
                </a:uFill>
                <a:latin typeface="Calibri"/>
              </a:rPr>
              <a:t>IR Project </a:t>
            </a:r>
            <a:r>
              <a:rPr lang="en-IN" sz="900" strike="noStrike" cap="all" spc="-1" dirty="0" smtClean="0">
                <a:solidFill>
                  <a:srgbClr val="FFFFFF"/>
                </a:solidFill>
                <a:uFill>
                  <a:solidFill>
                    <a:srgbClr val="FFFFFF"/>
                  </a:solidFill>
                </a:uFill>
                <a:latin typeface="Calibri"/>
              </a:rPr>
              <a:t>End Semester Evaluation</a:t>
            </a:r>
            <a:endParaRPr lang="en-IN" sz="1400" strike="noStrike" spc="-1" dirty="0">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822960" y="286560"/>
            <a:ext cx="7543440" cy="779760"/>
          </a:xfrm>
          <a:prstGeom prst="rect">
            <a:avLst/>
          </a:prstGeom>
          <a:noFill/>
          <a:ln>
            <a:noFill/>
          </a:ln>
        </p:spPr>
        <p:txBody>
          <a:bodyPr anchor="b"/>
          <a:lstStyle/>
          <a:p>
            <a:pPr>
              <a:lnSpc>
                <a:spcPct val="100000"/>
              </a:lnSpc>
            </a:pPr>
            <a:r>
              <a:rPr lang="en-US" sz="4800" b="1" strike="noStrike" spc="-49" dirty="0">
                <a:solidFill>
                  <a:srgbClr val="404040"/>
                </a:solidFill>
                <a:uFill>
                  <a:solidFill>
                    <a:srgbClr val="FFFFFF"/>
                  </a:solidFill>
                </a:uFill>
                <a:latin typeface="Calibri Light"/>
              </a:rPr>
              <a:t>Proposed Model </a:t>
            </a:r>
            <a:endParaRPr lang="en-US" sz="1800" b="1" strike="noStrike" spc="-1" dirty="0">
              <a:solidFill>
                <a:srgbClr val="000000"/>
              </a:solidFill>
              <a:uFill>
                <a:solidFill>
                  <a:srgbClr val="FFFFFF"/>
                </a:solidFill>
              </a:uFill>
              <a:latin typeface="Calibri"/>
            </a:endParaRPr>
          </a:p>
        </p:txBody>
      </p:sp>
      <p:sp>
        <p:nvSpPr>
          <p:cNvPr id="174" name="TextShape 2"/>
          <p:cNvSpPr txBox="1"/>
          <p:nvPr/>
        </p:nvSpPr>
        <p:spPr>
          <a:xfrm>
            <a:off x="822960" y="1219320"/>
            <a:ext cx="7543440" cy="4649400"/>
          </a:xfrm>
          <a:prstGeom prst="rect">
            <a:avLst/>
          </a:prstGeom>
          <a:noFill/>
          <a:ln>
            <a:noFill/>
          </a:ln>
        </p:spPr>
        <p:txBody>
          <a:bodyPr lIns="0" rIns="0"/>
          <a:lstStyle/>
          <a:p>
            <a:pPr marL="108000">
              <a:buClr>
                <a:srgbClr val="000000"/>
              </a:buClr>
              <a:buSzPct val="45000"/>
            </a:pPr>
            <a:r>
              <a:rPr lang="en-US" sz="2000" strike="noStrike" spc="-1" dirty="0">
                <a:solidFill>
                  <a:srgbClr val="404040"/>
                </a:solidFill>
                <a:uFill>
                  <a:solidFill>
                    <a:srgbClr val="FFFFFF"/>
                  </a:solidFill>
                </a:uFill>
                <a:latin typeface="Times New Roman" pitchFamily="18" charset="0"/>
                <a:cs typeface="Times New Roman" pitchFamily="18" charset="0"/>
              </a:rPr>
              <a:t>Pseudo Code for the proposed firefly algorithm:</a:t>
            </a:r>
          </a:p>
          <a:p>
            <a:pPr marL="108000">
              <a:buClr>
                <a:srgbClr val="000000"/>
              </a:buClr>
              <a:buSzPct val="45000"/>
            </a:pPr>
            <a:endParaRPr lang="en-US" sz="2000" spc="-1" dirty="0" smtClean="0">
              <a:solidFill>
                <a:srgbClr val="404040"/>
              </a:solidFill>
              <a:uFill>
                <a:solidFill>
                  <a:srgbClr val="FFFFFF"/>
                </a:solidFill>
              </a:uFill>
              <a:latin typeface="Times New Roman" pitchFamily="18" charset="0"/>
              <a:cs typeface="Times New Roman" pitchFamily="18" charset="0"/>
            </a:endParaRPr>
          </a:p>
          <a:p>
            <a:pPr marL="108000">
              <a:buClr>
                <a:srgbClr val="000000"/>
              </a:buClr>
              <a:buSzPct val="45000"/>
            </a:pPr>
            <a:r>
              <a:rPr lang="en-US" sz="2000" spc="-1" dirty="0" smtClean="0">
                <a:solidFill>
                  <a:srgbClr val="404040"/>
                </a:solidFill>
                <a:uFill>
                  <a:solidFill>
                    <a:srgbClr val="FFFFFF"/>
                  </a:solidFill>
                </a:uFill>
                <a:latin typeface="Times New Roman" pitchFamily="18" charset="0"/>
                <a:cs typeface="Times New Roman" pitchFamily="18" charset="0"/>
              </a:rPr>
              <a:t>Define light absorption coefficient L, parameter a</a:t>
            </a:r>
          </a:p>
          <a:p>
            <a:pPr marL="108000">
              <a:buClr>
                <a:srgbClr val="000000"/>
              </a:buClr>
              <a:buSzPct val="45000"/>
            </a:pPr>
            <a:r>
              <a:rPr lang="en-US" sz="2000" spc="-1" dirty="0" smtClean="0">
                <a:solidFill>
                  <a:srgbClr val="404040"/>
                </a:solidFill>
                <a:uFill>
                  <a:solidFill>
                    <a:srgbClr val="FFFFFF"/>
                  </a:solidFill>
                </a:uFill>
                <a:latin typeface="Times New Roman" pitchFamily="18" charset="0"/>
                <a:cs typeface="Times New Roman" pitchFamily="18" charset="0"/>
              </a:rPr>
              <a:t>Light intensity I</a:t>
            </a:r>
            <a:r>
              <a:rPr lang="en-US" sz="2000" spc="-1" baseline="-25000" dirty="0" smtClean="0">
                <a:solidFill>
                  <a:srgbClr val="404040"/>
                </a:solidFill>
                <a:uFill>
                  <a:solidFill>
                    <a:srgbClr val="FFFFFF"/>
                  </a:solidFill>
                </a:uFill>
                <a:latin typeface="Times New Roman" pitchFamily="18" charset="0"/>
                <a:cs typeface="Times New Roman" pitchFamily="18" charset="0"/>
              </a:rPr>
              <a:t>i</a:t>
            </a:r>
            <a:r>
              <a:rPr lang="en-US" sz="2000" spc="-1" dirty="0" smtClean="0">
                <a:solidFill>
                  <a:srgbClr val="404040"/>
                </a:solidFill>
                <a:uFill>
                  <a:solidFill>
                    <a:srgbClr val="FFFFFF"/>
                  </a:solidFill>
                </a:uFill>
                <a:latin typeface="Times New Roman" pitchFamily="18" charset="0"/>
                <a:cs typeface="Times New Roman" pitchFamily="18" charset="0"/>
              </a:rPr>
              <a:t> at Q’</a:t>
            </a:r>
            <a:r>
              <a:rPr lang="en-US" sz="2000" spc="-1" baseline="-25000" dirty="0" smtClean="0">
                <a:solidFill>
                  <a:srgbClr val="404040"/>
                </a:solidFill>
                <a:uFill>
                  <a:solidFill>
                    <a:srgbClr val="FFFFFF"/>
                  </a:solidFill>
                </a:uFill>
                <a:latin typeface="Times New Roman" pitchFamily="18" charset="0"/>
                <a:cs typeface="Times New Roman" pitchFamily="18" charset="0"/>
              </a:rPr>
              <a:t>I</a:t>
            </a:r>
            <a:r>
              <a:rPr lang="en-US" sz="2000" spc="-1" dirty="0" smtClean="0">
                <a:solidFill>
                  <a:srgbClr val="404040"/>
                </a:solidFill>
                <a:uFill>
                  <a:solidFill>
                    <a:srgbClr val="FFFFFF"/>
                  </a:solidFill>
                </a:uFill>
                <a:latin typeface="Times New Roman" pitchFamily="18" charset="0"/>
                <a:cs typeface="Times New Roman" pitchFamily="18" charset="0"/>
              </a:rPr>
              <a:t> is determined by fitness function of Q’</a:t>
            </a:r>
            <a:r>
              <a:rPr lang="en-US" sz="2000" spc="-1" baseline="-25000" dirty="0" smtClean="0">
                <a:solidFill>
                  <a:srgbClr val="404040"/>
                </a:solidFill>
                <a:uFill>
                  <a:solidFill>
                    <a:srgbClr val="FFFFFF"/>
                  </a:solidFill>
                </a:uFill>
                <a:latin typeface="Times New Roman" pitchFamily="18" charset="0"/>
                <a:cs typeface="Times New Roman" pitchFamily="18" charset="0"/>
              </a:rPr>
              <a:t>I</a:t>
            </a:r>
          </a:p>
          <a:p>
            <a:pPr marL="108000">
              <a:buClr>
                <a:srgbClr val="000000"/>
              </a:buClr>
              <a:buSzPct val="45000"/>
            </a:pPr>
            <a:r>
              <a:rPr lang="en-US" sz="2000" spc="-1" baseline="-25000" dirty="0" smtClean="0">
                <a:solidFill>
                  <a:srgbClr val="404040"/>
                </a:solidFill>
                <a:uFill>
                  <a:solidFill>
                    <a:srgbClr val="FFFFFF"/>
                  </a:solidFill>
                </a:uFill>
                <a:latin typeface="Times New Roman" pitchFamily="18" charset="0"/>
                <a:cs typeface="Times New Roman" pitchFamily="18" charset="0"/>
              </a:rPr>
              <a:t> </a:t>
            </a:r>
            <a:r>
              <a:rPr lang="en-US" sz="2000" spc="-1" dirty="0" smtClean="0">
                <a:solidFill>
                  <a:srgbClr val="404040"/>
                </a:solidFill>
                <a:uFill>
                  <a:solidFill>
                    <a:srgbClr val="FFFFFF"/>
                  </a:solidFill>
                </a:uFill>
                <a:latin typeface="Times New Roman" pitchFamily="18" charset="0"/>
                <a:cs typeface="Times New Roman" pitchFamily="18" charset="0"/>
              </a:rPr>
              <a:t>Generate initial population of n fireflies(</a:t>
            </a:r>
            <a:r>
              <a:rPr lang="en-US" sz="2000" spc="-1" dirty="0" err="1" smtClean="0">
                <a:solidFill>
                  <a:srgbClr val="404040"/>
                </a:solidFill>
                <a:uFill>
                  <a:solidFill>
                    <a:srgbClr val="FFFFFF"/>
                  </a:solidFill>
                </a:uFill>
                <a:latin typeface="Times New Roman" pitchFamily="18" charset="0"/>
                <a:cs typeface="Times New Roman" pitchFamily="18" charset="0"/>
              </a:rPr>
              <a:t>Q’</a:t>
            </a:r>
            <a:r>
              <a:rPr lang="en-US" sz="2000" spc="-1" baseline="-25000" dirty="0" err="1">
                <a:solidFill>
                  <a:srgbClr val="404040"/>
                </a:solidFill>
                <a:uFill>
                  <a:solidFill>
                    <a:srgbClr val="FFFFFF"/>
                  </a:solidFill>
                </a:uFill>
                <a:latin typeface="Times New Roman" pitchFamily="18" charset="0"/>
                <a:cs typeface="Times New Roman" pitchFamily="18" charset="0"/>
              </a:rPr>
              <a:t>i</a:t>
            </a:r>
            <a:r>
              <a:rPr lang="en-US" sz="2000" spc="-1" dirty="0" smtClean="0">
                <a:solidFill>
                  <a:srgbClr val="404040"/>
                </a:solidFill>
                <a:uFill>
                  <a:solidFill>
                    <a:srgbClr val="FFFFFF"/>
                  </a:solidFill>
                </a:uFill>
                <a:latin typeface="Times New Roman" pitchFamily="18" charset="0"/>
                <a:cs typeface="Times New Roman" pitchFamily="18" charset="0"/>
              </a:rPr>
              <a:t>)</a:t>
            </a:r>
          </a:p>
          <a:p>
            <a:pPr marL="108000">
              <a:buClr>
                <a:srgbClr val="000000"/>
              </a:buClr>
              <a:buSzPct val="45000"/>
            </a:pPr>
            <a:r>
              <a:rPr lang="en-US" sz="2000" spc="-1" dirty="0" smtClean="0">
                <a:solidFill>
                  <a:srgbClr val="404040"/>
                </a:solidFill>
                <a:uFill>
                  <a:solidFill>
                    <a:srgbClr val="FFFFFF"/>
                  </a:solidFill>
                </a:uFill>
                <a:latin typeface="Times New Roman" pitchFamily="18" charset="0"/>
                <a:cs typeface="Times New Roman" pitchFamily="18" charset="0"/>
              </a:rPr>
              <a:t>while not stopping condition:</a:t>
            </a:r>
          </a:p>
          <a:p>
            <a:pPr marL="108000">
              <a:buClr>
                <a:srgbClr val="000000"/>
              </a:buClr>
              <a:buSzPct val="45000"/>
            </a:pPr>
            <a:r>
              <a:rPr lang="en-US" sz="2000" spc="-1" dirty="0">
                <a:solidFill>
                  <a:srgbClr val="404040"/>
                </a:solidFill>
                <a:uFill>
                  <a:solidFill>
                    <a:srgbClr val="FFFFFF"/>
                  </a:solidFill>
                </a:uFill>
                <a:latin typeface="Times New Roman" pitchFamily="18" charset="0"/>
                <a:cs typeface="Times New Roman" pitchFamily="18" charset="0"/>
              </a:rPr>
              <a:t>	</a:t>
            </a:r>
            <a:r>
              <a:rPr lang="en-US" sz="2000" spc="-1" dirty="0" smtClean="0">
                <a:solidFill>
                  <a:srgbClr val="404040"/>
                </a:solidFill>
                <a:uFill>
                  <a:solidFill>
                    <a:srgbClr val="FFFFFF"/>
                  </a:solidFill>
                </a:uFill>
                <a:latin typeface="Times New Roman" pitchFamily="18" charset="0"/>
                <a:cs typeface="Times New Roman" pitchFamily="18" charset="0"/>
              </a:rPr>
              <a:t>for i in range(1,n):</a:t>
            </a:r>
          </a:p>
          <a:p>
            <a:pPr marL="108000">
              <a:buClr>
                <a:srgbClr val="000000"/>
              </a:buClr>
              <a:buSzPct val="45000"/>
            </a:pPr>
            <a:r>
              <a:rPr lang="en-US" sz="2000" spc="-1" dirty="0">
                <a:solidFill>
                  <a:srgbClr val="404040"/>
                </a:solidFill>
                <a:uFill>
                  <a:solidFill>
                    <a:srgbClr val="FFFFFF"/>
                  </a:solidFill>
                </a:uFill>
                <a:latin typeface="Times New Roman" pitchFamily="18" charset="0"/>
                <a:cs typeface="Times New Roman" pitchFamily="18" charset="0"/>
              </a:rPr>
              <a:t>	</a:t>
            </a:r>
            <a:r>
              <a:rPr lang="en-US" sz="2000" spc="-1" dirty="0" smtClean="0">
                <a:solidFill>
                  <a:srgbClr val="404040"/>
                </a:solidFill>
                <a:uFill>
                  <a:solidFill>
                    <a:srgbClr val="FFFFFF"/>
                  </a:solidFill>
                </a:uFill>
                <a:latin typeface="Times New Roman" pitchFamily="18" charset="0"/>
                <a:cs typeface="Times New Roman" pitchFamily="18" charset="0"/>
              </a:rPr>
              <a:t>	for j in range(1,n):</a:t>
            </a:r>
          </a:p>
          <a:p>
            <a:pPr marL="108000">
              <a:buClr>
                <a:srgbClr val="000000"/>
              </a:buClr>
              <a:buSzPct val="45000"/>
            </a:pPr>
            <a:r>
              <a:rPr lang="en-US" sz="2000" spc="-1" dirty="0">
                <a:solidFill>
                  <a:srgbClr val="404040"/>
                </a:solidFill>
                <a:uFill>
                  <a:solidFill>
                    <a:srgbClr val="FFFFFF"/>
                  </a:solidFill>
                </a:uFill>
                <a:latin typeface="Times New Roman" pitchFamily="18" charset="0"/>
                <a:cs typeface="Times New Roman" pitchFamily="18" charset="0"/>
              </a:rPr>
              <a:t>	</a:t>
            </a:r>
            <a:r>
              <a:rPr lang="en-US" sz="2000" spc="-1" dirty="0" smtClean="0">
                <a:solidFill>
                  <a:srgbClr val="404040"/>
                </a:solidFill>
                <a:uFill>
                  <a:solidFill>
                    <a:srgbClr val="FFFFFF"/>
                  </a:solidFill>
                </a:uFill>
                <a:latin typeface="Times New Roman" pitchFamily="18" charset="0"/>
                <a:cs typeface="Times New Roman" pitchFamily="18" charset="0"/>
              </a:rPr>
              <a:t>		if f(</a:t>
            </a:r>
            <a:r>
              <a:rPr lang="en-US" sz="2000" spc="-1" dirty="0" err="1" smtClean="0">
                <a:solidFill>
                  <a:srgbClr val="404040"/>
                </a:solidFill>
                <a:uFill>
                  <a:solidFill>
                    <a:srgbClr val="FFFFFF"/>
                  </a:solidFill>
                </a:uFill>
                <a:latin typeface="Times New Roman" pitchFamily="18" charset="0"/>
                <a:cs typeface="Times New Roman" pitchFamily="18" charset="0"/>
              </a:rPr>
              <a:t>Q’</a:t>
            </a:r>
            <a:r>
              <a:rPr lang="en-US" sz="2000" spc="-1" baseline="-25000" dirty="0" err="1">
                <a:solidFill>
                  <a:srgbClr val="404040"/>
                </a:solidFill>
                <a:uFill>
                  <a:solidFill>
                    <a:srgbClr val="FFFFFF"/>
                  </a:solidFill>
                </a:uFill>
                <a:latin typeface="Times New Roman" pitchFamily="18" charset="0"/>
                <a:cs typeface="Times New Roman" pitchFamily="18" charset="0"/>
              </a:rPr>
              <a:t>i</a:t>
            </a:r>
            <a:r>
              <a:rPr lang="en-US" sz="2000" spc="-1" dirty="0" smtClean="0">
                <a:solidFill>
                  <a:srgbClr val="404040"/>
                </a:solidFill>
                <a:uFill>
                  <a:solidFill>
                    <a:srgbClr val="FFFFFF"/>
                  </a:solidFill>
                </a:uFill>
                <a:latin typeface="Times New Roman" pitchFamily="18" charset="0"/>
                <a:cs typeface="Times New Roman" pitchFamily="18" charset="0"/>
              </a:rPr>
              <a:t>) &lt; f(</a:t>
            </a:r>
            <a:r>
              <a:rPr lang="en-US" sz="2000" spc="-1" dirty="0" err="1" smtClean="0">
                <a:solidFill>
                  <a:srgbClr val="404040"/>
                </a:solidFill>
                <a:uFill>
                  <a:solidFill>
                    <a:srgbClr val="FFFFFF"/>
                  </a:solidFill>
                </a:uFill>
                <a:latin typeface="Times New Roman" pitchFamily="18" charset="0"/>
                <a:cs typeface="Times New Roman" pitchFamily="18" charset="0"/>
              </a:rPr>
              <a:t>Q’</a:t>
            </a:r>
            <a:r>
              <a:rPr lang="en-US" sz="2000" spc="-1" baseline="-25000" dirty="0" err="1" smtClean="0">
                <a:solidFill>
                  <a:srgbClr val="404040"/>
                </a:solidFill>
                <a:uFill>
                  <a:solidFill>
                    <a:srgbClr val="FFFFFF"/>
                  </a:solidFill>
                </a:uFill>
                <a:latin typeface="Times New Roman" pitchFamily="18" charset="0"/>
                <a:cs typeface="Times New Roman" pitchFamily="18" charset="0"/>
              </a:rPr>
              <a:t>j</a:t>
            </a:r>
            <a:r>
              <a:rPr lang="en-US" sz="2000" spc="-1" dirty="0" smtClean="0">
                <a:solidFill>
                  <a:srgbClr val="404040"/>
                </a:solidFill>
                <a:uFill>
                  <a:solidFill>
                    <a:srgbClr val="FFFFFF"/>
                  </a:solidFill>
                </a:uFill>
                <a:latin typeface="Times New Roman" pitchFamily="18" charset="0"/>
                <a:cs typeface="Times New Roman" pitchFamily="18" charset="0"/>
              </a:rPr>
              <a:t>) :</a:t>
            </a:r>
          </a:p>
          <a:p>
            <a:pPr marL="108000">
              <a:buClr>
                <a:srgbClr val="000000"/>
              </a:buClr>
              <a:buSzPct val="45000"/>
            </a:pPr>
            <a:r>
              <a:rPr lang="en-US" sz="2000" spc="-1" dirty="0">
                <a:solidFill>
                  <a:srgbClr val="404040"/>
                </a:solidFill>
                <a:uFill>
                  <a:solidFill>
                    <a:srgbClr val="FFFFFF"/>
                  </a:solidFill>
                </a:uFill>
                <a:latin typeface="Times New Roman" pitchFamily="18" charset="0"/>
                <a:cs typeface="Times New Roman" pitchFamily="18" charset="0"/>
              </a:rPr>
              <a:t>	</a:t>
            </a:r>
            <a:r>
              <a:rPr lang="en-US" sz="2000" spc="-1" dirty="0" smtClean="0">
                <a:solidFill>
                  <a:srgbClr val="404040"/>
                </a:solidFill>
                <a:uFill>
                  <a:solidFill>
                    <a:srgbClr val="FFFFFF"/>
                  </a:solidFill>
                </a:uFill>
                <a:latin typeface="Times New Roman" pitchFamily="18" charset="0"/>
                <a:cs typeface="Times New Roman" pitchFamily="18" charset="0"/>
              </a:rPr>
              <a:t>			move Q’</a:t>
            </a:r>
            <a:r>
              <a:rPr lang="en-US" sz="2000" spc="-1" baseline="-25000" dirty="0" smtClean="0">
                <a:solidFill>
                  <a:srgbClr val="404040"/>
                </a:solidFill>
                <a:uFill>
                  <a:solidFill>
                    <a:srgbClr val="FFFFFF"/>
                  </a:solidFill>
                </a:uFill>
                <a:latin typeface="Times New Roman" pitchFamily="18" charset="0"/>
                <a:cs typeface="Times New Roman" pitchFamily="18" charset="0"/>
              </a:rPr>
              <a:t>I</a:t>
            </a:r>
            <a:r>
              <a:rPr lang="en-US" sz="2000" spc="-1" dirty="0" smtClean="0">
                <a:solidFill>
                  <a:srgbClr val="404040"/>
                </a:solidFill>
                <a:uFill>
                  <a:solidFill>
                    <a:srgbClr val="FFFFFF"/>
                  </a:solidFill>
                </a:uFill>
                <a:latin typeface="Times New Roman" pitchFamily="18" charset="0"/>
                <a:cs typeface="Times New Roman" pitchFamily="18" charset="0"/>
              </a:rPr>
              <a:t> towards </a:t>
            </a:r>
            <a:r>
              <a:rPr lang="en-US" sz="2000" spc="-1" dirty="0" err="1" smtClean="0">
                <a:solidFill>
                  <a:srgbClr val="404040"/>
                </a:solidFill>
                <a:uFill>
                  <a:solidFill>
                    <a:srgbClr val="FFFFFF"/>
                  </a:solidFill>
                </a:uFill>
                <a:latin typeface="Times New Roman" pitchFamily="18" charset="0"/>
                <a:cs typeface="Times New Roman" pitchFamily="18" charset="0"/>
              </a:rPr>
              <a:t>Q’</a:t>
            </a:r>
            <a:r>
              <a:rPr lang="en-US" sz="2000" spc="-1" baseline="-25000" dirty="0" err="1" smtClean="0">
                <a:solidFill>
                  <a:srgbClr val="404040"/>
                </a:solidFill>
                <a:uFill>
                  <a:solidFill>
                    <a:srgbClr val="FFFFFF"/>
                  </a:solidFill>
                </a:uFill>
                <a:latin typeface="Times New Roman" pitchFamily="18" charset="0"/>
                <a:cs typeface="Times New Roman" pitchFamily="18" charset="0"/>
              </a:rPr>
              <a:t>j</a:t>
            </a:r>
            <a:r>
              <a:rPr lang="en-US" sz="2000" spc="-1" baseline="-25000" dirty="0">
                <a:solidFill>
                  <a:srgbClr val="404040"/>
                </a:solidFill>
                <a:uFill>
                  <a:solidFill>
                    <a:srgbClr val="FFFFFF"/>
                  </a:solidFill>
                </a:uFill>
                <a:latin typeface="Times New Roman" pitchFamily="18" charset="0"/>
                <a:cs typeface="Times New Roman" pitchFamily="18" charset="0"/>
              </a:rPr>
              <a:t> </a:t>
            </a:r>
            <a:r>
              <a:rPr lang="en-US" sz="2000" spc="-1" dirty="0" smtClean="0">
                <a:solidFill>
                  <a:srgbClr val="404040"/>
                </a:solidFill>
                <a:uFill>
                  <a:solidFill>
                    <a:srgbClr val="FFFFFF"/>
                  </a:solidFill>
                </a:uFill>
                <a:latin typeface="Times New Roman" pitchFamily="18" charset="0"/>
                <a:cs typeface="Times New Roman" pitchFamily="18" charset="0"/>
              </a:rPr>
              <a:t> </a:t>
            </a:r>
            <a:endParaRPr lang="en-US" sz="2000" spc="-1" baseline="-25000" dirty="0" smtClean="0">
              <a:solidFill>
                <a:srgbClr val="404040"/>
              </a:solidFill>
              <a:uFill>
                <a:solidFill>
                  <a:srgbClr val="FFFFFF"/>
                </a:solidFill>
              </a:uFill>
              <a:latin typeface="Times New Roman" pitchFamily="18" charset="0"/>
              <a:cs typeface="Times New Roman" pitchFamily="18" charset="0"/>
            </a:endParaRPr>
          </a:p>
          <a:p>
            <a:pPr marL="108000">
              <a:buClr>
                <a:srgbClr val="000000"/>
              </a:buClr>
              <a:buSzPct val="45000"/>
            </a:pPr>
            <a:r>
              <a:rPr lang="en-US" sz="2000" spc="-1" baseline="-25000" dirty="0" smtClean="0">
                <a:solidFill>
                  <a:srgbClr val="404040"/>
                </a:solidFill>
                <a:uFill>
                  <a:solidFill>
                    <a:srgbClr val="FFFFFF"/>
                  </a:solidFill>
                </a:uFill>
                <a:latin typeface="Times New Roman" pitchFamily="18" charset="0"/>
                <a:cs typeface="Times New Roman" pitchFamily="18" charset="0"/>
              </a:rPr>
              <a:t>			</a:t>
            </a:r>
            <a:r>
              <a:rPr lang="en-US" sz="2000" spc="-1" dirty="0" smtClean="0">
                <a:solidFill>
                  <a:srgbClr val="404040"/>
                </a:solidFill>
                <a:uFill>
                  <a:solidFill>
                    <a:srgbClr val="FFFFFF"/>
                  </a:solidFill>
                </a:uFill>
                <a:latin typeface="Times New Roman" pitchFamily="18" charset="0"/>
                <a:cs typeface="Times New Roman" pitchFamily="18" charset="0"/>
              </a:rPr>
              <a:t> Change attractiveness </a:t>
            </a:r>
          </a:p>
          <a:p>
            <a:pPr marL="108000">
              <a:buClr>
                <a:srgbClr val="000000"/>
              </a:buClr>
              <a:buSzPct val="45000"/>
            </a:pPr>
            <a:r>
              <a:rPr lang="en-US" sz="2000" spc="-1" baseline="-25000" dirty="0">
                <a:solidFill>
                  <a:srgbClr val="404040"/>
                </a:solidFill>
                <a:uFill>
                  <a:solidFill>
                    <a:srgbClr val="FFFFFF"/>
                  </a:solidFill>
                </a:uFill>
                <a:latin typeface="Times New Roman" pitchFamily="18" charset="0"/>
                <a:cs typeface="Times New Roman" pitchFamily="18" charset="0"/>
              </a:rPr>
              <a:t>	</a:t>
            </a:r>
            <a:r>
              <a:rPr lang="en-US" sz="2000" spc="-1" baseline="-25000" dirty="0" smtClean="0">
                <a:solidFill>
                  <a:srgbClr val="404040"/>
                </a:solidFill>
                <a:uFill>
                  <a:solidFill>
                    <a:srgbClr val="FFFFFF"/>
                  </a:solidFill>
                </a:uFill>
                <a:latin typeface="Times New Roman" pitchFamily="18" charset="0"/>
                <a:cs typeface="Times New Roman" pitchFamily="18" charset="0"/>
              </a:rPr>
              <a:t>		</a:t>
            </a:r>
            <a:r>
              <a:rPr lang="en-US" sz="2000" spc="-1" dirty="0" smtClean="0">
                <a:solidFill>
                  <a:srgbClr val="404040"/>
                </a:solidFill>
                <a:uFill>
                  <a:solidFill>
                    <a:srgbClr val="FFFFFF"/>
                  </a:solidFill>
                </a:uFill>
                <a:latin typeface="Times New Roman" pitchFamily="18" charset="0"/>
                <a:cs typeface="Times New Roman" pitchFamily="18" charset="0"/>
              </a:rPr>
              <a:t> Evaluate new solution</a:t>
            </a:r>
          </a:p>
          <a:p>
            <a:pPr marL="108000">
              <a:buClr>
                <a:srgbClr val="000000"/>
              </a:buClr>
              <a:buSzPct val="45000"/>
            </a:pPr>
            <a:r>
              <a:rPr lang="en-US" sz="2000" spc="-1" baseline="-25000" dirty="0">
                <a:solidFill>
                  <a:srgbClr val="404040"/>
                </a:solidFill>
                <a:uFill>
                  <a:solidFill>
                    <a:srgbClr val="FFFFFF"/>
                  </a:solidFill>
                </a:uFill>
                <a:latin typeface="Times New Roman" pitchFamily="18" charset="0"/>
                <a:cs typeface="Times New Roman" pitchFamily="18" charset="0"/>
              </a:rPr>
              <a:t>	 </a:t>
            </a:r>
            <a:r>
              <a:rPr lang="en-US" sz="2000" spc="-1" dirty="0" smtClean="0">
                <a:solidFill>
                  <a:srgbClr val="404040"/>
                </a:solidFill>
                <a:uFill>
                  <a:solidFill>
                    <a:srgbClr val="FFFFFF"/>
                  </a:solidFill>
                </a:uFill>
                <a:latin typeface="Times New Roman" pitchFamily="18" charset="0"/>
                <a:cs typeface="Times New Roman" pitchFamily="18" charset="0"/>
              </a:rPr>
              <a:t> Rank the fireflies and find the current best EQ</a:t>
            </a:r>
          </a:p>
          <a:p>
            <a:pPr marL="108000">
              <a:buClr>
                <a:srgbClr val="000000"/>
              </a:buClr>
              <a:buSzPct val="45000"/>
            </a:pPr>
            <a:r>
              <a:rPr lang="en-US" sz="2000" spc="-1" baseline="-25000" dirty="0">
                <a:solidFill>
                  <a:srgbClr val="404040"/>
                </a:solidFill>
                <a:uFill>
                  <a:solidFill>
                    <a:srgbClr val="FFFFFF"/>
                  </a:solidFill>
                </a:uFill>
                <a:latin typeface="Times New Roman" pitchFamily="18" charset="0"/>
                <a:cs typeface="Times New Roman" pitchFamily="18" charset="0"/>
              </a:rPr>
              <a:t>	</a:t>
            </a:r>
            <a:endParaRPr lang="en-US" sz="2000" spc="-1" baseline="-25000" dirty="0" smtClean="0">
              <a:solidFill>
                <a:srgbClr val="404040"/>
              </a:solidFill>
              <a:uFill>
                <a:solidFill>
                  <a:srgbClr val="FFFFFF"/>
                </a:solidFill>
              </a:uFill>
              <a:latin typeface="Times New Roman" pitchFamily="18" charset="0"/>
              <a:cs typeface="Times New Roman" pitchFamily="18" charset="0"/>
            </a:endParaRPr>
          </a:p>
          <a:p>
            <a:pPr marL="108000">
              <a:buClr>
                <a:srgbClr val="000000"/>
              </a:buClr>
              <a:buSzPct val="45000"/>
            </a:pPr>
            <a:r>
              <a:rPr lang="en-US" sz="2000" spc="-1" baseline="-25000" dirty="0" smtClean="0">
                <a:solidFill>
                  <a:srgbClr val="404040"/>
                </a:solidFill>
                <a:uFill>
                  <a:solidFill>
                    <a:srgbClr val="FFFFFF"/>
                  </a:solidFill>
                </a:uFill>
                <a:latin typeface="Times New Roman" pitchFamily="18" charset="0"/>
                <a:cs typeface="Times New Roman" pitchFamily="18" charset="0"/>
              </a:rPr>
              <a:t>	</a:t>
            </a:r>
            <a:endParaRPr lang="en-US" sz="2000" spc="-1" dirty="0" smtClean="0">
              <a:solidFill>
                <a:srgbClr val="404040"/>
              </a:solidFill>
              <a:uFill>
                <a:solidFill>
                  <a:srgbClr val="FFFFFF"/>
                </a:solidFill>
              </a:uFill>
              <a:latin typeface="Times New Roman" pitchFamily="18" charset="0"/>
              <a:cs typeface="Times New Roman" pitchFamily="18" charset="0"/>
            </a:endParaRPr>
          </a:p>
        </p:txBody>
      </p:sp>
      <p:sp>
        <p:nvSpPr>
          <p:cNvPr id="6" name="TextShape 3"/>
          <p:cNvSpPr txBox="1"/>
          <p:nvPr/>
        </p:nvSpPr>
        <p:spPr>
          <a:xfrm>
            <a:off x="822960" y="6459840"/>
            <a:ext cx="1854000" cy="364680"/>
          </a:xfrm>
          <a:prstGeom prst="rect">
            <a:avLst/>
          </a:prstGeom>
          <a:noFill/>
          <a:ln>
            <a:noFill/>
          </a:ln>
        </p:spPr>
        <p:txBody>
          <a:bodyPr anchor="ctr"/>
          <a:lstStyle/>
          <a:p>
            <a:pPr>
              <a:lnSpc>
                <a:spcPct val="100000"/>
              </a:lnSpc>
            </a:pPr>
            <a:r>
              <a:rPr lang="en-IN" sz="900" spc="-1" dirty="0" smtClean="0">
                <a:solidFill>
                  <a:srgbClr val="FFFFFF"/>
                </a:solidFill>
                <a:uFill>
                  <a:solidFill>
                    <a:srgbClr val="FFFFFF"/>
                  </a:solidFill>
                </a:uFill>
                <a:latin typeface="Calibri"/>
              </a:rPr>
              <a:t>03/05/2018</a:t>
            </a:r>
            <a:endParaRPr lang="en-IN" sz="1400" strike="noStrike" spc="-1" dirty="0">
              <a:solidFill>
                <a:srgbClr val="000000"/>
              </a:solidFill>
              <a:uFill>
                <a:solidFill>
                  <a:srgbClr val="FFFFFF"/>
                </a:solidFill>
              </a:uFill>
              <a:latin typeface="Times New Roman"/>
            </a:endParaRPr>
          </a:p>
        </p:txBody>
      </p:sp>
      <p:sp>
        <p:nvSpPr>
          <p:cNvPr id="7" name="TextShape 4"/>
          <p:cNvSpPr txBox="1"/>
          <p:nvPr/>
        </p:nvSpPr>
        <p:spPr>
          <a:xfrm>
            <a:off x="2764800" y="6459840"/>
            <a:ext cx="3616920" cy="364680"/>
          </a:xfrm>
          <a:prstGeom prst="rect">
            <a:avLst/>
          </a:prstGeom>
          <a:noFill/>
          <a:ln>
            <a:noFill/>
          </a:ln>
        </p:spPr>
        <p:txBody>
          <a:bodyPr anchor="ctr"/>
          <a:lstStyle/>
          <a:p>
            <a:pPr algn="ctr">
              <a:lnSpc>
                <a:spcPct val="100000"/>
              </a:lnSpc>
            </a:pPr>
            <a:r>
              <a:rPr lang="en-IN" sz="900" strike="noStrike" cap="all" spc="-1" dirty="0">
                <a:solidFill>
                  <a:srgbClr val="FFFFFF"/>
                </a:solidFill>
                <a:uFill>
                  <a:solidFill>
                    <a:srgbClr val="FFFFFF"/>
                  </a:solidFill>
                </a:uFill>
                <a:latin typeface="Calibri"/>
              </a:rPr>
              <a:t>IR Project </a:t>
            </a:r>
            <a:r>
              <a:rPr lang="en-IN" sz="900" strike="noStrike" cap="all" spc="-1" dirty="0" smtClean="0">
                <a:solidFill>
                  <a:srgbClr val="FFFFFF"/>
                </a:solidFill>
                <a:uFill>
                  <a:solidFill>
                    <a:srgbClr val="FFFFFF"/>
                  </a:solidFill>
                </a:uFill>
                <a:latin typeface="Calibri"/>
              </a:rPr>
              <a:t>End Semester Evaluation</a:t>
            </a:r>
            <a:endParaRPr lang="en-IN" sz="1400" strike="noStrike" spc="-1" dirty="0">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822960" y="286560"/>
            <a:ext cx="7543440" cy="779760"/>
          </a:xfrm>
          <a:prstGeom prst="rect">
            <a:avLst/>
          </a:prstGeom>
          <a:noFill/>
          <a:ln>
            <a:noFill/>
          </a:ln>
        </p:spPr>
        <p:txBody>
          <a:bodyPr anchor="b"/>
          <a:lstStyle/>
          <a:p>
            <a:pPr>
              <a:lnSpc>
                <a:spcPct val="100000"/>
              </a:lnSpc>
            </a:pPr>
            <a:r>
              <a:rPr lang="en-US" sz="4800" b="1" strike="noStrike" spc="-49" dirty="0" smtClean="0">
                <a:solidFill>
                  <a:srgbClr val="404040"/>
                </a:solidFill>
                <a:uFill>
                  <a:solidFill>
                    <a:srgbClr val="FFFFFF"/>
                  </a:solidFill>
                </a:uFill>
                <a:latin typeface="Calibri Light"/>
              </a:rPr>
              <a:t>Proposed Model </a:t>
            </a:r>
            <a:endParaRPr lang="en-US" sz="1800" b="1" strike="noStrike" spc="-1" dirty="0">
              <a:solidFill>
                <a:srgbClr val="000000"/>
              </a:solidFill>
              <a:uFill>
                <a:solidFill>
                  <a:srgbClr val="FFFFFF"/>
                </a:solidFill>
              </a:uFill>
              <a:latin typeface="Calibri"/>
            </a:endParaRPr>
          </a:p>
        </p:txBody>
      </p:sp>
      <p:sp>
        <p:nvSpPr>
          <p:cNvPr id="178" name="TextShape 2"/>
          <p:cNvSpPr txBox="1"/>
          <p:nvPr/>
        </p:nvSpPr>
        <p:spPr>
          <a:xfrm>
            <a:off x="822960" y="1299880"/>
            <a:ext cx="7543440" cy="4649400"/>
          </a:xfrm>
          <a:prstGeom prst="rect">
            <a:avLst/>
          </a:prstGeom>
          <a:noFill/>
          <a:ln>
            <a:noFill/>
          </a:ln>
        </p:spPr>
        <p:txBody>
          <a:bodyPr lIns="0" rIns="0"/>
          <a:lstStyle/>
          <a:p>
            <a:r>
              <a:rPr lang="en-IN" sz="2000" dirty="0" smtClean="0">
                <a:latin typeface="Times New Roman" pitchFamily="18" charset="0"/>
                <a:cs typeface="Times New Roman" pitchFamily="18" charset="0"/>
              </a:rPr>
              <a:t>Fitness function Pseudo code:</a:t>
            </a:r>
          </a:p>
          <a:p>
            <a:endParaRPr lang="en-IN" sz="2000" dirty="0" smtClean="0">
              <a:latin typeface="Times New Roman" pitchFamily="18" charset="0"/>
              <a:cs typeface="Times New Roman" pitchFamily="18" charset="0"/>
            </a:endParaRPr>
          </a:p>
          <a:p>
            <a:r>
              <a:rPr lang="en-IN" sz="2000" smtClean="0">
                <a:latin typeface="Times New Roman" pitchFamily="18" charset="0"/>
                <a:cs typeface="Times New Roman" pitchFamily="18" charset="0"/>
              </a:rPr>
              <a:t>Calculate </a:t>
            </a:r>
            <a:r>
              <a:rPr lang="en-IN" sz="2000" dirty="0" smtClean="0">
                <a:latin typeface="Times New Roman" pitchFamily="18" charset="0"/>
                <a:cs typeface="Times New Roman" pitchFamily="18" charset="0"/>
              </a:rPr>
              <a:t>inverted index for each term q</a:t>
            </a:r>
            <a:r>
              <a:rPr lang="en-IN" sz="2000" baseline="-25000" dirty="0" smtClean="0">
                <a:latin typeface="Times New Roman" pitchFamily="18" charset="0"/>
                <a:cs typeface="Times New Roman" pitchFamily="18" charset="0"/>
              </a:rPr>
              <a:t>i</a:t>
            </a:r>
            <a:r>
              <a:rPr lang="en-IN" sz="2000" dirty="0" smtClean="0">
                <a:latin typeface="Times New Roman" pitchFamily="18" charset="0"/>
                <a:cs typeface="Times New Roman" pitchFamily="18" charset="0"/>
              </a:rPr>
              <a:t> in Expanded query(EQ).</a:t>
            </a:r>
          </a:p>
          <a:p>
            <a:r>
              <a:rPr lang="en-IN" sz="2000" dirty="0" smtClean="0">
                <a:latin typeface="Times New Roman" pitchFamily="18" charset="0"/>
                <a:cs typeface="Times New Roman" pitchFamily="18" charset="0"/>
              </a:rPr>
              <a:t>Initialise vector S for scores</a:t>
            </a:r>
          </a:p>
          <a:p>
            <a:r>
              <a:rPr lang="en-IN" sz="2000" dirty="0" smtClean="0">
                <a:latin typeface="Times New Roman" pitchFamily="18" charset="0"/>
                <a:cs typeface="Times New Roman" pitchFamily="18" charset="0"/>
              </a:rPr>
              <a:t>For each q</a:t>
            </a:r>
            <a:r>
              <a:rPr lang="en-IN" sz="2000" baseline="-25000" dirty="0" smtClean="0">
                <a:latin typeface="Times New Roman" pitchFamily="18" charset="0"/>
                <a:cs typeface="Times New Roman" pitchFamily="18" charset="0"/>
              </a:rPr>
              <a:t>i</a:t>
            </a:r>
            <a:r>
              <a:rPr lang="en-IN" sz="2000" dirty="0" smtClean="0">
                <a:latin typeface="Times New Roman" pitchFamily="18" charset="0"/>
                <a:cs typeface="Times New Roman" pitchFamily="18" charset="0"/>
              </a:rPr>
              <a:t> in Q’ :</a:t>
            </a:r>
          </a:p>
          <a:p>
            <a:r>
              <a:rPr lang="en-IN" sz="2000" dirty="0" smtClean="0">
                <a:latin typeface="Times New Roman" pitchFamily="18" charset="0"/>
                <a:cs typeface="Times New Roman" pitchFamily="18" charset="0"/>
              </a:rPr>
              <a:t>	For each </a:t>
            </a:r>
            <a:r>
              <a:rPr lang="en-IN" sz="2000" dirty="0" err="1" smtClean="0">
                <a:latin typeface="Times New Roman" pitchFamily="18" charset="0"/>
                <a:cs typeface="Times New Roman" pitchFamily="18" charset="0"/>
              </a:rPr>
              <a:t>d</a:t>
            </a:r>
            <a:r>
              <a:rPr lang="en-IN" sz="2000" baseline="-25000" dirty="0" err="1" smtClean="0">
                <a:latin typeface="Times New Roman" pitchFamily="18" charset="0"/>
                <a:cs typeface="Times New Roman" pitchFamily="18" charset="0"/>
              </a:rPr>
              <a:t>j</a:t>
            </a:r>
            <a:r>
              <a:rPr lang="en-IN" sz="2000" dirty="0" smtClean="0">
                <a:latin typeface="Times New Roman" pitchFamily="18" charset="0"/>
                <a:cs typeface="Times New Roman" pitchFamily="18" charset="0"/>
              </a:rPr>
              <a:t> in R:</a:t>
            </a:r>
          </a:p>
          <a:p>
            <a:r>
              <a:rPr lang="en-IN" sz="2000" dirty="0" smtClean="0">
                <a:latin typeface="Times New Roman" pitchFamily="18" charset="0"/>
                <a:cs typeface="Times New Roman" pitchFamily="18" charset="0"/>
              </a:rPr>
              <a:t>		if </a:t>
            </a:r>
            <a:r>
              <a:rPr lang="en-IN" sz="2000" dirty="0" err="1" smtClean="0">
                <a:latin typeface="Times New Roman" pitchFamily="18" charset="0"/>
                <a:cs typeface="Times New Roman" pitchFamily="18" charset="0"/>
              </a:rPr>
              <a:t>d</a:t>
            </a:r>
            <a:r>
              <a:rPr lang="en-IN" sz="2000" baseline="-25000" dirty="0" err="1" smtClean="0">
                <a:latin typeface="Times New Roman" pitchFamily="18" charset="0"/>
                <a:cs typeface="Times New Roman" pitchFamily="18" charset="0"/>
              </a:rPr>
              <a:t>j</a:t>
            </a:r>
            <a:r>
              <a:rPr lang="en-IN" sz="2000" dirty="0" smtClean="0">
                <a:latin typeface="Times New Roman" pitchFamily="18" charset="0"/>
                <a:cs typeface="Times New Roman" pitchFamily="18" charset="0"/>
              </a:rPr>
              <a:t> belongs to IN(q</a:t>
            </a:r>
            <a:r>
              <a:rPr lang="en-IN" sz="2000" baseline="-25000" dirty="0" smtClean="0">
                <a:latin typeface="Times New Roman" pitchFamily="18" charset="0"/>
                <a:cs typeface="Times New Roman" pitchFamily="18" charset="0"/>
              </a:rPr>
              <a:t>i</a:t>
            </a:r>
            <a:r>
              <a:rPr lang="en-IN" sz="2000" dirty="0" smtClean="0">
                <a:latin typeface="Times New Roman" pitchFamily="18" charset="0"/>
                <a:cs typeface="Times New Roman" pitchFamily="18" charset="0"/>
              </a:rPr>
              <a:t>) and S[</a:t>
            </a:r>
            <a:r>
              <a:rPr lang="en-IN" sz="2000" dirty="0" err="1" smtClean="0">
                <a:latin typeface="Times New Roman" pitchFamily="18" charset="0"/>
                <a:cs typeface="Times New Roman" pitchFamily="18" charset="0"/>
              </a:rPr>
              <a:t>d</a:t>
            </a:r>
            <a:r>
              <a:rPr lang="en-IN" sz="2000" baseline="-25000" dirty="0" err="1" smtClean="0">
                <a:latin typeface="Times New Roman" pitchFamily="18" charset="0"/>
                <a:cs typeface="Times New Roman" pitchFamily="18" charset="0"/>
              </a:rPr>
              <a:t>j</a:t>
            </a:r>
            <a:r>
              <a:rPr lang="en-IN" sz="2000" dirty="0" smtClean="0">
                <a:latin typeface="Times New Roman" pitchFamily="18" charset="0"/>
                <a:cs typeface="Times New Roman" pitchFamily="18" charset="0"/>
              </a:rPr>
              <a:t>]</a:t>
            </a:r>
            <a:r>
              <a:rPr lang="en-IN" sz="2000" baseline="-25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 != 0 :</a:t>
            </a:r>
          </a:p>
          <a:p>
            <a:r>
              <a:rPr lang="en-IN" sz="2000" dirty="0" smtClean="0">
                <a:latin typeface="Times New Roman" pitchFamily="18" charset="0"/>
                <a:cs typeface="Times New Roman" pitchFamily="18" charset="0"/>
              </a:rPr>
              <a:t>			S[d] = BM</a:t>
            </a:r>
            <a:r>
              <a:rPr lang="en-IN" sz="2000" baseline="-25000" dirty="0" smtClean="0">
                <a:latin typeface="Times New Roman" pitchFamily="18" charset="0"/>
                <a:cs typeface="Times New Roman" pitchFamily="18" charset="0"/>
              </a:rPr>
              <a:t>25</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d</a:t>
            </a:r>
            <a:r>
              <a:rPr lang="en-IN" sz="2000" baseline="-25000" dirty="0" err="1" smtClean="0">
                <a:latin typeface="Times New Roman" pitchFamily="18" charset="0"/>
                <a:cs typeface="Times New Roman" pitchFamily="18" charset="0"/>
              </a:rPr>
              <a:t>j</a:t>
            </a:r>
            <a:r>
              <a:rPr lang="en-IN" sz="2000" baseline="-25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 , Q) + BM</a:t>
            </a:r>
            <a:r>
              <a:rPr lang="en-IN" sz="2000" baseline="-25000" dirty="0" smtClean="0">
                <a:latin typeface="Times New Roman" pitchFamily="18" charset="0"/>
                <a:cs typeface="Times New Roman" pitchFamily="18" charset="0"/>
              </a:rPr>
              <a:t>25</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d</a:t>
            </a:r>
            <a:r>
              <a:rPr lang="en-IN" sz="2000" baseline="-25000" dirty="0" err="1" smtClean="0">
                <a:latin typeface="Times New Roman" pitchFamily="18" charset="0"/>
                <a:cs typeface="Times New Roman" pitchFamily="18" charset="0"/>
              </a:rPr>
              <a:t>j</a:t>
            </a:r>
            <a:r>
              <a:rPr lang="en-IN" sz="2000" baseline="-25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 , Q’)</a:t>
            </a:r>
          </a:p>
          <a:p>
            <a:r>
              <a:rPr lang="en-IN" sz="2000" dirty="0" smtClean="0">
                <a:latin typeface="Times New Roman" pitchFamily="18" charset="0"/>
                <a:cs typeface="Times New Roman" pitchFamily="18" charset="0"/>
              </a:rPr>
              <a:t>Fitness score = Max(S)</a:t>
            </a:r>
          </a:p>
          <a:p>
            <a:r>
              <a:rPr lang="en-IN" sz="2000" dirty="0" smtClean="0">
                <a:latin typeface="Times New Roman" pitchFamily="18" charset="0"/>
                <a:cs typeface="Times New Roman" pitchFamily="18" charset="0"/>
              </a:rPr>
              <a:t>	</a:t>
            </a:r>
          </a:p>
          <a:p>
            <a:r>
              <a:rPr lang="en-IN" sz="2000" dirty="0" smtClean="0">
                <a:latin typeface="Times New Roman" pitchFamily="18" charset="0"/>
                <a:cs typeface="Times New Roman" pitchFamily="18" charset="0"/>
              </a:rPr>
              <a:t>		</a:t>
            </a:r>
          </a:p>
          <a:p>
            <a:r>
              <a:rPr lang="en-IN" sz="2000" dirty="0" smtClean="0">
                <a:latin typeface="Times New Roman" pitchFamily="18" charset="0"/>
                <a:cs typeface="Times New Roman" pitchFamily="18" charset="0"/>
              </a:rPr>
              <a:t>	</a:t>
            </a:r>
          </a:p>
          <a:p>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US" sz="2000" strike="noStrike" spc="-1" dirty="0">
              <a:solidFill>
                <a:srgbClr val="404040"/>
              </a:solidFill>
              <a:uFill>
                <a:solidFill>
                  <a:srgbClr val="FFFFFF"/>
                </a:solidFill>
              </a:uFill>
              <a:latin typeface="Times New Roman" pitchFamily="18" charset="0"/>
              <a:cs typeface="Times New Roman" pitchFamily="18" charset="0"/>
            </a:endParaRPr>
          </a:p>
        </p:txBody>
      </p:sp>
      <p:sp>
        <p:nvSpPr>
          <p:cNvPr id="6" name="TextShape 3"/>
          <p:cNvSpPr txBox="1"/>
          <p:nvPr/>
        </p:nvSpPr>
        <p:spPr>
          <a:xfrm>
            <a:off x="822960" y="6459840"/>
            <a:ext cx="1854000" cy="364680"/>
          </a:xfrm>
          <a:prstGeom prst="rect">
            <a:avLst/>
          </a:prstGeom>
          <a:noFill/>
          <a:ln>
            <a:noFill/>
          </a:ln>
        </p:spPr>
        <p:txBody>
          <a:bodyPr anchor="ctr"/>
          <a:lstStyle/>
          <a:p>
            <a:pPr>
              <a:lnSpc>
                <a:spcPct val="100000"/>
              </a:lnSpc>
            </a:pPr>
            <a:r>
              <a:rPr lang="en-IN" sz="900" spc="-1" dirty="0" smtClean="0">
                <a:solidFill>
                  <a:srgbClr val="FFFFFF"/>
                </a:solidFill>
                <a:uFill>
                  <a:solidFill>
                    <a:srgbClr val="FFFFFF"/>
                  </a:solidFill>
                </a:uFill>
                <a:latin typeface="Calibri"/>
              </a:rPr>
              <a:t>03/05/2018</a:t>
            </a:r>
            <a:endParaRPr lang="en-IN" sz="1400" strike="noStrike" spc="-1" dirty="0">
              <a:solidFill>
                <a:srgbClr val="000000"/>
              </a:solidFill>
              <a:uFill>
                <a:solidFill>
                  <a:srgbClr val="FFFFFF"/>
                </a:solidFill>
              </a:uFill>
              <a:latin typeface="Times New Roman"/>
            </a:endParaRPr>
          </a:p>
        </p:txBody>
      </p:sp>
      <p:sp>
        <p:nvSpPr>
          <p:cNvPr id="7" name="TextShape 4"/>
          <p:cNvSpPr txBox="1"/>
          <p:nvPr/>
        </p:nvSpPr>
        <p:spPr>
          <a:xfrm>
            <a:off x="2764800" y="6459840"/>
            <a:ext cx="3616920" cy="364680"/>
          </a:xfrm>
          <a:prstGeom prst="rect">
            <a:avLst/>
          </a:prstGeom>
          <a:noFill/>
          <a:ln>
            <a:noFill/>
          </a:ln>
        </p:spPr>
        <p:txBody>
          <a:bodyPr anchor="ctr"/>
          <a:lstStyle/>
          <a:p>
            <a:pPr algn="ctr">
              <a:lnSpc>
                <a:spcPct val="100000"/>
              </a:lnSpc>
            </a:pPr>
            <a:r>
              <a:rPr lang="en-IN" sz="900" strike="noStrike" cap="all" spc="-1" dirty="0">
                <a:solidFill>
                  <a:srgbClr val="FFFFFF"/>
                </a:solidFill>
                <a:uFill>
                  <a:solidFill>
                    <a:srgbClr val="FFFFFF"/>
                  </a:solidFill>
                </a:uFill>
                <a:latin typeface="Calibri"/>
              </a:rPr>
              <a:t>IR Project </a:t>
            </a:r>
            <a:r>
              <a:rPr lang="en-IN" sz="900" strike="noStrike" cap="all" spc="-1" dirty="0" smtClean="0">
                <a:solidFill>
                  <a:srgbClr val="FFFFFF"/>
                </a:solidFill>
                <a:uFill>
                  <a:solidFill>
                    <a:srgbClr val="FFFFFF"/>
                  </a:solidFill>
                </a:uFill>
                <a:latin typeface="Calibri"/>
              </a:rPr>
              <a:t>End Semester Evaluation</a:t>
            </a:r>
            <a:endParaRPr lang="en-IN" sz="1400" strike="noStrike" spc="-1" dirty="0">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822960" y="260648"/>
            <a:ext cx="7543440" cy="779760"/>
          </a:xfrm>
          <a:prstGeom prst="rect">
            <a:avLst/>
          </a:prstGeom>
          <a:noFill/>
          <a:ln>
            <a:noFill/>
          </a:ln>
        </p:spPr>
        <p:txBody>
          <a:bodyPr anchor="b"/>
          <a:lstStyle/>
          <a:p>
            <a:pPr>
              <a:lnSpc>
                <a:spcPct val="100000"/>
              </a:lnSpc>
            </a:pPr>
            <a:r>
              <a:rPr lang="en-US" sz="4800" b="1" strike="noStrike" spc="-49" dirty="0">
                <a:solidFill>
                  <a:srgbClr val="404040"/>
                </a:solidFill>
                <a:uFill>
                  <a:solidFill>
                    <a:srgbClr val="FFFFFF"/>
                  </a:solidFill>
                </a:uFill>
                <a:latin typeface="Calibri Light"/>
              </a:rPr>
              <a:t>Methodology </a:t>
            </a:r>
            <a:endParaRPr lang="en-US" sz="1800" b="1" strike="noStrike" spc="-1" dirty="0">
              <a:solidFill>
                <a:srgbClr val="000000"/>
              </a:solidFill>
              <a:uFill>
                <a:solidFill>
                  <a:srgbClr val="FFFFFF"/>
                </a:solidFill>
              </a:uFill>
              <a:latin typeface="Calibri"/>
            </a:endParaRPr>
          </a:p>
        </p:txBody>
      </p:sp>
      <p:sp>
        <p:nvSpPr>
          <p:cNvPr id="182" name="TextShape 2"/>
          <p:cNvSpPr txBox="1"/>
          <p:nvPr/>
        </p:nvSpPr>
        <p:spPr>
          <a:xfrm>
            <a:off x="822960" y="1219320"/>
            <a:ext cx="7543440" cy="4649400"/>
          </a:xfrm>
          <a:prstGeom prst="rect">
            <a:avLst/>
          </a:prstGeom>
          <a:noFill/>
          <a:ln>
            <a:noFill/>
          </a:ln>
        </p:spPr>
        <p:txBody>
          <a:bodyPr lIns="0" rIns="0"/>
          <a:lstStyle/>
          <a:p>
            <a:pPr lvl="0" defTabSz="449263" eaLnBrk="0" fontAlgn="base" hangingPunct="0">
              <a:lnSpc>
                <a:spcPct val="75000"/>
              </a:lnSpc>
              <a:spcBef>
                <a:spcPts val="1425"/>
              </a:spcBef>
              <a:spcAft>
                <a:spcPct val="0"/>
              </a:spcAft>
              <a:buClr>
                <a:srgbClr val="000000"/>
              </a:buClr>
              <a:buSzPct val="100000"/>
            </a:pPr>
            <a:r>
              <a:rPr kumimoji="0" lang="en-IN" sz="2000" b="0" i="0" u="none" strike="noStrike" kern="0" cap="none" spc="0" normalizeH="0" baseline="0" noProof="0" dirty="0" smtClean="0">
                <a:ln>
                  <a:noFill/>
                </a:ln>
                <a:solidFill>
                  <a:srgbClr val="404040"/>
                </a:solidFill>
                <a:effectLst/>
                <a:uLnTx/>
                <a:uFillTx/>
                <a:latin typeface="Times New Roman" pitchFamily="18" charset="0"/>
                <a:cs typeface="Times New Roman" pitchFamily="18" charset="0"/>
              </a:rPr>
              <a:t>At each iteration update firefly location:</a:t>
            </a:r>
          </a:p>
          <a:p>
            <a:pPr lvl="0" defTabSz="449263" eaLnBrk="0" fontAlgn="base" hangingPunct="0">
              <a:lnSpc>
                <a:spcPct val="75000"/>
              </a:lnSpc>
              <a:spcBef>
                <a:spcPts val="1425"/>
              </a:spcBef>
              <a:spcAft>
                <a:spcPct val="0"/>
              </a:spcAft>
              <a:buClr>
                <a:srgbClr val="000000"/>
              </a:buClr>
              <a:buSzPct val="100000"/>
            </a:pPr>
            <a:r>
              <a:rPr kumimoji="0" lang="en-IN" sz="2000" b="0" i="0" u="none" strike="noStrike" kern="0" cap="none" spc="0" normalizeH="0" baseline="0" noProof="0" dirty="0" smtClean="0">
                <a:ln>
                  <a:noFill/>
                </a:ln>
                <a:solidFill>
                  <a:srgbClr val="404040"/>
                </a:solidFill>
                <a:effectLst/>
                <a:uLnTx/>
                <a:uFillTx/>
                <a:latin typeface="Times New Roman" pitchFamily="18" charset="0"/>
                <a:cs typeface="Times New Roman" pitchFamily="18" charset="0"/>
              </a:rPr>
              <a:t>	xt+1 i = </a:t>
            </a:r>
            <a:r>
              <a:rPr kumimoji="0" lang="en-IN" sz="2000" b="0" i="0" u="none" strike="noStrike" kern="0" cap="none" spc="0" normalizeH="0" baseline="0" noProof="0" dirty="0" err="1" smtClean="0">
                <a:ln>
                  <a:noFill/>
                </a:ln>
                <a:solidFill>
                  <a:srgbClr val="404040"/>
                </a:solidFill>
                <a:effectLst/>
                <a:uLnTx/>
                <a:uFillTx/>
                <a:latin typeface="Times New Roman" pitchFamily="18" charset="0"/>
                <a:cs typeface="Times New Roman" pitchFamily="18" charset="0"/>
              </a:rPr>
              <a:t>xt</a:t>
            </a:r>
            <a:r>
              <a:rPr kumimoji="0" lang="en-IN" sz="2000" b="0" i="0" u="none" strike="noStrike" kern="0" cap="none" spc="0" normalizeH="0" baseline="0" noProof="0" dirty="0" smtClean="0">
                <a:ln>
                  <a:noFill/>
                </a:ln>
                <a:solidFill>
                  <a:srgbClr val="404040"/>
                </a:solidFill>
                <a:effectLst/>
                <a:uLnTx/>
                <a:uFillTx/>
                <a:latin typeface="Times New Roman" pitchFamily="18" charset="0"/>
                <a:cs typeface="Times New Roman" pitchFamily="18" charset="0"/>
              </a:rPr>
              <a:t> i +</a:t>
            </a:r>
            <a:r>
              <a:rPr kumimoji="0" lang="el-GR" sz="2000" b="0" i="0" u="none" strike="noStrike" kern="0" cap="none" spc="0" normalizeH="0" baseline="0" noProof="0" dirty="0" smtClean="0">
                <a:ln>
                  <a:noFill/>
                </a:ln>
                <a:solidFill>
                  <a:srgbClr val="404040"/>
                </a:solidFill>
                <a:effectLst/>
                <a:uLnTx/>
                <a:uFillTx/>
                <a:latin typeface="Times New Roman" pitchFamily="18" charset="0"/>
                <a:cs typeface="Times New Roman" pitchFamily="18" charset="0"/>
              </a:rPr>
              <a:t>β(</a:t>
            </a:r>
            <a:r>
              <a:rPr kumimoji="0" lang="en-IN" sz="2000" b="0" i="0" u="none" strike="noStrike" kern="0" cap="none" spc="0" normalizeH="0" baseline="0" noProof="0" dirty="0" err="1" smtClean="0">
                <a:ln>
                  <a:noFill/>
                </a:ln>
                <a:solidFill>
                  <a:srgbClr val="404040"/>
                </a:solidFill>
                <a:effectLst/>
                <a:uLnTx/>
                <a:uFillTx/>
                <a:latin typeface="Times New Roman" pitchFamily="18" charset="0"/>
                <a:cs typeface="Times New Roman" pitchFamily="18" charset="0"/>
              </a:rPr>
              <a:t>xt</a:t>
            </a:r>
            <a:r>
              <a:rPr kumimoji="0" lang="en-IN" sz="2000" b="0" i="0" u="none" strike="noStrike" kern="0" cap="none" spc="0" normalizeH="0" baseline="0" noProof="0" dirty="0" smtClean="0">
                <a:ln>
                  <a:noFill/>
                </a:ln>
                <a:solidFill>
                  <a:srgbClr val="404040"/>
                </a:solidFill>
                <a:effectLst/>
                <a:uLnTx/>
                <a:uFillTx/>
                <a:latin typeface="Times New Roman" pitchFamily="18" charset="0"/>
                <a:cs typeface="Times New Roman" pitchFamily="18" charset="0"/>
              </a:rPr>
              <a:t> j −</a:t>
            </a:r>
            <a:r>
              <a:rPr kumimoji="0" lang="en-IN" sz="2000" b="0" i="0" u="none" strike="noStrike" kern="0" cap="none" spc="0" normalizeH="0" baseline="0" noProof="0" dirty="0" err="1" smtClean="0">
                <a:ln>
                  <a:noFill/>
                </a:ln>
                <a:solidFill>
                  <a:srgbClr val="404040"/>
                </a:solidFill>
                <a:effectLst/>
                <a:uLnTx/>
                <a:uFillTx/>
                <a:latin typeface="Times New Roman" pitchFamily="18" charset="0"/>
                <a:cs typeface="Times New Roman" pitchFamily="18" charset="0"/>
              </a:rPr>
              <a:t>xt</a:t>
            </a:r>
            <a:r>
              <a:rPr kumimoji="0" lang="en-IN" sz="2000" b="0" i="0" u="none" strike="noStrike" kern="0" cap="none" spc="0" normalizeH="0" baseline="0" noProof="0" dirty="0" smtClean="0">
                <a:ln>
                  <a:noFill/>
                </a:ln>
                <a:solidFill>
                  <a:srgbClr val="404040"/>
                </a:solidFill>
                <a:effectLst/>
                <a:uLnTx/>
                <a:uFillTx/>
                <a:latin typeface="Times New Roman" pitchFamily="18" charset="0"/>
                <a:cs typeface="Times New Roman" pitchFamily="18" charset="0"/>
              </a:rPr>
              <a:t> i)+</a:t>
            </a:r>
            <a:r>
              <a:rPr kumimoji="0" lang="el-GR" sz="2000" b="0" i="0" u="none" strike="noStrike" kern="0" cap="none" spc="0" normalizeH="0" baseline="0" noProof="0" dirty="0" smtClean="0">
                <a:ln>
                  <a:noFill/>
                </a:ln>
                <a:solidFill>
                  <a:srgbClr val="404040"/>
                </a:solidFill>
                <a:effectLst/>
                <a:uLnTx/>
                <a:uFillTx/>
                <a:latin typeface="Times New Roman" pitchFamily="18" charset="0"/>
                <a:cs typeface="Times New Roman" pitchFamily="18" charset="0"/>
              </a:rPr>
              <a:t>α</a:t>
            </a:r>
            <a:r>
              <a:rPr kumimoji="0" lang="en-IN" sz="2000" b="0" i="0" u="none" strike="noStrike" kern="0" cap="none" spc="0" normalizeH="0" baseline="0" noProof="0" dirty="0" smtClean="0">
                <a:ln>
                  <a:noFill/>
                </a:ln>
                <a:solidFill>
                  <a:srgbClr val="404040"/>
                </a:solidFill>
                <a:effectLst/>
                <a:uLnTx/>
                <a:uFillTx/>
                <a:latin typeface="Times New Roman" pitchFamily="18" charset="0"/>
                <a:cs typeface="Times New Roman" pitchFamily="18" charset="0"/>
              </a:rPr>
              <a:t>(rand− 1 /2)</a:t>
            </a:r>
            <a:r>
              <a:rPr kumimoji="0" lang="en-IN" sz="2000" b="0" i="0" u="none" strike="noStrike" kern="0" cap="none" spc="0" normalizeH="0" noProof="0" dirty="0" smtClean="0">
                <a:ln>
                  <a:noFill/>
                </a:ln>
                <a:solidFill>
                  <a:srgbClr val="404040"/>
                </a:solidFill>
                <a:effectLst/>
                <a:uLnTx/>
                <a:uFillTx/>
                <a:latin typeface="Times New Roman" pitchFamily="18" charset="0"/>
                <a:cs typeface="Times New Roman" pitchFamily="18" charset="0"/>
              </a:rPr>
              <a:t> where</a:t>
            </a:r>
          </a:p>
          <a:p>
            <a:pPr lvl="0" defTabSz="449263" eaLnBrk="0" fontAlgn="base" hangingPunct="0">
              <a:lnSpc>
                <a:spcPct val="75000"/>
              </a:lnSpc>
              <a:spcBef>
                <a:spcPts val="1425"/>
              </a:spcBef>
              <a:spcAft>
                <a:spcPct val="0"/>
              </a:spcAft>
              <a:buClr>
                <a:srgbClr val="000000"/>
              </a:buClr>
              <a:buSzPct val="100000"/>
            </a:pPr>
            <a:r>
              <a:rPr lang="en-IN" sz="2000" kern="0" baseline="0" dirty="0">
                <a:solidFill>
                  <a:srgbClr val="404040"/>
                </a:solidFill>
                <a:latin typeface="Times New Roman" pitchFamily="18" charset="0"/>
                <a:cs typeface="Times New Roman" pitchFamily="18" charset="0"/>
              </a:rPr>
              <a:t>	</a:t>
            </a:r>
            <a:r>
              <a:rPr lang="en-IN" sz="2000" kern="0" baseline="0" dirty="0" err="1" smtClean="0">
                <a:solidFill>
                  <a:srgbClr val="404040"/>
                </a:solidFill>
                <a:latin typeface="Times New Roman" pitchFamily="18" charset="0"/>
                <a:cs typeface="Times New Roman" pitchFamily="18" charset="0"/>
              </a:rPr>
              <a:t>xt</a:t>
            </a:r>
            <a:r>
              <a:rPr lang="en-IN" sz="2000" kern="0" dirty="0" smtClean="0">
                <a:solidFill>
                  <a:srgbClr val="404040"/>
                </a:solidFill>
                <a:latin typeface="Times New Roman" pitchFamily="18" charset="0"/>
                <a:cs typeface="Times New Roman" pitchFamily="18" charset="0"/>
              </a:rPr>
              <a:t> i : current position of the firefly</a:t>
            </a:r>
            <a:endParaRPr kumimoji="0" lang="en-IN" sz="2000" b="0" i="0" u="none" strike="noStrike" kern="0" cap="none" spc="0" normalizeH="0" baseline="0" noProof="0" dirty="0" smtClean="0">
              <a:ln>
                <a:noFill/>
              </a:ln>
              <a:solidFill>
                <a:srgbClr val="404040"/>
              </a:solidFill>
              <a:effectLst/>
              <a:uLnTx/>
              <a:uFillTx/>
              <a:latin typeface="Times New Roman" pitchFamily="18" charset="0"/>
              <a:cs typeface="Times New Roman" pitchFamily="18" charset="0"/>
            </a:endParaRPr>
          </a:p>
          <a:p>
            <a:pPr lvl="0" defTabSz="449263" eaLnBrk="0" fontAlgn="base" hangingPunct="0">
              <a:lnSpc>
                <a:spcPct val="75000"/>
              </a:lnSpc>
              <a:spcBef>
                <a:spcPts val="1425"/>
              </a:spcBef>
              <a:spcAft>
                <a:spcPct val="0"/>
              </a:spcAft>
              <a:buClr>
                <a:srgbClr val="000000"/>
              </a:buClr>
              <a:buSzPct val="100000"/>
            </a:pPr>
            <a:r>
              <a:rPr kumimoji="0" lang="en-IN" sz="2000" b="0" i="1" u="none" strike="noStrike" kern="0" cap="none" spc="0" normalizeH="0" baseline="0" noProof="0" dirty="0" smtClean="0">
                <a:ln>
                  <a:noFill/>
                </a:ln>
                <a:solidFill>
                  <a:srgbClr val="404040"/>
                </a:solidFill>
                <a:effectLst/>
                <a:uLnTx/>
                <a:uFillTx/>
                <a:latin typeface="Times New Roman" pitchFamily="18" charset="0"/>
                <a:cs typeface="Times New Roman" pitchFamily="18" charset="0"/>
              </a:rPr>
              <a:t>	β </a:t>
            </a:r>
            <a:r>
              <a:rPr kumimoji="0" lang="en-IN" sz="2000" b="0" i="0" u="none" strike="noStrike" kern="0" cap="none" spc="0" normalizeH="0" baseline="0" noProof="0" dirty="0" smtClean="0">
                <a:ln>
                  <a:noFill/>
                </a:ln>
                <a:solidFill>
                  <a:srgbClr val="404040"/>
                </a:solidFill>
                <a:effectLst/>
                <a:uLnTx/>
                <a:uFillTx/>
                <a:latin typeface="Times New Roman" pitchFamily="18" charset="0"/>
                <a:cs typeface="Times New Roman" pitchFamily="18" charset="0"/>
              </a:rPr>
              <a:t>= 1/(1 + </a:t>
            </a:r>
            <a:r>
              <a:rPr kumimoji="0" lang="en-IN" sz="2000" b="0" i="1" u="none" strike="noStrike" kern="0" cap="none" spc="0" normalizeH="0" baseline="0" noProof="0" dirty="0" smtClean="0">
                <a:ln>
                  <a:noFill/>
                </a:ln>
                <a:solidFill>
                  <a:srgbClr val="404040"/>
                </a:solidFill>
                <a:effectLst/>
                <a:uLnTx/>
                <a:uFillTx/>
                <a:latin typeface="Times New Roman" pitchFamily="18" charset="0"/>
                <a:cs typeface="Times New Roman" pitchFamily="18" charset="0"/>
              </a:rPr>
              <a:t>γ </a:t>
            </a:r>
            <a:r>
              <a:rPr kumimoji="0" lang="en-IN" sz="2000" b="0" i="1" u="none" strike="noStrike" kern="0" cap="none" spc="0" normalizeH="0" baseline="0" noProof="0" dirty="0" err="1" smtClean="0">
                <a:ln>
                  <a:noFill/>
                </a:ln>
                <a:solidFill>
                  <a:srgbClr val="404040"/>
                </a:solidFill>
                <a:effectLst/>
                <a:uLnTx/>
                <a:uFillTx/>
                <a:latin typeface="Times New Roman" pitchFamily="18" charset="0"/>
                <a:cs typeface="Times New Roman" pitchFamily="18" charset="0"/>
              </a:rPr>
              <a:t>r</a:t>
            </a:r>
            <a:r>
              <a:rPr kumimoji="0" lang="en-IN" sz="2000" b="0" i="1" u="none" strike="noStrike" kern="0" cap="none" spc="0" normalizeH="0" baseline="-25000" noProof="0" dirty="0" err="1" smtClean="0">
                <a:ln>
                  <a:noFill/>
                </a:ln>
                <a:solidFill>
                  <a:srgbClr val="404040"/>
                </a:solidFill>
                <a:effectLst/>
                <a:uLnTx/>
                <a:uFillTx/>
                <a:latin typeface="Times New Roman" pitchFamily="18" charset="0"/>
                <a:cs typeface="Times New Roman" pitchFamily="18" charset="0"/>
              </a:rPr>
              <a:t>ij</a:t>
            </a:r>
            <a:r>
              <a:rPr kumimoji="0" lang="en-IN" sz="2000" b="0" i="1" u="none" strike="noStrike" kern="0" cap="none" spc="0" normalizeH="0" baseline="0" noProof="0" dirty="0" smtClean="0">
                <a:ln>
                  <a:noFill/>
                </a:ln>
                <a:solidFill>
                  <a:srgbClr val="404040"/>
                </a:solidFill>
                <a:effectLst/>
                <a:uLnTx/>
                <a:uFillTx/>
                <a:latin typeface="Times New Roman" pitchFamily="18" charset="0"/>
                <a:cs typeface="Times New Roman" pitchFamily="18" charset="0"/>
              </a:rPr>
              <a:t>)</a:t>
            </a:r>
          </a:p>
          <a:p>
            <a:pPr lvl="0" defTabSz="449263" eaLnBrk="0" fontAlgn="base" hangingPunct="0">
              <a:lnSpc>
                <a:spcPct val="75000"/>
              </a:lnSpc>
              <a:spcBef>
                <a:spcPts val="1425"/>
              </a:spcBef>
              <a:spcAft>
                <a:spcPct val="0"/>
              </a:spcAft>
              <a:buClr>
                <a:srgbClr val="000000"/>
              </a:buClr>
              <a:buSzPct val="100000"/>
            </a:pPr>
            <a:r>
              <a:rPr kumimoji="0" lang="en-IN" sz="2000" b="0" i="0" u="none" strike="noStrike" kern="0" cap="none" spc="0" normalizeH="0" baseline="0" noProof="0" dirty="0" smtClean="0">
                <a:ln>
                  <a:noFill/>
                </a:ln>
                <a:solidFill>
                  <a:srgbClr val="404040"/>
                </a:solidFill>
                <a:effectLst/>
                <a:uLnTx/>
                <a:uFillTx/>
                <a:latin typeface="Times New Roman" pitchFamily="18" charset="0"/>
                <a:cs typeface="Times New Roman" pitchFamily="18" charset="0"/>
              </a:rPr>
              <a:t>	</a:t>
            </a:r>
            <a:r>
              <a:rPr kumimoji="0" lang="en-IN" sz="2000" b="0" i="0" u="none" strike="noStrike" kern="0" cap="none" spc="0" normalizeH="0" baseline="0" noProof="0" dirty="0" err="1" smtClean="0">
                <a:ln>
                  <a:noFill/>
                </a:ln>
                <a:solidFill>
                  <a:srgbClr val="404040"/>
                </a:solidFill>
                <a:effectLst/>
                <a:uLnTx/>
                <a:uFillTx/>
                <a:latin typeface="Times New Roman" pitchFamily="18" charset="0"/>
                <a:cs typeface="Times New Roman" pitchFamily="18" charset="0"/>
              </a:rPr>
              <a:t>r</a:t>
            </a:r>
            <a:r>
              <a:rPr kumimoji="0" lang="en-IN" sz="2000" b="0" i="0" u="none" strike="noStrike" kern="0" cap="none" spc="0" normalizeH="0" baseline="-25000" noProof="0" dirty="0" err="1" smtClean="0">
                <a:ln>
                  <a:noFill/>
                </a:ln>
                <a:solidFill>
                  <a:srgbClr val="404040"/>
                </a:solidFill>
                <a:effectLst/>
                <a:uLnTx/>
                <a:uFillTx/>
                <a:latin typeface="Times New Roman" pitchFamily="18" charset="0"/>
                <a:cs typeface="Times New Roman" pitchFamily="18" charset="0"/>
              </a:rPr>
              <a:t>ij</a:t>
            </a:r>
            <a:r>
              <a:rPr kumimoji="0" lang="en-IN" sz="2000" b="0" i="0" u="none" strike="noStrike" kern="0" cap="none" spc="0" normalizeH="0" baseline="0" noProof="0" dirty="0" smtClean="0">
                <a:ln>
                  <a:noFill/>
                </a:ln>
                <a:solidFill>
                  <a:srgbClr val="404040"/>
                </a:solidFill>
                <a:effectLst/>
                <a:uLnTx/>
                <a:uFillTx/>
                <a:latin typeface="Times New Roman" pitchFamily="18" charset="0"/>
                <a:cs typeface="Times New Roman" pitchFamily="18" charset="0"/>
              </a:rPr>
              <a:t> is distance between firefly i and firefly j (Distance metric : 	Hamming distance </a:t>
            </a:r>
            <a:r>
              <a:rPr kumimoji="0" lang="en-IN" sz="2000" b="0" i="0" u="none" strike="noStrike" kern="0" cap="none" spc="0" normalizeH="0" baseline="0" noProof="0" dirty="0" err="1" smtClean="0">
                <a:ln>
                  <a:noFill/>
                </a:ln>
                <a:solidFill>
                  <a:srgbClr val="404040"/>
                </a:solidFill>
                <a:effectLst/>
                <a:uLnTx/>
                <a:uFillTx/>
                <a:latin typeface="Times New Roman" pitchFamily="18" charset="0"/>
                <a:cs typeface="Times New Roman" pitchFamily="18" charset="0"/>
              </a:rPr>
              <a:t>i.e</a:t>
            </a:r>
            <a:r>
              <a:rPr kumimoji="0" lang="en-IN" sz="2000" b="0" i="0" u="none" strike="noStrike" kern="0" cap="none" spc="0" normalizeH="0" baseline="0" noProof="0" dirty="0" smtClean="0">
                <a:ln>
                  <a:noFill/>
                </a:ln>
                <a:solidFill>
                  <a:srgbClr val="404040"/>
                </a:solidFill>
                <a:effectLst/>
                <a:uLnTx/>
                <a:uFillTx/>
                <a:latin typeface="Times New Roman" pitchFamily="18" charset="0"/>
                <a:cs typeface="Times New Roman" pitchFamily="18" charset="0"/>
              </a:rPr>
              <a:t> the number of non-corresponding elements in 	the sequence)</a:t>
            </a:r>
          </a:p>
          <a:p>
            <a:pPr lvl="0" defTabSz="449263" eaLnBrk="0" fontAlgn="base" hangingPunct="0">
              <a:lnSpc>
                <a:spcPct val="75000"/>
              </a:lnSpc>
              <a:spcBef>
                <a:spcPts val="1425"/>
              </a:spcBef>
              <a:spcAft>
                <a:spcPct val="0"/>
              </a:spcAft>
              <a:buClr>
                <a:srgbClr val="000000"/>
              </a:buClr>
              <a:buSzPct val="100000"/>
            </a:pPr>
            <a:r>
              <a:rPr kumimoji="0" lang="en-IN" sz="2000" b="0" i="0" u="none" strike="noStrike" kern="0" cap="none" spc="0" normalizeH="0" baseline="0" noProof="0" dirty="0" smtClean="0">
                <a:ln>
                  <a:noFill/>
                </a:ln>
                <a:solidFill>
                  <a:srgbClr val="404040"/>
                </a:solidFill>
                <a:effectLst/>
                <a:uLnTx/>
                <a:uFillTx/>
                <a:latin typeface="Times New Roman" pitchFamily="18" charset="0"/>
                <a:cs typeface="Times New Roman" pitchFamily="18" charset="0"/>
              </a:rPr>
              <a:t>	Example</a:t>
            </a:r>
          </a:p>
          <a:p>
            <a:pPr lvl="0" defTabSz="449263" eaLnBrk="0" fontAlgn="base" hangingPunct="0">
              <a:lnSpc>
                <a:spcPct val="75000"/>
              </a:lnSpc>
              <a:spcBef>
                <a:spcPts val="1425"/>
              </a:spcBef>
              <a:spcAft>
                <a:spcPct val="0"/>
              </a:spcAft>
              <a:buClr>
                <a:srgbClr val="000000"/>
              </a:buClr>
              <a:buSzPct val="100000"/>
            </a:pPr>
            <a:r>
              <a:rPr kumimoji="0" lang="en-IN" sz="2000" b="0" i="0" u="none" strike="noStrike" kern="0" cap="none" spc="0" normalizeH="0" baseline="0" noProof="0" dirty="0" smtClean="0">
                <a:ln>
                  <a:noFill/>
                </a:ln>
                <a:solidFill>
                  <a:srgbClr val="404040"/>
                </a:solidFill>
                <a:effectLst/>
                <a:uLnTx/>
                <a:uFillTx/>
                <a:latin typeface="Times New Roman" pitchFamily="18" charset="0"/>
                <a:cs typeface="Times New Roman" pitchFamily="18" charset="0"/>
              </a:rPr>
              <a:t>	Q1 = {a1,a2,a3,a4,a5} Q2 = {a1,a3,a5,a6,a7} then hamming distance 	is 2 = |{a2,a4}| = |{a6,a7}|</a:t>
            </a:r>
          </a:p>
          <a:p>
            <a:pPr defTabSz="449263" eaLnBrk="0" fontAlgn="base" hangingPunct="0">
              <a:lnSpc>
                <a:spcPct val="75000"/>
              </a:lnSpc>
              <a:spcBef>
                <a:spcPts val="1425"/>
              </a:spcBef>
              <a:spcAft>
                <a:spcPct val="0"/>
              </a:spcAft>
              <a:buClr>
                <a:srgbClr val="000000"/>
              </a:buClr>
              <a:buSzPct val="100000"/>
            </a:pPr>
            <a:r>
              <a:rPr lang="en-IN" sz="2000" kern="0" dirty="0" smtClean="0">
                <a:solidFill>
                  <a:srgbClr val="404040"/>
                </a:solidFill>
                <a:latin typeface="Times New Roman" pitchFamily="18" charset="0"/>
                <a:cs typeface="Times New Roman" pitchFamily="18" charset="0"/>
              </a:rPr>
              <a:t>	The </a:t>
            </a:r>
            <a:r>
              <a:rPr lang="en-IN" sz="2000" kern="0" dirty="0">
                <a:solidFill>
                  <a:srgbClr val="404040"/>
                </a:solidFill>
                <a:latin typeface="Times New Roman" pitchFamily="18" charset="0"/>
                <a:cs typeface="Times New Roman" pitchFamily="18" charset="0"/>
              </a:rPr>
              <a:t>randomization parameter α is very important in a Firefly </a:t>
            </a:r>
            <a:r>
              <a:rPr lang="en-IN" sz="2000" kern="0" dirty="0" smtClean="0">
                <a:solidFill>
                  <a:srgbClr val="404040"/>
                </a:solidFill>
                <a:latin typeface="Times New Roman" pitchFamily="18" charset="0"/>
                <a:cs typeface="Times New Roman" pitchFamily="18" charset="0"/>
              </a:rPr>
              <a:t>	Algorithm </a:t>
            </a:r>
            <a:r>
              <a:rPr lang="en-IN" sz="2000" kern="0" dirty="0">
                <a:solidFill>
                  <a:srgbClr val="404040"/>
                </a:solidFill>
                <a:latin typeface="Times New Roman" pitchFamily="18" charset="0"/>
                <a:cs typeface="Times New Roman" pitchFamily="18" charset="0"/>
              </a:rPr>
              <a:t>as it avoids the solutions being trapped at local optima. Its </a:t>
            </a:r>
            <a:r>
              <a:rPr lang="en-IN" sz="2000" kern="0" dirty="0" smtClean="0">
                <a:solidFill>
                  <a:srgbClr val="404040"/>
                </a:solidFill>
                <a:latin typeface="Times New Roman" pitchFamily="18" charset="0"/>
                <a:cs typeface="Times New Roman" pitchFamily="18" charset="0"/>
              </a:rPr>
              <a:t>	value </a:t>
            </a:r>
            <a:r>
              <a:rPr lang="en-IN" sz="2000" kern="0" dirty="0">
                <a:solidFill>
                  <a:srgbClr val="404040"/>
                </a:solidFill>
                <a:latin typeface="Times New Roman" pitchFamily="18" charset="0"/>
                <a:cs typeface="Times New Roman" pitchFamily="18" charset="0"/>
              </a:rPr>
              <a:t>is gradually decreased to prevent the algorithm from the </a:t>
            </a:r>
            <a:r>
              <a:rPr lang="en-IN" sz="2000" kern="0" dirty="0" smtClean="0">
                <a:solidFill>
                  <a:srgbClr val="404040"/>
                </a:solidFill>
                <a:latin typeface="Times New Roman" pitchFamily="18" charset="0"/>
                <a:cs typeface="Times New Roman" pitchFamily="18" charset="0"/>
              </a:rPr>
              <a:t>	premature </a:t>
            </a:r>
            <a:r>
              <a:rPr lang="en-IN" sz="2000" kern="0" dirty="0">
                <a:solidFill>
                  <a:srgbClr val="404040"/>
                </a:solidFill>
                <a:latin typeface="Times New Roman" pitchFamily="18" charset="0"/>
                <a:cs typeface="Times New Roman" pitchFamily="18" charset="0"/>
              </a:rPr>
              <a:t>convergence</a:t>
            </a:r>
          </a:p>
          <a:p>
            <a:pPr marL="342900" lvl="0" indent="-342900" defTabSz="449263" eaLnBrk="0" fontAlgn="base" hangingPunct="0">
              <a:lnSpc>
                <a:spcPct val="75000"/>
              </a:lnSpc>
              <a:spcBef>
                <a:spcPts val="1425"/>
              </a:spcBef>
              <a:spcAft>
                <a:spcPct val="0"/>
              </a:spcAft>
              <a:buClr>
                <a:srgbClr val="000000"/>
              </a:buClr>
              <a:buSzPct val="100000"/>
              <a:buFont typeface="Times New Roman" pitchFamily="18" charset="0"/>
              <a:buChar char="•"/>
            </a:pPr>
            <a:endParaRPr kumimoji="0" lang="en-IN" sz="2000" b="0" i="0" u="none" strike="noStrike" kern="0" cap="none" spc="0" normalizeH="0" baseline="0" noProof="0" dirty="0" smtClean="0">
              <a:ln>
                <a:noFill/>
              </a:ln>
              <a:solidFill>
                <a:srgbClr val="404040"/>
              </a:solidFill>
              <a:effectLst/>
              <a:uLnTx/>
              <a:uFillTx/>
              <a:latin typeface="Times New Roman" pitchFamily="18" charset="0"/>
              <a:cs typeface="Times New Roman" pitchFamily="18" charset="0"/>
            </a:endParaRPr>
          </a:p>
          <a:p>
            <a:pPr marL="342900" lvl="0" indent="-342900" defTabSz="449263" eaLnBrk="0" fontAlgn="base" hangingPunct="0">
              <a:lnSpc>
                <a:spcPct val="75000"/>
              </a:lnSpc>
              <a:spcBef>
                <a:spcPts val="1425"/>
              </a:spcBef>
              <a:spcAft>
                <a:spcPct val="0"/>
              </a:spcAft>
              <a:buClr>
                <a:srgbClr val="000000"/>
              </a:buClr>
              <a:buSzPct val="100000"/>
              <a:buFont typeface="Times New Roman" pitchFamily="18" charset="0"/>
              <a:buChar char="•"/>
            </a:pPr>
            <a:endParaRPr kumimoji="0" lang="en-IN" sz="2000" b="0" i="0" u="none" strike="noStrike" kern="0" cap="none" spc="0" normalizeH="0" baseline="0" noProof="0" dirty="0" smtClean="0">
              <a:ln>
                <a:noFill/>
              </a:ln>
              <a:solidFill>
                <a:srgbClr val="404040"/>
              </a:solidFill>
              <a:effectLst/>
              <a:uLnTx/>
              <a:uFillTx/>
              <a:latin typeface="Times New Roman" pitchFamily="18" charset="0"/>
              <a:cs typeface="Times New Roman" pitchFamily="18" charset="0"/>
            </a:endParaRPr>
          </a:p>
        </p:txBody>
      </p:sp>
      <p:sp>
        <p:nvSpPr>
          <p:cNvPr id="6" name="TextShape 3"/>
          <p:cNvSpPr txBox="1"/>
          <p:nvPr/>
        </p:nvSpPr>
        <p:spPr>
          <a:xfrm>
            <a:off x="822960" y="6459840"/>
            <a:ext cx="1854000" cy="364680"/>
          </a:xfrm>
          <a:prstGeom prst="rect">
            <a:avLst/>
          </a:prstGeom>
          <a:noFill/>
          <a:ln>
            <a:noFill/>
          </a:ln>
        </p:spPr>
        <p:txBody>
          <a:bodyPr anchor="ctr"/>
          <a:lstStyle/>
          <a:p>
            <a:pPr>
              <a:lnSpc>
                <a:spcPct val="100000"/>
              </a:lnSpc>
            </a:pPr>
            <a:r>
              <a:rPr lang="en-IN" sz="900" spc="-1" dirty="0" smtClean="0">
                <a:solidFill>
                  <a:srgbClr val="FFFFFF"/>
                </a:solidFill>
                <a:uFill>
                  <a:solidFill>
                    <a:srgbClr val="FFFFFF"/>
                  </a:solidFill>
                </a:uFill>
                <a:latin typeface="Calibri"/>
              </a:rPr>
              <a:t>03/05/2018</a:t>
            </a:r>
            <a:endParaRPr lang="en-IN" sz="1400" strike="noStrike" spc="-1" dirty="0">
              <a:solidFill>
                <a:srgbClr val="000000"/>
              </a:solidFill>
              <a:uFill>
                <a:solidFill>
                  <a:srgbClr val="FFFFFF"/>
                </a:solidFill>
              </a:uFill>
              <a:latin typeface="Times New Roman"/>
            </a:endParaRPr>
          </a:p>
        </p:txBody>
      </p:sp>
      <p:sp>
        <p:nvSpPr>
          <p:cNvPr id="7" name="TextShape 4"/>
          <p:cNvSpPr txBox="1"/>
          <p:nvPr/>
        </p:nvSpPr>
        <p:spPr>
          <a:xfrm>
            <a:off x="2764800" y="6459840"/>
            <a:ext cx="3616920" cy="364680"/>
          </a:xfrm>
          <a:prstGeom prst="rect">
            <a:avLst/>
          </a:prstGeom>
          <a:noFill/>
          <a:ln>
            <a:noFill/>
          </a:ln>
        </p:spPr>
        <p:txBody>
          <a:bodyPr anchor="ctr"/>
          <a:lstStyle/>
          <a:p>
            <a:pPr algn="ctr">
              <a:lnSpc>
                <a:spcPct val="100000"/>
              </a:lnSpc>
            </a:pPr>
            <a:r>
              <a:rPr lang="en-IN" sz="900" strike="noStrike" cap="all" spc="-1" dirty="0">
                <a:solidFill>
                  <a:srgbClr val="FFFFFF"/>
                </a:solidFill>
                <a:uFill>
                  <a:solidFill>
                    <a:srgbClr val="FFFFFF"/>
                  </a:solidFill>
                </a:uFill>
                <a:latin typeface="Calibri"/>
              </a:rPr>
              <a:t>IR Project </a:t>
            </a:r>
            <a:r>
              <a:rPr lang="en-IN" sz="900" strike="noStrike" cap="all" spc="-1" dirty="0" smtClean="0">
                <a:solidFill>
                  <a:srgbClr val="FFFFFF"/>
                </a:solidFill>
                <a:uFill>
                  <a:solidFill>
                    <a:srgbClr val="FFFFFF"/>
                  </a:solidFill>
                </a:uFill>
                <a:latin typeface="Calibri"/>
              </a:rPr>
              <a:t>End Semester Evaluation</a:t>
            </a:r>
            <a:endParaRPr lang="en-IN" sz="1400" strike="noStrike" spc="-1" dirty="0">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844984" y="286560"/>
            <a:ext cx="7543440" cy="779760"/>
          </a:xfrm>
          <a:prstGeom prst="rect">
            <a:avLst/>
          </a:prstGeom>
          <a:noFill/>
          <a:ln>
            <a:noFill/>
          </a:ln>
        </p:spPr>
        <p:txBody>
          <a:bodyPr anchor="b"/>
          <a:lstStyle/>
          <a:p>
            <a:pPr>
              <a:lnSpc>
                <a:spcPct val="100000"/>
              </a:lnSpc>
            </a:pPr>
            <a:r>
              <a:rPr lang="en-US" sz="4800" b="1" spc="-49" dirty="0">
                <a:solidFill>
                  <a:srgbClr val="404040"/>
                </a:solidFill>
                <a:uFill>
                  <a:solidFill>
                    <a:srgbClr val="FFFFFF"/>
                  </a:solidFill>
                </a:uFill>
                <a:latin typeface="Calibri Light"/>
              </a:rPr>
              <a:t> </a:t>
            </a:r>
            <a:r>
              <a:rPr lang="en-US" sz="4800" b="1" spc="-49" dirty="0" smtClean="0">
                <a:solidFill>
                  <a:srgbClr val="404040"/>
                </a:solidFill>
                <a:uFill>
                  <a:solidFill>
                    <a:srgbClr val="FFFFFF"/>
                  </a:solidFill>
                </a:uFill>
                <a:latin typeface="Calibri Light"/>
              </a:rPr>
              <a:t>Methodology</a:t>
            </a:r>
            <a:endParaRPr lang="en-US" sz="1800" b="1" strike="noStrike" spc="-1" dirty="0">
              <a:solidFill>
                <a:srgbClr val="000000"/>
              </a:solidFill>
              <a:uFill>
                <a:solidFill>
                  <a:srgbClr val="FFFFFF"/>
                </a:solidFill>
              </a:uFill>
              <a:latin typeface="Calibri"/>
            </a:endParaRPr>
          </a:p>
        </p:txBody>
      </p:sp>
      <p:sp>
        <p:nvSpPr>
          <p:cNvPr id="186" name="TextShape 2"/>
          <p:cNvSpPr txBox="1"/>
          <p:nvPr/>
        </p:nvSpPr>
        <p:spPr>
          <a:xfrm>
            <a:off x="755576" y="1219320"/>
            <a:ext cx="7543440" cy="4649400"/>
          </a:xfrm>
          <a:prstGeom prst="rect">
            <a:avLst/>
          </a:prstGeom>
          <a:noFill/>
          <a:ln>
            <a:noFill/>
          </a:ln>
        </p:spPr>
        <p:txBody>
          <a:bodyPr lIns="0" rIns="0"/>
          <a:lstStyle/>
          <a:p>
            <a:r>
              <a:rPr lang="en-US" sz="2000" spc="-1" dirty="0" smtClean="0">
                <a:solidFill>
                  <a:srgbClr val="404040"/>
                </a:solidFill>
                <a:uFill>
                  <a:solidFill>
                    <a:srgbClr val="FFFFFF"/>
                  </a:solidFill>
                </a:uFill>
                <a:latin typeface="Times New Roman" pitchFamily="18" charset="0"/>
                <a:cs typeface="Times New Roman" pitchFamily="18" charset="0"/>
              </a:rPr>
              <a:t>Second term calculation based on </a:t>
            </a:r>
            <a:r>
              <a:rPr kumimoji="0" lang="el-GR" sz="2000" b="0" i="0" u="none" strike="noStrike" kern="0" cap="none" spc="0" normalizeH="0" baseline="0" noProof="0" dirty="0" smtClean="0">
                <a:ln>
                  <a:noFill/>
                </a:ln>
                <a:solidFill>
                  <a:srgbClr val="404040"/>
                </a:solidFill>
                <a:effectLst/>
                <a:uLnTx/>
                <a:uFillTx/>
                <a:latin typeface="Times New Roman" pitchFamily="18" charset="0"/>
                <a:cs typeface="Times New Roman" pitchFamily="18" charset="0"/>
              </a:rPr>
              <a:t>β</a:t>
            </a:r>
            <a:r>
              <a:rPr kumimoji="0" lang="en-IN" sz="2000" b="0" i="0" u="none" strike="noStrike" kern="0" cap="none" spc="0" normalizeH="0" baseline="0" noProof="0" dirty="0" smtClean="0">
                <a:ln>
                  <a:noFill/>
                </a:ln>
                <a:solidFill>
                  <a:srgbClr val="404040"/>
                </a:solidFill>
                <a:effectLst/>
                <a:uLnTx/>
                <a:uFillTx/>
                <a:latin typeface="Times New Roman" pitchFamily="18" charset="0"/>
                <a:cs typeface="Times New Roman" pitchFamily="18" charset="0"/>
              </a:rPr>
              <a:t> to</a:t>
            </a:r>
            <a:r>
              <a:rPr kumimoji="0" lang="en-IN" sz="2000" b="0" i="0" u="none" strike="noStrike" kern="0" cap="none" spc="0" normalizeH="0" noProof="0" dirty="0" smtClean="0">
                <a:ln>
                  <a:noFill/>
                </a:ln>
                <a:solidFill>
                  <a:srgbClr val="404040"/>
                </a:solidFill>
                <a:effectLst/>
                <a:uLnTx/>
                <a:uFillTx/>
                <a:latin typeface="Times New Roman" pitchFamily="18" charset="0"/>
                <a:cs typeface="Times New Roman" pitchFamily="18" charset="0"/>
              </a:rPr>
              <a:t> bring the Q</a:t>
            </a:r>
            <a:r>
              <a:rPr kumimoji="0" lang="en-IN" sz="2000" b="0" i="0" u="none" strike="noStrike" kern="0" cap="none" spc="0" normalizeH="0" baseline="-25000" noProof="0" dirty="0" smtClean="0">
                <a:ln>
                  <a:noFill/>
                </a:ln>
                <a:solidFill>
                  <a:srgbClr val="404040"/>
                </a:solidFill>
                <a:effectLst/>
                <a:uLnTx/>
                <a:uFillTx/>
                <a:latin typeface="Times New Roman" pitchFamily="18" charset="0"/>
                <a:cs typeface="Times New Roman" pitchFamily="18" charset="0"/>
              </a:rPr>
              <a:t>i</a:t>
            </a:r>
            <a:r>
              <a:rPr kumimoji="0" lang="en-IN" sz="2000" b="0" i="0" u="none" strike="noStrike" kern="0" cap="none" spc="0" normalizeH="0" noProof="0" dirty="0" smtClean="0">
                <a:ln>
                  <a:noFill/>
                </a:ln>
                <a:solidFill>
                  <a:srgbClr val="404040"/>
                </a:solidFill>
                <a:effectLst/>
                <a:uLnTx/>
                <a:uFillTx/>
                <a:latin typeface="Times New Roman" pitchFamily="18" charset="0"/>
                <a:cs typeface="Times New Roman" pitchFamily="18" charset="0"/>
              </a:rPr>
              <a:t> closer to </a:t>
            </a:r>
            <a:r>
              <a:rPr kumimoji="0" lang="en-IN" sz="2000" b="0" i="0" u="none" strike="noStrike" kern="0" cap="none" spc="0" normalizeH="0" noProof="0" dirty="0" err="1" smtClean="0">
                <a:ln>
                  <a:noFill/>
                </a:ln>
                <a:solidFill>
                  <a:srgbClr val="404040"/>
                </a:solidFill>
                <a:effectLst/>
                <a:uLnTx/>
                <a:uFillTx/>
                <a:latin typeface="Times New Roman" pitchFamily="18" charset="0"/>
                <a:cs typeface="Times New Roman" pitchFamily="18" charset="0"/>
              </a:rPr>
              <a:t>Q</a:t>
            </a:r>
            <a:r>
              <a:rPr kumimoji="0" lang="en-IN" sz="2000" b="0" i="0" u="none" strike="noStrike" kern="0" cap="none" spc="0" normalizeH="0" baseline="-25000" noProof="0" dirty="0" err="1" smtClean="0">
                <a:ln>
                  <a:noFill/>
                </a:ln>
                <a:solidFill>
                  <a:srgbClr val="404040"/>
                </a:solidFill>
                <a:effectLst/>
                <a:uLnTx/>
                <a:uFillTx/>
                <a:latin typeface="Times New Roman" pitchFamily="18" charset="0"/>
                <a:cs typeface="Times New Roman" pitchFamily="18" charset="0"/>
              </a:rPr>
              <a:t>j</a:t>
            </a:r>
            <a:r>
              <a:rPr kumimoji="0" lang="en-IN" sz="2000" b="0" i="0" u="none" strike="noStrike" kern="0" cap="none" spc="0" normalizeH="0" noProof="0" dirty="0" smtClean="0">
                <a:ln>
                  <a:noFill/>
                </a:ln>
                <a:solidFill>
                  <a:srgbClr val="404040"/>
                </a:solidFill>
                <a:effectLst/>
                <a:uLnTx/>
                <a:uFillTx/>
                <a:latin typeface="Times New Roman" pitchFamily="18" charset="0"/>
                <a:cs typeface="Times New Roman" pitchFamily="18" charset="0"/>
              </a:rPr>
              <a:t> </a:t>
            </a:r>
            <a:r>
              <a:rPr lang="en-US" sz="2000" spc="-1" dirty="0" smtClean="0">
                <a:solidFill>
                  <a:srgbClr val="404040"/>
                </a:solidFill>
                <a:uFill>
                  <a:solidFill>
                    <a:srgbClr val="FFFFFF"/>
                  </a:solidFill>
                </a:uFill>
                <a:latin typeface="Times New Roman" pitchFamily="18" charset="0"/>
                <a:cs typeface="Times New Roman" pitchFamily="18" charset="0"/>
              </a:rPr>
              <a:t>:</a:t>
            </a:r>
          </a:p>
          <a:p>
            <a:pPr lvl="0" defTabSz="449263" eaLnBrk="0" fontAlgn="base" hangingPunct="0">
              <a:lnSpc>
                <a:spcPct val="75000"/>
              </a:lnSpc>
              <a:spcBef>
                <a:spcPts val="1425"/>
              </a:spcBef>
              <a:spcAft>
                <a:spcPct val="0"/>
              </a:spcAft>
              <a:buClr>
                <a:srgbClr val="000000"/>
              </a:buClr>
              <a:buSzPct val="100000"/>
            </a:pPr>
            <a:r>
              <a:rPr kumimoji="0" lang="en-IN" sz="2000" b="0" u="none" strike="noStrike" kern="0" cap="none" spc="0" normalizeH="0" baseline="0" noProof="0" dirty="0" smtClean="0">
                <a:ln>
                  <a:noFill/>
                </a:ln>
                <a:solidFill>
                  <a:srgbClr val="404040"/>
                </a:solidFill>
                <a:effectLst/>
                <a:uLnTx/>
                <a:uFillTx/>
                <a:latin typeface="Times New Roman" pitchFamily="18" charset="0"/>
                <a:cs typeface="Times New Roman" pitchFamily="18" charset="0"/>
              </a:rPr>
              <a:t>	Q</a:t>
            </a:r>
            <a:r>
              <a:rPr kumimoji="0" lang="en-IN" sz="2000" b="0" u="none" strike="noStrike" kern="0" cap="none" spc="0" normalizeH="0" baseline="30000" noProof="0" dirty="0" smtClean="0">
                <a:ln>
                  <a:noFill/>
                </a:ln>
                <a:solidFill>
                  <a:srgbClr val="404040"/>
                </a:solidFill>
                <a:effectLst/>
                <a:uLnTx/>
                <a:uFillTx/>
                <a:latin typeface="Times New Roman" pitchFamily="18" charset="0"/>
                <a:cs typeface="Times New Roman" pitchFamily="18" charset="0"/>
              </a:rPr>
              <a:t>t+1</a:t>
            </a:r>
            <a:r>
              <a:rPr kumimoji="0" lang="en-IN" sz="2000" b="0" u="none" strike="noStrike" kern="0" cap="none" spc="0" normalizeH="0" baseline="-25000" noProof="0" dirty="0" smtClean="0">
                <a:ln>
                  <a:noFill/>
                </a:ln>
                <a:solidFill>
                  <a:srgbClr val="404040"/>
                </a:solidFill>
                <a:effectLst/>
                <a:uLnTx/>
                <a:uFillTx/>
                <a:latin typeface="Times New Roman" pitchFamily="18" charset="0"/>
                <a:cs typeface="Times New Roman" pitchFamily="18" charset="0"/>
              </a:rPr>
              <a:t>ik  </a:t>
            </a:r>
            <a:r>
              <a:rPr kumimoji="0" lang="en-IN" sz="2000" b="0" u="none" strike="noStrike" kern="0" cap="none" spc="0" normalizeH="0" baseline="0" noProof="0" dirty="0" smtClean="0">
                <a:ln>
                  <a:noFill/>
                </a:ln>
                <a:solidFill>
                  <a:srgbClr val="404040"/>
                </a:solidFill>
                <a:effectLst/>
                <a:uLnTx/>
                <a:uFillTx/>
                <a:latin typeface="Times New Roman" pitchFamily="18" charset="0"/>
                <a:cs typeface="Times New Roman" pitchFamily="18" charset="0"/>
              </a:rPr>
              <a:t>= </a:t>
            </a:r>
            <a:r>
              <a:rPr kumimoji="0" lang="en-IN" sz="2000" b="0" u="none" strike="noStrike" kern="0" cap="none" spc="0" normalizeH="0" baseline="0" noProof="0" dirty="0" err="1" smtClean="0">
                <a:ln>
                  <a:noFill/>
                </a:ln>
                <a:solidFill>
                  <a:srgbClr val="404040"/>
                </a:solidFill>
                <a:effectLst/>
                <a:uLnTx/>
                <a:uFillTx/>
                <a:latin typeface="Times New Roman" pitchFamily="18" charset="0"/>
                <a:cs typeface="Times New Roman" pitchFamily="18" charset="0"/>
              </a:rPr>
              <a:t>Q</a:t>
            </a:r>
            <a:r>
              <a:rPr kumimoji="0" lang="en-IN" sz="2000" b="0" u="none" strike="noStrike" kern="0" cap="none" spc="0" normalizeH="0" baseline="30000" noProof="0" dirty="0" err="1" smtClean="0">
                <a:ln>
                  <a:noFill/>
                </a:ln>
                <a:solidFill>
                  <a:srgbClr val="404040"/>
                </a:solidFill>
                <a:effectLst/>
                <a:uLnTx/>
                <a:uFillTx/>
                <a:latin typeface="Times New Roman" pitchFamily="18" charset="0"/>
                <a:cs typeface="Times New Roman" pitchFamily="18" charset="0"/>
              </a:rPr>
              <a:t>t</a:t>
            </a:r>
            <a:r>
              <a:rPr kumimoji="0" lang="en-IN" sz="2000" b="0" u="none" strike="noStrike" kern="0" cap="none" spc="0" normalizeH="0" baseline="0" noProof="0" dirty="0" err="1" smtClean="0">
                <a:ln>
                  <a:noFill/>
                </a:ln>
                <a:solidFill>
                  <a:srgbClr val="404040"/>
                </a:solidFill>
                <a:effectLst/>
                <a:uLnTx/>
                <a:uFillTx/>
                <a:latin typeface="Times New Roman" pitchFamily="18" charset="0"/>
                <a:cs typeface="Times New Roman" pitchFamily="18" charset="0"/>
              </a:rPr>
              <a:t>ik</a:t>
            </a:r>
            <a:r>
              <a:rPr kumimoji="0" lang="en-IN" sz="2000" b="0" u="none" strike="noStrike" kern="0" cap="none" spc="0" normalizeH="0" baseline="0" noProof="0" dirty="0" smtClean="0">
                <a:ln>
                  <a:noFill/>
                </a:ln>
                <a:solidFill>
                  <a:srgbClr val="404040"/>
                </a:solidFill>
                <a:effectLst/>
                <a:uLnTx/>
                <a:uFillTx/>
                <a:latin typeface="Times New Roman" pitchFamily="18" charset="0"/>
                <a:cs typeface="Times New Roman" pitchFamily="18" charset="0"/>
              </a:rPr>
              <a:t>, if rand &gt; β</a:t>
            </a:r>
          </a:p>
          <a:p>
            <a:pPr lvl="0" defTabSz="449263" eaLnBrk="0" fontAlgn="base" hangingPunct="0">
              <a:lnSpc>
                <a:spcPct val="75000"/>
              </a:lnSpc>
              <a:spcBef>
                <a:spcPts val="1425"/>
              </a:spcBef>
              <a:spcAft>
                <a:spcPct val="0"/>
              </a:spcAft>
              <a:buClr>
                <a:srgbClr val="000000"/>
              </a:buClr>
              <a:buSzPct val="100000"/>
            </a:pPr>
            <a:r>
              <a:rPr lang="en-IN" sz="2000" kern="0" dirty="0">
                <a:solidFill>
                  <a:srgbClr val="404040"/>
                </a:solidFill>
                <a:latin typeface="Times New Roman" pitchFamily="18" charset="0"/>
                <a:cs typeface="Times New Roman" pitchFamily="18" charset="0"/>
              </a:rPr>
              <a:t>	</a:t>
            </a:r>
            <a:r>
              <a:rPr lang="en-IN" sz="2000" kern="0" dirty="0" smtClean="0">
                <a:solidFill>
                  <a:srgbClr val="404040"/>
                </a:solidFill>
                <a:latin typeface="Times New Roman" pitchFamily="18" charset="0"/>
                <a:cs typeface="Times New Roman" pitchFamily="18" charset="0"/>
              </a:rPr>
              <a:t>	</a:t>
            </a:r>
            <a:r>
              <a:rPr kumimoji="0" lang="en-IN" sz="2000" b="0" u="none" strike="noStrike" kern="0" cap="none" spc="0" normalizeH="0" baseline="0" noProof="0" dirty="0" smtClean="0">
                <a:ln>
                  <a:noFill/>
                </a:ln>
                <a:solidFill>
                  <a:srgbClr val="404040"/>
                </a:solidFill>
                <a:effectLst/>
                <a:uLnTx/>
                <a:uFillTx/>
                <a:latin typeface="Times New Roman" pitchFamily="18" charset="0"/>
                <a:cs typeface="Times New Roman" pitchFamily="18" charset="0"/>
              </a:rPr>
              <a:t>  = `</a:t>
            </a:r>
            <a:r>
              <a:rPr kumimoji="0" lang="en-IN" sz="2000" b="0" u="none" strike="noStrike" kern="0" cap="none" spc="0" normalizeH="0" baseline="0" noProof="0" dirty="0" err="1" smtClean="0">
                <a:ln>
                  <a:noFill/>
                </a:ln>
                <a:solidFill>
                  <a:srgbClr val="404040"/>
                </a:solidFill>
                <a:effectLst/>
                <a:uLnTx/>
                <a:uFillTx/>
                <a:latin typeface="Times New Roman" pitchFamily="18" charset="0"/>
                <a:cs typeface="Times New Roman" pitchFamily="18" charset="0"/>
              </a:rPr>
              <a:t>Q</a:t>
            </a:r>
            <a:r>
              <a:rPr kumimoji="0" lang="en-IN" sz="2000" b="0" u="none" strike="noStrike" kern="0" cap="none" spc="0" normalizeH="0" baseline="30000" noProof="0" dirty="0" err="1" smtClean="0">
                <a:ln>
                  <a:noFill/>
                </a:ln>
                <a:solidFill>
                  <a:srgbClr val="404040"/>
                </a:solidFill>
                <a:effectLst/>
                <a:uLnTx/>
                <a:uFillTx/>
                <a:latin typeface="Times New Roman" pitchFamily="18" charset="0"/>
                <a:cs typeface="Times New Roman" pitchFamily="18" charset="0"/>
              </a:rPr>
              <a:t>t</a:t>
            </a:r>
            <a:r>
              <a:rPr kumimoji="0" lang="en-IN" sz="2000" b="0" u="none" strike="noStrike" kern="0" cap="none" spc="0" normalizeH="0" baseline="0" noProof="0" dirty="0" err="1" smtClean="0">
                <a:ln>
                  <a:noFill/>
                </a:ln>
                <a:solidFill>
                  <a:srgbClr val="404040"/>
                </a:solidFill>
                <a:effectLst/>
                <a:uLnTx/>
                <a:uFillTx/>
                <a:latin typeface="Times New Roman" pitchFamily="18" charset="0"/>
                <a:cs typeface="Times New Roman" pitchFamily="18" charset="0"/>
              </a:rPr>
              <a:t>jl</a:t>
            </a:r>
            <a:r>
              <a:rPr kumimoji="0" lang="en-IN" sz="2000" b="0" u="none" strike="noStrike" kern="0" cap="none" spc="0" normalizeH="0" baseline="0" noProof="0" dirty="0" smtClean="0">
                <a:ln>
                  <a:noFill/>
                </a:ln>
                <a:solidFill>
                  <a:srgbClr val="404040"/>
                </a:solidFill>
                <a:effectLst/>
                <a:uLnTx/>
                <a:uFillTx/>
                <a:latin typeface="Times New Roman" pitchFamily="18" charset="0"/>
                <a:cs typeface="Times New Roman" pitchFamily="18" charset="0"/>
              </a:rPr>
              <a:t> , otherwise  </a:t>
            </a:r>
          </a:p>
          <a:p>
            <a:pPr lvl="0" defTabSz="449263" eaLnBrk="0" fontAlgn="base" hangingPunct="0">
              <a:lnSpc>
                <a:spcPct val="75000"/>
              </a:lnSpc>
              <a:spcBef>
                <a:spcPts val="1425"/>
              </a:spcBef>
              <a:spcAft>
                <a:spcPct val="0"/>
              </a:spcAft>
              <a:buClr>
                <a:srgbClr val="000000"/>
              </a:buClr>
              <a:buSzPct val="100000"/>
            </a:pPr>
            <a:r>
              <a:rPr kumimoji="0" lang="en-IN" sz="2000" b="0" u="none" strike="noStrike" kern="0" cap="none" spc="0" normalizeH="0" baseline="0" noProof="0" dirty="0" smtClean="0">
                <a:ln>
                  <a:noFill/>
                </a:ln>
                <a:solidFill>
                  <a:srgbClr val="404040"/>
                </a:solidFill>
                <a:effectLst/>
                <a:uLnTx/>
                <a:uFillTx/>
                <a:latin typeface="Times New Roman" pitchFamily="18" charset="0"/>
                <a:cs typeface="Times New Roman" pitchFamily="18" charset="0"/>
              </a:rPr>
              <a:t>	Where </a:t>
            </a:r>
            <a:r>
              <a:rPr kumimoji="0" lang="en-IN" sz="2000" b="0" u="none" strike="noStrike" kern="0" cap="none" spc="0" normalizeH="0" baseline="0" noProof="0" dirty="0" err="1" smtClean="0">
                <a:ln>
                  <a:noFill/>
                </a:ln>
                <a:solidFill>
                  <a:srgbClr val="404040"/>
                </a:solidFill>
                <a:effectLst/>
                <a:uLnTx/>
                <a:uFillTx/>
                <a:latin typeface="Times New Roman" pitchFamily="18" charset="0"/>
                <a:cs typeface="Times New Roman" pitchFamily="18" charset="0"/>
              </a:rPr>
              <a:t>Q</a:t>
            </a:r>
            <a:r>
              <a:rPr kumimoji="0" lang="en-IN" sz="2000" b="0" u="none" strike="noStrike" kern="0" cap="none" spc="0" normalizeH="0" baseline="30000" noProof="0" dirty="0" err="1" smtClean="0">
                <a:ln>
                  <a:noFill/>
                </a:ln>
                <a:solidFill>
                  <a:srgbClr val="404040"/>
                </a:solidFill>
                <a:effectLst/>
                <a:uLnTx/>
                <a:uFillTx/>
                <a:latin typeface="Times New Roman" pitchFamily="18" charset="0"/>
                <a:cs typeface="Times New Roman" pitchFamily="18" charset="0"/>
              </a:rPr>
              <a:t>t</a:t>
            </a:r>
            <a:r>
              <a:rPr kumimoji="0" lang="en-IN" sz="2000" b="0" u="none" strike="noStrike" kern="0" cap="none" spc="0" normalizeH="0" baseline="0" noProof="0" dirty="0" err="1" smtClean="0">
                <a:ln>
                  <a:noFill/>
                </a:ln>
                <a:solidFill>
                  <a:srgbClr val="404040"/>
                </a:solidFill>
                <a:effectLst/>
                <a:uLnTx/>
                <a:uFillTx/>
                <a:latin typeface="Times New Roman" pitchFamily="18" charset="0"/>
                <a:cs typeface="Times New Roman" pitchFamily="18" charset="0"/>
              </a:rPr>
              <a:t>ik</a:t>
            </a:r>
            <a:r>
              <a:rPr kumimoji="0" lang="en-IN" sz="2000" b="0" u="none" strike="noStrike" kern="0" cap="none" spc="0" normalizeH="0" baseline="0" noProof="0" dirty="0" smtClean="0">
                <a:ln>
                  <a:noFill/>
                </a:ln>
                <a:solidFill>
                  <a:srgbClr val="404040"/>
                </a:solidFill>
                <a:effectLst/>
                <a:uLnTx/>
                <a:uFillTx/>
                <a:latin typeface="Times New Roman" pitchFamily="18" charset="0"/>
                <a:cs typeface="Times New Roman" pitchFamily="18" charset="0"/>
              </a:rPr>
              <a:t> belongs to </a:t>
            </a:r>
            <a:r>
              <a:rPr kumimoji="0" lang="en-IN" sz="2000" b="0" u="none" strike="noStrike" kern="0" cap="none" spc="0" normalizeH="0" baseline="0" noProof="0" dirty="0" err="1" smtClean="0">
                <a:ln>
                  <a:noFill/>
                </a:ln>
                <a:solidFill>
                  <a:srgbClr val="404040"/>
                </a:solidFill>
                <a:effectLst/>
                <a:uLnTx/>
                <a:uFillTx/>
                <a:latin typeface="Times New Roman" pitchFamily="18" charset="0"/>
                <a:cs typeface="Times New Roman" pitchFamily="18" charset="0"/>
              </a:rPr>
              <a:t>Q</a:t>
            </a:r>
            <a:r>
              <a:rPr kumimoji="0" lang="en-IN" sz="2000" b="0" u="none" strike="noStrike" kern="0" cap="none" spc="0" normalizeH="0" baseline="30000" noProof="0" dirty="0" err="1" smtClean="0">
                <a:ln>
                  <a:noFill/>
                </a:ln>
                <a:solidFill>
                  <a:srgbClr val="404040"/>
                </a:solidFill>
                <a:effectLst/>
                <a:uLnTx/>
                <a:uFillTx/>
                <a:latin typeface="Times New Roman" pitchFamily="18" charset="0"/>
                <a:cs typeface="Times New Roman" pitchFamily="18" charset="0"/>
              </a:rPr>
              <a:t>t</a:t>
            </a:r>
            <a:r>
              <a:rPr kumimoji="0" lang="en-IN" sz="2000" b="0" u="none" strike="noStrike" kern="0" cap="none" spc="0" normalizeH="0" baseline="-25000" noProof="0" dirty="0" err="1" smtClean="0">
                <a:ln>
                  <a:noFill/>
                </a:ln>
                <a:solidFill>
                  <a:srgbClr val="404040"/>
                </a:solidFill>
                <a:effectLst/>
                <a:uLnTx/>
                <a:uFillTx/>
                <a:latin typeface="Times New Roman" pitchFamily="18" charset="0"/>
                <a:cs typeface="Times New Roman" pitchFamily="18" charset="0"/>
              </a:rPr>
              <a:t>i</a:t>
            </a:r>
            <a:r>
              <a:rPr kumimoji="0" lang="en-IN" sz="2000" b="0" u="none" strike="noStrike" kern="0" cap="none" spc="0" normalizeH="0" baseline="-25000" noProof="0" dirty="0" smtClean="0">
                <a:ln>
                  <a:noFill/>
                </a:ln>
                <a:solidFill>
                  <a:srgbClr val="404040"/>
                </a:solidFill>
                <a:effectLst/>
                <a:uLnTx/>
                <a:uFillTx/>
                <a:latin typeface="Times New Roman" pitchFamily="18" charset="0"/>
                <a:cs typeface="Times New Roman" pitchFamily="18" charset="0"/>
              </a:rPr>
              <a:t>  </a:t>
            </a:r>
            <a:r>
              <a:rPr kumimoji="0" lang="en-IN" sz="2000" b="0" u="none" strike="noStrike" kern="0" cap="none" spc="0" normalizeH="0" baseline="0" noProof="0" dirty="0" smtClean="0">
                <a:ln>
                  <a:noFill/>
                </a:ln>
                <a:solidFill>
                  <a:srgbClr val="404040"/>
                </a:solidFill>
                <a:effectLst/>
                <a:uLnTx/>
                <a:uFillTx/>
                <a:latin typeface="Times New Roman" pitchFamily="18" charset="0"/>
                <a:cs typeface="Times New Roman" pitchFamily="18" charset="0"/>
              </a:rPr>
              <a:t> and not </a:t>
            </a:r>
            <a:r>
              <a:rPr kumimoji="0" lang="en-IN" sz="2000" b="0" u="none" strike="noStrike" kern="0" cap="none" spc="0" normalizeH="0" baseline="0" noProof="0" dirty="0" err="1" smtClean="0">
                <a:ln>
                  <a:noFill/>
                </a:ln>
                <a:solidFill>
                  <a:srgbClr val="404040"/>
                </a:solidFill>
                <a:effectLst/>
                <a:uLnTx/>
                <a:uFillTx/>
                <a:latin typeface="Times New Roman" pitchFamily="18" charset="0"/>
                <a:cs typeface="Times New Roman" pitchFamily="18" charset="0"/>
              </a:rPr>
              <a:t>Q</a:t>
            </a:r>
            <a:r>
              <a:rPr kumimoji="0" lang="en-IN" sz="2000" b="0" u="none" strike="noStrike" kern="0" cap="none" spc="0" normalizeH="0" baseline="30000" noProof="0" dirty="0" err="1" smtClean="0">
                <a:ln>
                  <a:noFill/>
                </a:ln>
                <a:solidFill>
                  <a:srgbClr val="404040"/>
                </a:solidFill>
                <a:effectLst/>
                <a:uLnTx/>
                <a:uFillTx/>
                <a:latin typeface="Times New Roman" pitchFamily="18" charset="0"/>
                <a:cs typeface="Times New Roman" pitchFamily="18" charset="0"/>
              </a:rPr>
              <a:t>t</a:t>
            </a:r>
            <a:r>
              <a:rPr kumimoji="0" lang="en-IN" sz="2000" b="0" u="none" strike="noStrike" kern="0" cap="none" spc="0" normalizeH="0" baseline="-25000" noProof="0" dirty="0" err="1" smtClean="0">
                <a:ln>
                  <a:noFill/>
                </a:ln>
                <a:solidFill>
                  <a:srgbClr val="404040"/>
                </a:solidFill>
                <a:effectLst/>
                <a:uLnTx/>
                <a:uFillTx/>
                <a:latin typeface="Times New Roman" pitchFamily="18" charset="0"/>
                <a:cs typeface="Times New Roman" pitchFamily="18" charset="0"/>
              </a:rPr>
              <a:t>j</a:t>
            </a:r>
            <a:r>
              <a:rPr kumimoji="0" lang="en-IN" sz="2000" b="0" u="none" strike="noStrike" kern="0" cap="none" spc="0" normalizeH="0" baseline="-25000" noProof="0" dirty="0" smtClean="0">
                <a:ln>
                  <a:noFill/>
                </a:ln>
                <a:solidFill>
                  <a:srgbClr val="404040"/>
                </a:solidFill>
                <a:effectLst/>
                <a:uLnTx/>
                <a:uFillTx/>
                <a:latin typeface="Times New Roman" pitchFamily="18" charset="0"/>
                <a:cs typeface="Times New Roman" pitchFamily="18" charset="0"/>
              </a:rPr>
              <a:t> </a:t>
            </a:r>
            <a:r>
              <a:rPr kumimoji="0" lang="en-IN" sz="2000" b="0" u="none" strike="noStrike" kern="0" cap="none" spc="0" normalizeH="0" baseline="0" noProof="0" dirty="0" smtClean="0">
                <a:ln>
                  <a:noFill/>
                </a:ln>
                <a:solidFill>
                  <a:srgbClr val="404040"/>
                </a:solidFill>
                <a:effectLst/>
                <a:uLnTx/>
                <a:uFillTx/>
                <a:latin typeface="Times New Roman" pitchFamily="18" charset="0"/>
                <a:cs typeface="Times New Roman" pitchFamily="18" charset="0"/>
              </a:rPr>
              <a:t> , </a:t>
            </a:r>
          </a:p>
          <a:p>
            <a:pPr lvl="0" defTabSz="449263" eaLnBrk="0" fontAlgn="base" hangingPunct="0">
              <a:lnSpc>
                <a:spcPct val="75000"/>
              </a:lnSpc>
              <a:spcBef>
                <a:spcPts val="1425"/>
              </a:spcBef>
              <a:spcAft>
                <a:spcPct val="0"/>
              </a:spcAft>
              <a:buClr>
                <a:srgbClr val="000000"/>
              </a:buClr>
              <a:buSzPct val="100000"/>
            </a:pPr>
            <a:r>
              <a:rPr lang="en-IN" sz="2000" kern="0" dirty="0">
                <a:solidFill>
                  <a:srgbClr val="404040"/>
                </a:solidFill>
                <a:latin typeface="Times New Roman" pitchFamily="18" charset="0"/>
                <a:cs typeface="Times New Roman" pitchFamily="18" charset="0"/>
              </a:rPr>
              <a:t>	</a:t>
            </a:r>
            <a:r>
              <a:rPr kumimoji="0" lang="en-IN" sz="2000" b="0" u="none" strike="noStrike" kern="0" cap="none" spc="0" normalizeH="0" baseline="0" noProof="0" dirty="0" err="1" smtClean="0">
                <a:ln>
                  <a:noFill/>
                </a:ln>
                <a:solidFill>
                  <a:srgbClr val="404040"/>
                </a:solidFill>
                <a:effectLst/>
                <a:uLnTx/>
                <a:uFillTx/>
                <a:latin typeface="Times New Roman" pitchFamily="18" charset="0"/>
                <a:cs typeface="Times New Roman" pitchFamily="18" charset="0"/>
              </a:rPr>
              <a:t>Q</a:t>
            </a:r>
            <a:r>
              <a:rPr kumimoji="0" lang="en-IN" sz="2000" b="0" u="none" strike="noStrike" kern="0" cap="none" spc="0" normalizeH="0" baseline="30000" noProof="0" dirty="0" err="1" smtClean="0">
                <a:ln>
                  <a:noFill/>
                </a:ln>
                <a:solidFill>
                  <a:srgbClr val="404040"/>
                </a:solidFill>
                <a:effectLst/>
                <a:uLnTx/>
                <a:uFillTx/>
                <a:latin typeface="Times New Roman" pitchFamily="18" charset="0"/>
                <a:cs typeface="Times New Roman" pitchFamily="18" charset="0"/>
              </a:rPr>
              <a:t>t</a:t>
            </a:r>
            <a:r>
              <a:rPr kumimoji="0" lang="en-IN" sz="2000" b="0" u="none" strike="noStrike" kern="0" cap="none" spc="0" normalizeH="0" baseline="0" noProof="0" dirty="0" err="1" smtClean="0">
                <a:ln>
                  <a:noFill/>
                </a:ln>
                <a:solidFill>
                  <a:srgbClr val="404040"/>
                </a:solidFill>
                <a:effectLst/>
                <a:uLnTx/>
                <a:uFillTx/>
                <a:latin typeface="Times New Roman" pitchFamily="18" charset="0"/>
                <a:cs typeface="Times New Roman" pitchFamily="18" charset="0"/>
              </a:rPr>
              <a:t>jl</a:t>
            </a:r>
            <a:r>
              <a:rPr kumimoji="0" lang="en-IN" sz="2000" b="0" u="none" strike="noStrike" kern="0" cap="none" spc="0" normalizeH="0" baseline="0" noProof="0" dirty="0" smtClean="0">
                <a:ln>
                  <a:noFill/>
                </a:ln>
                <a:solidFill>
                  <a:srgbClr val="404040"/>
                </a:solidFill>
                <a:effectLst/>
                <a:uLnTx/>
                <a:uFillTx/>
                <a:latin typeface="Times New Roman" pitchFamily="18" charset="0"/>
                <a:cs typeface="Times New Roman" pitchFamily="18" charset="0"/>
              </a:rPr>
              <a:t> = keyword randomly selected from </a:t>
            </a:r>
            <a:r>
              <a:rPr kumimoji="0" lang="en-IN" sz="2000" b="0" u="none" strike="noStrike" kern="0" cap="none" spc="0" normalizeH="0" baseline="0" noProof="0" dirty="0" err="1" smtClean="0">
                <a:ln>
                  <a:noFill/>
                </a:ln>
                <a:solidFill>
                  <a:srgbClr val="404040"/>
                </a:solidFill>
                <a:effectLst/>
                <a:uLnTx/>
                <a:uFillTx/>
                <a:latin typeface="Times New Roman" pitchFamily="18" charset="0"/>
                <a:cs typeface="Times New Roman" pitchFamily="18" charset="0"/>
              </a:rPr>
              <a:t>Q</a:t>
            </a:r>
            <a:r>
              <a:rPr kumimoji="0" lang="en-IN" sz="2000" b="0" u="none" strike="noStrike" kern="0" cap="none" spc="0" normalizeH="0" baseline="30000" noProof="0" dirty="0" err="1" smtClean="0">
                <a:ln>
                  <a:noFill/>
                </a:ln>
                <a:solidFill>
                  <a:srgbClr val="404040"/>
                </a:solidFill>
                <a:effectLst/>
                <a:uLnTx/>
                <a:uFillTx/>
                <a:latin typeface="Times New Roman" pitchFamily="18" charset="0"/>
                <a:cs typeface="Times New Roman" pitchFamily="18" charset="0"/>
              </a:rPr>
              <a:t>t</a:t>
            </a:r>
            <a:r>
              <a:rPr kumimoji="0" lang="en-IN" sz="2000" b="0" u="none" strike="noStrike" kern="0" cap="none" spc="0" normalizeH="0" baseline="-25000" noProof="0" dirty="0" err="1" smtClean="0">
                <a:ln>
                  <a:noFill/>
                </a:ln>
                <a:solidFill>
                  <a:srgbClr val="404040"/>
                </a:solidFill>
                <a:effectLst/>
                <a:uLnTx/>
                <a:uFillTx/>
                <a:latin typeface="Times New Roman" pitchFamily="18" charset="0"/>
                <a:cs typeface="Times New Roman" pitchFamily="18" charset="0"/>
              </a:rPr>
              <a:t>j</a:t>
            </a:r>
            <a:r>
              <a:rPr kumimoji="0" lang="en-IN" sz="2000" b="0" u="none" strike="noStrike" kern="0" cap="none" spc="0" normalizeH="0" baseline="-25000" noProof="0" dirty="0" smtClean="0">
                <a:ln>
                  <a:noFill/>
                </a:ln>
                <a:solidFill>
                  <a:srgbClr val="404040"/>
                </a:solidFill>
                <a:effectLst/>
                <a:uLnTx/>
                <a:uFillTx/>
                <a:latin typeface="Times New Roman" pitchFamily="18" charset="0"/>
                <a:cs typeface="Times New Roman" pitchFamily="18" charset="0"/>
              </a:rPr>
              <a:t> </a:t>
            </a:r>
            <a:r>
              <a:rPr kumimoji="0" lang="en-IN" sz="2000" b="0" u="none" strike="noStrike" kern="0" cap="none" spc="0" normalizeH="0" baseline="0" noProof="0" dirty="0" smtClean="0">
                <a:ln>
                  <a:noFill/>
                </a:ln>
                <a:solidFill>
                  <a:srgbClr val="404040"/>
                </a:solidFill>
                <a:effectLst/>
                <a:uLnTx/>
                <a:uFillTx/>
                <a:latin typeface="Times New Roman" pitchFamily="18" charset="0"/>
                <a:cs typeface="Times New Roman" pitchFamily="18" charset="0"/>
              </a:rPr>
              <a:t> but </a:t>
            </a:r>
            <a:r>
              <a:rPr kumimoji="0" lang="en-IN" sz="2000" b="0" u="none" strike="noStrike" kern="0" cap="none" spc="0" normalizeH="0" baseline="0" noProof="0" dirty="0" err="1" smtClean="0">
                <a:ln>
                  <a:noFill/>
                </a:ln>
                <a:solidFill>
                  <a:srgbClr val="404040"/>
                </a:solidFill>
                <a:effectLst/>
                <a:uLnTx/>
                <a:uFillTx/>
                <a:latin typeface="Times New Roman" pitchFamily="18" charset="0"/>
                <a:cs typeface="Times New Roman" pitchFamily="18" charset="0"/>
              </a:rPr>
              <a:t>doesnot</a:t>
            </a:r>
            <a:r>
              <a:rPr kumimoji="0" lang="en-IN" sz="2000" b="0" u="none" strike="noStrike" kern="0" cap="none" spc="0" normalizeH="0" baseline="0" noProof="0" dirty="0" smtClean="0">
                <a:ln>
                  <a:noFill/>
                </a:ln>
                <a:solidFill>
                  <a:srgbClr val="404040"/>
                </a:solidFill>
                <a:effectLst/>
                <a:uLnTx/>
                <a:uFillTx/>
                <a:latin typeface="Times New Roman" pitchFamily="18" charset="0"/>
                <a:cs typeface="Times New Roman" pitchFamily="18" charset="0"/>
              </a:rPr>
              <a:t> belong to </a:t>
            </a:r>
            <a:r>
              <a:rPr kumimoji="0" lang="en-IN" sz="2000" b="0" u="none" strike="noStrike" kern="0" cap="none" spc="0" normalizeH="0" baseline="0" noProof="0" dirty="0" err="1" smtClean="0">
                <a:ln>
                  <a:noFill/>
                </a:ln>
                <a:solidFill>
                  <a:srgbClr val="404040"/>
                </a:solidFill>
                <a:effectLst/>
                <a:uLnTx/>
                <a:uFillTx/>
                <a:latin typeface="Times New Roman" pitchFamily="18" charset="0"/>
                <a:cs typeface="Times New Roman" pitchFamily="18" charset="0"/>
              </a:rPr>
              <a:t>Q</a:t>
            </a:r>
            <a:r>
              <a:rPr kumimoji="0" lang="en-IN" sz="2000" b="0" u="none" strike="noStrike" kern="0" cap="none" spc="0" normalizeH="0" baseline="30000" noProof="0" dirty="0" err="1" smtClean="0">
                <a:ln>
                  <a:noFill/>
                </a:ln>
                <a:solidFill>
                  <a:srgbClr val="404040"/>
                </a:solidFill>
                <a:effectLst/>
                <a:uLnTx/>
                <a:uFillTx/>
                <a:latin typeface="Times New Roman" pitchFamily="18" charset="0"/>
                <a:cs typeface="Times New Roman" pitchFamily="18" charset="0"/>
              </a:rPr>
              <a:t>t</a:t>
            </a:r>
            <a:r>
              <a:rPr kumimoji="0" lang="en-IN" sz="2000" b="0" u="none" strike="noStrike" kern="0" cap="none" spc="0" normalizeH="0" baseline="0" noProof="0" dirty="0" err="1" smtClean="0">
                <a:ln>
                  <a:noFill/>
                </a:ln>
                <a:solidFill>
                  <a:srgbClr val="404040"/>
                </a:solidFill>
                <a:effectLst/>
                <a:uLnTx/>
                <a:uFillTx/>
                <a:latin typeface="Times New Roman" pitchFamily="18" charset="0"/>
                <a:cs typeface="Times New Roman" pitchFamily="18" charset="0"/>
              </a:rPr>
              <a:t>i</a:t>
            </a:r>
            <a:endParaRPr kumimoji="0" lang="en-IN" sz="2000" b="0" u="none" strike="noStrike" kern="0" cap="none" spc="0" normalizeH="0" baseline="0" noProof="0" dirty="0" smtClean="0">
              <a:ln>
                <a:noFill/>
              </a:ln>
              <a:solidFill>
                <a:srgbClr val="404040"/>
              </a:solidFill>
              <a:effectLst/>
              <a:uLnTx/>
              <a:uFillTx/>
              <a:latin typeface="Times New Roman" pitchFamily="18" charset="0"/>
              <a:cs typeface="Times New Roman" pitchFamily="18" charset="0"/>
            </a:endParaRPr>
          </a:p>
          <a:p>
            <a:r>
              <a:rPr lang="en-US" sz="2000" spc="-1" dirty="0" smtClean="0">
                <a:solidFill>
                  <a:srgbClr val="404040"/>
                </a:solidFill>
                <a:uFill>
                  <a:solidFill>
                    <a:srgbClr val="FFFFFF"/>
                  </a:solidFill>
                </a:uFill>
                <a:latin typeface="Times New Roman" pitchFamily="18" charset="0"/>
                <a:cs typeface="Times New Roman" pitchFamily="18" charset="0"/>
              </a:rPr>
              <a:t> </a:t>
            </a:r>
          </a:p>
          <a:p>
            <a:r>
              <a:rPr lang="en-US" sz="2000" strike="noStrike" spc="-1" dirty="0" smtClean="0">
                <a:solidFill>
                  <a:srgbClr val="404040"/>
                </a:solidFill>
                <a:uFill>
                  <a:solidFill>
                    <a:srgbClr val="FFFFFF"/>
                  </a:solidFill>
                </a:uFill>
                <a:latin typeface="Times New Roman" pitchFamily="18" charset="0"/>
                <a:cs typeface="Times New Roman" pitchFamily="18" charset="0"/>
              </a:rPr>
              <a:t>Third term calculation based on </a:t>
            </a:r>
            <a:r>
              <a:rPr kumimoji="0" lang="el-GR" sz="2000" b="0" i="0" u="none" strike="noStrike" kern="0" cap="none" spc="0" normalizeH="0" baseline="0" noProof="0" dirty="0" smtClean="0">
                <a:ln>
                  <a:noFill/>
                </a:ln>
                <a:solidFill>
                  <a:srgbClr val="404040"/>
                </a:solidFill>
                <a:effectLst/>
                <a:uLnTx/>
                <a:uFillTx/>
                <a:latin typeface="Times New Roman" pitchFamily="18" charset="0"/>
                <a:cs typeface="Times New Roman" pitchFamily="18" charset="0"/>
              </a:rPr>
              <a:t>α</a:t>
            </a:r>
            <a:r>
              <a:rPr kumimoji="0" lang="en-IN" sz="2000" b="0" i="0" u="none" strike="noStrike" kern="0" cap="none" spc="0" normalizeH="0" baseline="0" noProof="0" dirty="0" smtClean="0">
                <a:ln>
                  <a:noFill/>
                </a:ln>
                <a:solidFill>
                  <a:srgbClr val="404040"/>
                </a:solidFill>
                <a:effectLst/>
                <a:uLnTx/>
                <a:uFillTx/>
                <a:latin typeface="Times New Roman" pitchFamily="18" charset="0"/>
                <a:cs typeface="Times New Roman" pitchFamily="18" charset="0"/>
              </a:rPr>
              <a:t>:</a:t>
            </a:r>
            <a:endParaRPr kumimoji="0" lang="en-IN" sz="2000" b="0" u="none" strike="noStrike" kern="0" cap="none" spc="0" normalizeH="0" baseline="0" noProof="0" dirty="0" smtClean="0">
              <a:ln>
                <a:noFill/>
              </a:ln>
              <a:solidFill>
                <a:srgbClr val="404040"/>
              </a:solidFill>
              <a:effectLst/>
              <a:uLnTx/>
              <a:uFillTx/>
              <a:latin typeface="Times New Roman" pitchFamily="18" charset="0"/>
              <a:cs typeface="Times New Roman" pitchFamily="18" charset="0"/>
            </a:endParaRPr>
          </a:p>
          <a:p>
            <a:pPr lvl="0" defTabSz="449263" eaLnBrk="0" fontAlgn="base" hangingPunct="0">
              <a:lnSpc>
                <a:spcPct val="75000"/>
              </a:lnSpc>
              <a:spcBef>
                <a:spcPts val="1425"/>
              </a:spcBef>
              <a:spcAft>
                <a:spcPct val="0"/>
              </a:spcAft>
              <a:buClr>
                <a:srgbClr val="000000"/>
              </a:buClr>
              <a:buSzPct val="100000"/>
            </a:pPr>
            <a:r>
              <a:rPr lang="en-IN" sz="2000" kern="0" dirty="0">
                <a:solidFill>
                  <a:srgbClr val="404040"/>
                </a:solidFill>
                <a:latin typeface="Times New Roman" pitchFamily="18" charset="0"/>
                <a:cs typeface="Times New Roman" pitchFamily="18" charset="0"/>
              </a:rPr>
              <a:t>	</a:t>
            </a:r>
            <a:r>
              <a:rPr kumimoji="0" lang="en-IN" sz="2000" b="0" u="none" strike="noStrike" kern="0" cap="none" spc="0" normalizeH="0" baseline="0" noProof="0" dirty="0" smtClean="0">
                <a:ln>
                  <a:noFill/>
                </a:ln>
                <a:solidFill>
                  <a:srgbClr val="404040"/>
                </a:solidFill>
                <a:effectLst/>
                <a:uLnTx/>
                <a:uFillTx/>
                <a:latin typeface="Times New Roman" pitchFamily="18" charset="0"/>
                <a:cs typeface="Times New Roman" pitchFamily="18" charset="0"/>
              </a:rPr>
              <a:t>Q</a:t>
            </a:r>
            <a:r>
              <a:rPr kumimoji="0" lang="en-IN" sz="2000" b="0" u="none" strike="noStrike" kern="0" cap="none" spc="0" normalizeH="0" baseline="30000" noProof="0" dirty="0" smtClean="0">
                <a:ln>
                  <a:noFill/>
                </a:ln>
                <a:solidFill>
                  <a:srgbClr val="404040"/>
                </a:solidFill>
                <a:effectLst/>
                <a:uLnTx/>
                <a:uFillTx/>
                <a:latin typeface="Times New Roman" pitchFamily="18" charset="0"/>
                <a:cs typeface="Times New Roman" pitchFamily="18" charset="0"/>
              </a:rPr>
              <a:t>t+1</a:t>
            </a:r>
            <a:r>
              <a:rPr kumimoji="0" lang="en-IN" sz="2000" b="0" u="none" strike="noStrike" kern="0" cap="none" spc="0" normalizeH="0" baseline="0" noProof="0" dirty="0" smtClean="0">
                <a:ln>
                  <a:noFill/>
                </a:ln>
                <a:solidFill>
                  <a:srgbClr val="404040"/>
                </a:solidFill>
                <a:effectLst/>
                <a:uLnTx/>
                <a:uFillTx/>
                <a:latin typeface="Times New Roman" pitchFamily="18" charset="0"/>
                <a:cs typeface="Times New Roman" pitchFamily="18" charset="0"/>
              </a:rPr>
              <a:t>ik  = `</a:t>
            </a:r>
            <a:r>
              <a:rPr kumimoji="0" lang="en-IN" sz="2000" b="0" u="none" strike="noStrike" kern="0" cap="none" spc="0" normalizeH="0" baseline="0" noProof="0" dirty="0" err="1" smtClean="0">
                <a:ln>
                  <a:noFill/>
                </a:ln>
                <a:solidFill>
                  <a:srgbClr val="404040"/>
                </a:solidFill>
                <a:effectLst/>
                <a:uLnTx/>
                <a:uFillTx/>
                <a:latin typeface="Times New Roman" pitchFamily="18" charset="0"/>
                <a:cs typeface="Times New Roman" pitchFamily="18" charset="0"/>
              </a:rPr>
              <a:t>Q</a:t>
            </a:r>
            <a:r>
              <a:rPr kumimoji="0" lang="en-IN" sz="2000" b="0" u="none" strike="noStrike" kern="0" cap="none" spc="0" normalizeH="0" baseline="30000" noProof="0" dirty="0" err="1" smtClean="0">
                <a:ln>
                  <a:noFill/>
                </a:ln>
                <a:solidFill>
                  <a:srgbClr val="404040"/>
                </a:solidFill>
                <a:effectLst/>
                <a:uLnTx/>
                <a:uFillTx/>
                <a:latin typeface="Times New Roman" pitchFamily="18" charset="0"/>
                <a:cs typeface="Times New Roman" pitchFamily="18" charset="0"/>
              </a:rPr>
              <a:t>t</a:t>
            </a:r>
            <a:r>
              <a:rPr kumimoji="0" lang="en-IN" sz="2000" b="0" u="none" strike="noStrike" kern="0" cap="none" spc="0" normalizeH="0" baseline="0" noProof="0" dirty="0" err="1" smtClean="0">
                <a:ln>
                  <a:noFill/>
                </a:ln>
                <a:solidFill>
                  <a:srgbClr val="404040"/>
                </a:solidFill>
                <a:effectLst/>
                <a:uLnTx/>
                <a:uFillTx/>
                <a:latin typeface="Times New Roman" pitchFamily="18" charset="0"/>
                <a:cs typeface="Times New Roman" pitchFamily="18" charset="0"/>
              </a:rPr>
              <a:t>ik</a:t>
            </a:r>
            <a:r>
              <a:rPr kumimoji="0" lang="en-IN" sz="2000" b="0" u="none" strike="noStrike" kern="0" cap="none" spc="0" normalizeH="0" baseline="0" noProof="0" dirty="0" smtClean="0">
                <a:ln>
                  <a:noFill/>
                </a:ln>
                <a:solidFill>
                  <a:srgbClr val="404040"/>
                </a:solidFill>
                <a:effectLst/>
                <a:uLnTx/>
                <a:uFillTx/>
                <a:latin typeface="Times New Roman" pitchFamily="18" charset="0"/>
                <a:cs typeface="Times New Roman" pitchFamily="18" charset="0"/>
              </a:rPr>
              <a:t>, if rand &gt; α  , </a:t>
            </a:r>
            <a:r>
              <a:rPr kumimoji="0" lang="en-IN" sz="2000" b="0" u="none" strike="noStrike" kern="0" cap="none" spc="0" normalizeH="0" baseline="0" noProof="0" dirty="0" err="1" smtClean="0">
                <a:ln>
                  <a:noFill/>
                </a:ln>
                <a:solidFill>
                  <a:srgbClr val="404040"/>
                </a:solidFill>
                <a:effectLst/>
                <a:uLnTx/>
                <a:uFillTx/>
                <a:latin typeface="Times New Roman" pitchFamily="18" charset="0"/>
                <a:cs typeface="Times New Roman" pitchFamily="18" charset="0"/>
              </a:rPr>
              <a:t>Q</a:t>
            </a:r>
            <a:r>
              <a:rPr kumimoji="0" lang="en-IN" sz="2000" b="0" u="none" strike="noStrike" kern="0" cap="none" spc="0" normalizeH="0" baseline="30000" noProof="0" dirty="0" err="1" smtClean="0">
                <a:ln>
                  <a:noFill/>
                </a:ln>
                <a:solidFill>
                  <a:srgbClr val="404040"/>
                </a:solidFill>
                <a:effectLst/>
                <a:uLnTx/>
                <a:uFillTx/>
                <a:latin typeface="Times New Roman" pitchFamily="18" charset="0"/>
                <a:cs typeface="Times New Roman" pitchFamily="18" charset="0"/>
              </a:rPr>
              <a:t>t</a:t>
            </a:r>
            <a:r>
              <a:rPr kumimoji="0" lang="en-IN" sz="2000" b="0" u="none" strike="noStrike" kern="0" cap="none" spc="0" normalizeH="0" baseline="-25000" noProof="0" dirty="0" err="1" smtClean="0">
                <a:ln>
                  <a:noFill/>
                </a:ln>
                <a:solidFill>
                  <a:srgbClr val="404040"/>
                </a:solidFill>
                <a:effectLst/>
                <a:uLnTx/>
                <a:uFillTx/>
                <a:latin typeface="Times New Roman" pitchFamily="18" charset="0"/>
                <a:cs typeface="Times New Roman" pitchFamily="18" charset="0"/>
              </a:rPr>
              <a:t>ik</a:t>
            </a:r>
            <a:r>
              <a:rPr kumimoji="0" lang="en-IN" sz="2000" b="0" u="none" strike="noStrike" kern="0" cap="none" spc="0" normalizeH="0" baseline="0" noProof="0" dirty="0" smtClean="0">
                <a:ln>
                  <a:noFill/>
                </a:ln>
                <a:solidFill>
                  <a:srgbClr val="404040"/>
                </a:solidFill>
                <a:effectLst/>
                <a:uLnTx/>
                <a:uFillTx/>
                <a:latin typeface="Times New Roman" pitchFamily="18" charset="0"/>
                <a:cs typeface="Times New Roman" pitchFamily="18" charset="0"/>
              </a:rPr>
              <a:t> </a:t>
            </a:r>
            <a:r>
              <a:rPr kumimoji="0" lang="en-IN" sz="2000" b="0" u="none" strike="noStrike" kern="0" cap="none" spc="0" normalizeH="0" baseline="0" noProof="0" dirty="0" err="1" smtClean="0">
                <a:ln>
                  <a:noFill/>
                </a:ln>
                <a:solidFill>
                  <a:srgbClr val="404040"/>
                </a:solidFill>
                <a:effectLst/>
                <a:uLnTx/>
                <a:uFillTx/>
                <a:latin typeface="Times New Roman" pitchFamily="18" charset="0"/>
                <a:cs typeface="Times New Roman" pitchFamily="18" charset="0"/>
              </a:rPr>
              <a:t>doesnot</a:t>
            </a:r>
            <a:r>
              <a:rPr kumimoji="0" lang="en-IN" sz="2000" b="0" u="none" strike="noStrike" kern="0" cap="none" spc="0" normalizeH="0" baseline="0" noProof="0" dirty="0" smtClean="0">
                <a:ln>
                  <a:noFill/>
                </a:ln>
                <a:solidFill>
                  <a:srgbClr val="404040"/>
                </a:solidFill>
                <a:effectLst/>
                <a:uLnTx/>
                <a:uFillTx/>
                <a:latin typeface="Times New Roman" pitchFamily="18" charset="0"/>
                <a:cs typeface="Times New Roman" pitchFamily="18" charset="0"/>
              </a:rPr>
              <a:t> belong to Q </a:t>
            </a:r>
            <a:r>
              <a:rPr kumimoji="0" lang="en-IN" sz="2000" b="0" u="none" strike="noStrike" kern="0" cap="none" spc="0" normalizeH="0" baseline="30000" noProof="0" dirty="0" err="1" smtClean="0">
                <a:ln>
                  <a:noFill/>
                </a:ln>
                <a:solidFill>
                  <a:srgbClr val="404040"/>
                </a:solidFill>
                <a:effectLst/>
                <a:uLnTx/>
                <a:uFillTx/>
                <a:latin typeface="Times New Roman" pitchFamily="18" charset="0"/>
                <a:cs typeface="Times New Roman" pitchFamily="18" charset="0"/>
              </a:rPr>
              <a:t>t</a:t>
            </a:r>
            <a:r>
              <a:rPr kumimoji="0" lang="en-IN" sz="2000" b="0" u="none" strike="noStrike" kern="0" cap="none" spc="0" normalizeH="0" baseline="-25000" noProof="0" dirty="0" err="1" smtClean="0">
                <a:ln>
                  <a:noFill/>
                </a:ln>
                <a:solidFill>
                  <a:srgbClr val="404040"/>
                </a:solidFill>
                <a:effectLst/>
                <a:uLnTx/>
                <a:uFillTx/>
                <a:latin typeface="Times New Roman" pitchFamily="18" charset="0"/>
                <a:cs typeface="Times New Roman" pitchFamily="18" charset="0"/>
              </a:rPr>
              <a:t>j</a:t>
            </a:r>
            <a:endParaRPr lang="en-IN" sz="2000" kern="0" baseline="30000" dirty="0">
              <a:solidFill>
                <a:srgbClr val="404040"/>
              </a:solidFill>
              <a:latin typeface="Times New Roman" pitchFamily="18" charset="0"/>
              <a:cs typeface="Times New Roman" pitchFamily="18" charset="0"/>
            </a:endParaRPr>
          </a:p>
          <a:p>
            <a:pPr lvl="0" defTabSz="449263" eaLnBrk="0" fontAlgn="base" hangingPunct="0">
              <a:lnSpc>
                <a:spcPct val="75000"/>
              </a:lnSpc>
              <a:spcBef>
                <a:spcPts val="1425"/>
              </a:spcBef>
              <a:spcAft>
                <a:spcPct val="0"/>
              </a:spcAft>
              <a:buClr>
                <a:srgbClr val="000000"/>
              </a:buClr>
              <a:buSzPct val="100000"/>
            </a:pPr>
            <a:r>
              <a:rPr kumimoji="0" lang="en-IN" sz="2000" b="0" u="none" strike="noStrike" kern="0" cap="none" spc="0" normalizeH="0" baseline="30000" noProof="0" dirty="0" smtClean="0">
                <a:ln>
                  <a:noFill/>
                </a:ln>
                <a:solidFill>
                  <a:srgbClr val="404040"/>
                </a:solidFill>
                <a:effectLst/>
                <a:uLnTx/>
                <a:uFillTx/>
                <a:latin typeface="Times New Roman" pitchFamily="18" charset="0"/>
                <a:cs typeface="Times New Roman" pitchFamily="18" charset="0"/>
              </a:rPr>
              <a:t>		</a:t>
            </a:r>
            <a:r>
              <a:rPr kumimoji="0" lang="en-IN" sz="2000" b="0" u="none" strike="noStrike" kern="0" cap="none" spc="0" normalizeH="0" baseline="-25000" noProof="0" dirty="0" smtClean="0">
                <a:ln>
                  <a:noFill/>
                </a:ln>
                <a:solidFill>
                  <a:srgbClr val="404040"/>
                </a:solidFill>
                <a:effectLst/>
                <a:uLnTx/>
                <a:uFillTx/>
                <a:latin typeface="Times New Roman" pitchFamily="18" charset="0"/>
                <a:cs typeface="Times New Roman" pitchFamily="18" charset="0"/>
              </a:rPr>
              <a:t> </a:t>
            </a:r>
            <a:r>
              <a:rPr kumimoji="0" lang="en-IN" sz="2000" b="0" u="none" strike="noStrike" kern="0" cap="none" spc="0" normalizeH="0" noProof="0" dirty="0" smtClean="0">
                <a:ln>
                  <a:noFill/>
                </a:ln>
                <a:solidFill>
                  <a:srgbClr val="404040"/>
                </a:solidFill>
                <a:effectLst/>
                <a:uLnTx/>
                <a:uFillTx/>
                <a:latin typeface="Times New Roman" pitchFamily="18" charset="0"/>
                <a:cs typeface="Times New Roman" pitchFamily="18" charset="0"/>
              </a:rPr>
              <a:t>    =</a:t>
            </a:r>
            <a:r>
              <a:rPr kumimoji="0" lang="en-IN" sz="2000" b="0" u="none" strike="noStrike" kern="0" cap="none" spc="0" normalizeH="0" baseline="0" noProof="0" dirty="0" smtClean="0">
                <a:ln>
                  <a:noFill/>
                </a:ln>
                <a:solidFill>
                  <a:srgbClr val="404040"/>
                </a:solidFill>
                <a:effectLst/>
                <a:uLnTx/>
                <a:uFillTx/>
                <a:latin typeface="Times New Roman" pitchFamily="18" charset="0"/>
                <a:cs typeface="Times New Roman" pitchFamily="18" charset="0"/>
              </a:rPr>
              <a:t>`</a:t>
            </a:r>
            <a:r>
              <a:rPr kumimoji="0" lang="en-IN" sz="2000" b="0" u="none" strike="noStrike" kern="0" cap="none" spc="0" normalizeH="0" baseline="0" noProof="0" dirty="0" err="1" smtClean="0">
                <a:ln>
                  <a:noFill/>
                </a:ln>
                <a:solidFill>
                  <a:srgbClr val="404040"/>
                </a:solidFill>
                <a:effectLst/>
                <a:uLnTx/>
                <a:uFillTx/>
                <a:latin typeface="Times New Roman" pitchFamily="18" charset="0"/>
                <a:cs typeface="Times New Roman" pitchFamily="18" charset="0"/>
              </a:rPr>
              <a:t>ql</a:t>
            </a:r>
            <a:r>
              <a:rPr kumimoji="0" lang="en-IN" sz="2000" b="0" u="none" strike="noStrike" kern="0" cap="none" spc="0" normalizeH="0" baseline="0" noProof="0" dirty="0" smtClean="0">
                <a:ln>
                  <a:noFill/>
                </a:ln>
                <a:solidFill>
                  <a:srgbClr val="404040"/>
                </a:solidFill>
                <a:effectLst/>
                <a:uLnTx/>
                <a:uFillTx/>
                <a:latin typeface="Times New Roman" pitchFamily="18" charset="0"/>
                <a:cs typeface="Times New Roman" pitchFamily="18" charset="0"/>
              </a:rPr>
              <a:t> , </a:t>
            </a:r>
            <a:r>
              <a:rPr kumimoji="0" lang="en-IN" sz="2000" b="0" i="0" u="none" strike="noStrike" kern="0" cap="none" spc="0" normalizeH="0" baseline="0" noProof="0" dirty="0" smtClean="0">
                <a:ln>
                  <a:noFill/>
                </a:ln>
                <a:solidFill>
                  <a:srgbClr val="404040"/>
                </a:solidFill>
                <a:effectLst/>
                <a:uLnTx/>
                <a:uFillTx/>
                <a:latin typeface="Times New Roman" pitchFamily="18" charset="0"/>
                <a:cs typeface="Times New Roman" pitchFamily="18" charset="0"/>
              </a:rPr>
              <a:t>otherwise  `</a:t>
            </a:r>
            <a:r>
              <a:rPr kumimoji="0" lang="en-IN" sz="2000" b="0" i="0" u="none" strike="noStrike" kern="0" cap="none" spc="0" normalizeH="0" baseline="0" noProof="0" dirty="0" err="1" smtClean="0">
                <a:ln>
                  <a:noFill/>
                </a:ln>
                <a:solidFill>
                  <a:srgbClr val="404040"/>
                </a:solidFill>
                <a:effectLst/>
                <a:uLnTx/>
                <a:uFillTx/>
                <a:latin typeface="Times New Roman" pitchFamily="18" charset="0"/>
                <a:cs typeface="Times New Roman" pitchFamily="18" charset="0"/>
              </a:rPr>
              <a:t>q</a:t>
            </a:r>
            <a:r>
              <a:rPr kumimoji="0" lang="en-IN" sz="2000" b="0" i="0" u="none" strike="noStrike" kern="0" cap="none" spc="0" normalizeH="0" baseline="-25000" noProof="0" dirty="0" err="1" smtClean="0">
                <a:ln>
                  <a:noFill/>
                </a:ln>
                <a:solidFill>
                  <a:srgbClr val="404040"/>
                </a:solidFill>
                <a:effectLst/>
                <a:uLnTx/>
                <a:uFillTx/>
                <a:latin typeface="Times New Roman" pitchFamily="18" charset="0"/>
                <a:cs typeface="Times New Roman" pitchFamily="18" charset="0"/>
              </a:rPr>
              <a:t>l</a:t>
            </a:r>
            <a:r>
              <a:rPr kumimoji="0" lang="en-IN" sz="2000" b="0" i="0" u="none" strike="noStrike" kern="0" cap="none" spc="0" normalizeH="0" baseline="0" noProof="0" dirty="0" smtClean="0">
                <a:ln>
                  <a:noFill/>
                </a:ln>
                <a:solidFill>
                  <a:srgbClr val="404040"/>
                </a:solidFill>
                <a:effectLst/>
                <a:uLnTx/>
                <a:uFillTx/>
                <a:latin typeface="Times New Roman" pitchFamily="18" charset="0"/>
                <a:cs typeface="Times New Roman" pitchFamily="18" charset="0"/>
              </a:rPr>
              <a:t> , is a keyword selected randomly from the 	set of terms V</a:t>
            </a:r>
            <a:r>
              <a:rPr lang="en-IN" sz="2000" kern="0" dirty="0">
                <a:solidFill>
                  <a:srgbClr val="404040"/>
                </a:solidFill>
                <a:latin typeface="Times New Roman" pitchFamily="18" charset="0"/>
                <a:cs typeface="Times New Roman" pitchFamily="18" charset="0"/>
              </a:rPr>
              <a:t>`</a:t>
            </a:r>
            <a:r>
              <a:rPr kumimoji="0" lang="en-IN" sz="2000" b="0" i="0" u="none" strike="noStrike" kern="0" cap="none" spc="0" normalizeH="0" baseline="0" noProof="0" dirty="0" smtClean="0">
                <a:ln>
                  <a:noFill/>
                </a:ln>
                <a:solidFill>
                  <a:srgbClr val="404040"/>
                </a:solidFill>
                <a:effectLst/>
                <a:uLnTx/>
                <a:uFillTx/>
                <a:latin typeface="Times New Roman" pitchFamily="18" charset="0"/>
                <a:cs typeface="Times New Roman" pitchFamily="18" charset="0"/>
              </a:rPr>
              <a:t> (vocabulary of pseudo relevant documents</a:t>
            </a:r>
          </a:p>
          <a:p>
            <a:pPr marL="342900" lvl="0" indent="-342900" defTabSz="449263" eaLnBrk="0" fontAlgn="base" hangingPunct="0">
              <a:lnSpc>
                <a:spcPct val="75000"/>
              </a:lnSpc>
              <a:spcBef>
                <a:spcPts val="1425"/>
              </a:spcBef>
              <a:spcAft>
                <a:spcPct val="0"/>
              </a:spcAft>
              <a:buClr>
                <a:srgbClr val="000000"/>
              </a:buClr>
              <a:buSzPct val="100000"/>
              <a:buFont typeface="Times New Roman" pitchFamily="18" charset="0"/>
              <a:buChar char="•"/>
            </a:pPr>
            <a:endParaRPr lang="en-US" sz="2000" strike="noStrike" spc="-1" dirty="0">
              <a:solidFill>
                <a:srgbClr val="404040"/>
              </a:solidFill>
              <a:uFill>
                <a:solidFill>
                  <a:srgbClr val="FFFFFF"/>
                </a:solidFill>
              </a:uFill>
              <a:latin typeface="Times New Roman" pitchFamily="18" charset="0"/>
              <a:cs typeface="Times New Roman" pitchFamily="18" charset="0"/>
            </a:endParaRPr>
          </a:p>
        </p:txBody>
      </p:sp>
      <p:sp>
        <p:nvSpPr>
          <p:cNvPr id="6" name="TextShape 3"/>
          <p:cNvSpPr txBox="1"/>
          <p:nvPr/>
        </p:nvSpPr>
        <p:spPr>
          <a:xfrm>
            <a:off x="822960" y="6459840"/>
            <a:ext cx="1854000" cy="364680"/>
          </a:xfrm>
          <a:prstGeom prst="rect">
            <a:avLst/>
          </a:prstGeom>
          <a:noFill/>
          <a:ln>
            <a:noFill/>
          </a:ln>
        </p:spPr>
        <p:txBody>
          <a:bodyPr anchor="ctr"/>
          <a:lstStyle/>
          <a:p>
            <a:pPr>
              <a:lnSpc>
                <a:spcPct val="100000"/>
              </a:lnSpc>
            </a:pPr>
            <a:r>
              <a:rPr lang="en-IN" sz="900" spc="-1" dirty="0" smtClean="0">
                <a:solidFill>
                  <a:srgbClr val="FFFFFF"/>
                </a:solidFill>
                <a:uFill>
                  <a:solidFill>
                    <a:srgbClr val="FFFFFF"/>
                  </a:solidFill>
                </a:uFill>
                <a:latin typeface="Calibri"/>
              </a:rPr>
              <a:t>03/05/2018</a:t>
            </a:r>
            <a:endParaRPr lang="en-IN" sz="1400" strike="noStrike" spc="-1" dirty="0">
              <a:solidFill>
                <a:srgbClr val="000000"/>
              </a:solidFill>
              <a:uFill>
                <a:solidFill>
                  <a:srgbClr val="FFFFFF"/>
                </a:solidFill>
              </a:uFill>
              <a:latin typeface="Times New Roman"/>
            </a:endParaRPr>
          </a:p>
        </p:txBody>
      </p:sp>
      <p:sp>
        <p:nvSpPr>
          <p:cNvPr id="7" name="TextShape 4"/>
          <p:cNvSpPr txBox="1"/>
          <p:nvPr/>
        </p:nvSpPr>
        <p:spPr>
          <a:xfrm>
            <a:off x="2764800" y="6459840"/>
            <a:ext cx="3616920" cy="364680"/>
          </a:xfrm>
          <a:prstGeom prst="rect">
            <a:avLst/>
          </a:prstGeom>
          <a:noFill/>
          <a:ln>
            <a:noFill/>
          </a:ln>
        </p:spPr>
        <p:txBody>
          <a:bodyPr anchor="ctr"/>
          <a:lstStyle/>
          <a:p>
            <a:pPr algn="ctr">
              <a:lnSpc>
                <a:spcPct val="100000"/>
              </a:lnSpc>
            </a:pPr>
            <a:r>
              <a:rPr lang="en-IN" sz="900" strike="noStrike" cap="all" spc="-1" dirty="0">
                <a:solidFill>
                  <a:srgbClr val="FFFFFF"/>
                </a:solidFill>
                <a:uFill>
                  <a:solidFill>
                    <a:srgbClr val="FFFFFF"/>
                  </a:solidFill>
                </a:uFill>
                <a:latin typeface="Calibri"/>
              </a:rPr>
              <a:t>IR Project </a:t>
            </a:r>
            <a:r>
              <a:rPr lang="en-IN" sz="900" strike="noStrike" cap="all" spc="-1" dirty="0" smtClean="0">
                <a:solidFill>
                  <a:srgbClr val="FFFFFF"/>
                </a:solidFill>
                <a:uFill>
                  <a:solidFill>
                    <a:srgbClr val="FFFFFF"/>
                  </a:solidFill>
                </a:uFill>
                <a:latin typeface="Calibri"/>
              </a:rPr>
              <a:t>End Semester Evaluation</a:t>
            </a:r>
            <a:endParaRPr lang="en-IN" sz="1400" strike="noStrike" spc="-1" dirty="0">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22960" y="286560"/>
            <a:ext cx="7543440" cy="779760"/>
          </a:xfrm>
          <a:prstGeom prst="rect">
            <a:avLst/>
          </a:prstGeom>
          <a:noFill/>
          <a:ln>
            <a:noFill/>
          </a:ln>
        </p:spPr>
        <p:txBody>
          <a:bodyPr anchor="b"/>
          <a:lstStyle/>
          <a:p>
            <a:pPr>
              <a:lnSpc>
                <a:spcPct val="100000"/>
              </a:lnSpc>
            </a:pPr>
            <a:r>
              <a:rPr lang="en-US" sz="4800" b="1" strike="noStrike" spc="-49" dirty="0">
                <a:solidFill>
                  <a:srgbClr val="404040"/>
                </a:solidFill>
                <a:uFill>
                  <a:solidFill>
                    <a:srgbClr val="FFFFFF"/>
                  </a:solidFill>
                </a:uFill>
                <a:latin typeface="Calibri Light"/>
              </a:rPr>
              <a:t>Work Done</a:t>
            </a:r>
            <a:endParaRPr lang="en-US" sz="1800" b="1" strike="noStrike" spc="-1" dirty="0">
              <a:solidFill>
                <a:srgbClr val="000000"/>
              </a:solidFill>
              <a:uFill>
                <a:solidFill>
                  <a:srgbClr val="FFFFFF"/>
                </a:solidFill>
              </a:uFill>
              <a:latin typeface="Calibri"/>
            </a:endParaRPr>
          </a:p>
        </p:txBody>
      </p:sp>
      <p:sp>
        <p:nvSpPr>
          <p:cNvPr id="194" name="TextShape 2"/>
          <p:cNvSpPr txBox="1"/>
          <p:nvPr/>
        </p:nvSpPr>
        <p:spPr>
          <a:xfrm>
            <a:off x="822960" y="1219320"/>
            <a:ext cx="7543440" cy="4649400"/>
          </a:xfrm>
          <a:prstGeom prst="rect">
            <a:avLst/>
          </a:prstGeom>
          <a:noFill/>
          <a:ln>
            <a:noFill/>
          </a:ln>
        </p:spPr>
        <p:txBody>
          <a:bodyPr lIns="0" rIns="0"/>
          <a:lstStyle/>
          <a:p>
            <a:r>
              <a:rPr lang="en-US" sz="2000" b="1" spc="-1" dirty="0">
                <a:solidFill>
                  <a:srgbClr val="404040"/>
                </a:solidFill>
                <a:uFill>
                  <a:solidFill>
                    <a:srgbClr val="FFFFFF"/>
                  </a:solidFill>
                </a:uFill>
                <a:latin typeface="Times New Roman" pitchFamily="18" charset="0"/>
                <a:cs typeface="Times New Roman" pitchFamily="18" charset="0"/>
              </a:rPr>
              <a:t> </a:t>
            </a:r>
            <a:r>
              <a:rPr lang="en-US" sz="2000" b="1" spc="-1" dirty="0" smtClean="0">
                <a:solidFill>
                  <a:srgbClr val="404040"/>
                </a:solidFill>
                <a:uFill>
                  <a:solidFill>
                    <a:srgbClr val="FFFFFF"/>
                  </a:solidFill>
                </a:uFill>
                <a:latin typeface="Times New Roman" pitchFamily="18" charset="0"/>
                <a:cs typeface="Times New Roman" pitchFamily="18" charset="0"/>
              </a:rPr>
              <a:t>Dataset:</a:t>
            </a:r>
          </a:p>
          <a:p>
            <a:pPr marL="342900" indent="-342900">
              <a:buFont typeface="Arial" pitchFamily="34" charset="0"/>
              <a:buChar char="•"/>
            </a:pPr>
            <a:r>
              <a:rPr lang="en-US" sz="2000" spc="-1" dirty="0">
                <a:solidFill>
                  <a:srgbClr val="404040"/>
                </a:solidFill>
                <a:uFill>
                  <a:solidFill>
                    <a:srgbClr val="FFFFFF"/>
                  </a:solidFill>
                </a:uFill>
                <a:latin typeface="Times New Roman" pitchFamily="18" charset="0"/>
                <a:cs typeface="Times New Roman" pitchFamily="18" charset="0"/>
              </a:rPr>
              <a:t> MEDLINE </a:t>
            </a:r>
            <a:r>
              <a:rPr lang="en-US" sz="2000" spc="-1" dirty="0" smtClean="0">
                <a:solidFill>
                  <a:srgbClr val="404040"/>
                </a:solidFill>
                <a:uFill>
                  <a:solidFill>
                    <a:srgbClr val="FFFFFF"/>
                  </a:solidFill>
                </a:uFill>
                <a:latin typeface="Times New Roman" pitchFamily="18" charset="0"/>
                <a:cs typeface="Times New Roman" pitchFamily="18" charset="0"/>
              </a:rPr>
              <a:t>dataset : The </a:t>
            </a:r>
            <a:r>
              <a:rPr lang="en-US" sz="2000" spc="-1" dirty="0">
                <a:solidFill>
                  <a:srgbClr val="404040"/>
                </a:solidFill>
                <a:uFill>
                  <a:solidFill>
                    <a:srgbClr val="FFFFFF"/>
                  </a:solidFill>
                </a:uFill>
                <a:latin typeface="Times New Roman" pitchFamily="18" charset="0"/>
                <a:cs typeface="Times New Roman" pitchFamily="18" charset="0"/>
              </a:rPr>
              <a:t>online medical database containing more than 26 million records from 5,639 selected publications covering biomedicine and health from 1950 to the present. </a:t>
            </a:r>
            <a:endParaRPr lang="en-US" sz="2000" spc="-1" dirty="0" smtClean="0">
              <a:solidFill>
                <a:srgbClr val="404040"/>
              </a:solidFill>
              <a:uFill>
                <a:solidFill>
                  <a:srgbClr val="FFFFFF"/>
                </a:solidFill>
              </a:uFill>
              <a:latin typeface="Times New Roman" pitchFamily="18" charset="0"/>
              <a:cs typeface="Times New Roman" pitchFamily="18" charset="0"/>
            </a:endParaRPr>
          </a:p>
          <a:p>
            <a:pPr marL="342900" indent="-342900">
              <a:buFont typeface="Arial" pitchFamily="34" charset="0"/>
              <a:buChar char="•"/>
            </a:pPr>
            <a:r>
              <a:rPr lang="en-US" sz="2000" spc="-1" dirty="0" smtClean="0">
                <a:solidFill>
                  <a:srgbClr val="404040"/>
                </a:solidFill>
                <a:uFill>
                  <a:solidFill>
                    <a:srgbClr val="FFFFFF"/>
                  </a:solidFill>
                </a:uFill>
                <a:latin typeface="Times New Roman" pitchFamily="18" charset="0"/>
                <a:cs typeface="Times New Roman" pitchFamily="18" charset="0"/>
              </a:rPr>
              <a:t>The </a:t>
            </a:r>
            <a:r>
              <a:rPr lang="en-US" sz="2000" spc="-1" dirty="0">
                <a:solidFill>
                  <a:srgbClr val="404040"/>
                </a:solidFill>
                <a:uFill>
                  <a:solidFill>
                    <a:srgbClr val="FFFFFF"/>
                  </a:solidFill>
                </a:uFill>
                <a:latin typeface="Times New Roman" pitchFamily="18" charset="0"/>
                <a:cs typeface="Times New Roman" pitchFamily="18" charset="0"/>
              </a:rPr>
              <a:t>database is freely accessible on the Internet via the PubMed interface. </a:t>
            </a:r>
            <a:endParaRPr lang="en-US" sz="2000" spc="-1" dirty="0" smtClean="0">
              <a:solidFill>
                <a:srgbClr val="404040"/>
              </a:solidFill>
              <a:uFill>
                <a:solidFill>
                  <a:srgbClr val="FFFFFF"/>
                </a:solidFill>
              </a:uFill>
              <a:latin typeface="Times New Roman" pitchFamily="18" charset="0"/>
              <a:cs typeface="Times New Roman" pitchFamily="18" charset="0"/>
            </a:endParaRPr>
          </a:p>
          <a:p>
            <a:pPr marL="342900" indent="-342900">
              <a:buFont typeface="Arial" pitchFamily="34" charset="0"/>
              <a:buChar char="•"/>
            </a:pPr>
            <a:r>
              <a:rPr lang="en-US" sz="2000" spc="-1" dirty="0" smtClean="0">
                <a:solidFill>
                  <a:srgbClr val="404040"/>
                </a:solidFill>
                <a:uFill>
                  <a:solidFill>
                    <a:srgbClr val="FFFFFF"/>
                  </a:solidFill>
                </a:uFill>
                <a:latin typeface="Times New Roman" pitchFamily="18" charset="0"/>
                <a:cs typeface="Times New Roman" pitchFamily="18" charset="0"/>
              </a:rPr>
              <a:t>MEDLINE </a:t>
            </a:r>
            <a:r>
              <a:rPr lang="en-US" sz="2000" spc="-1" dirty="0">
                <a:solidFill>
                  <a:srgbClr val="404040"/>
                </a:solidFill>
                <a:uFill>
                  <a:solidFill>
                    <a:srgbClr val="FFFFFF"/>
                  </a:solidFill>
                </a:uFill>
                <a:latin typeface="Times New Roman" pitchFamily="18" charset="0"/>
                <a:cs typeface="Times New Roman" pitchFamily="18" charset="0"/>
              </a:rPr>
              <a:t>functions as an important resource for biomedical researchers and journal clubs from all over the world. </a:t>
            </a:r>
            <a:endParaRPr lang="en-US" sz="2000" spc="-1" dirty="0" smtClean="0">
              <a:solidFill>
                <a:srgbClr val="404040"/>
              </a:solidFill>
              <a:uFill>
                <a:solidFill>
                  <a:srgbClr val="FFFFFF"/>
                </a:solidFill>
              </a:uFill>
              <a:latin typeface="Times New Roman" pitchFamily="18" charset="0"/>
              <a:cs typeface="Times New Roman" pitchFamily="18" charset="0"/>
            </a:endParaRPr>
          </a:p>
          <a:p>
            <a:pPr marL="342900" indent="-342900">
              <a:buFont typeface="Arial" pitchFamily="34" charset="0"/>
              <a:buChar char="•"/>
            </a:pPr>
            <a:r>
              <a:rPr lang="en-US" sz="2000" spc="-1" dirty="0" smtClean="0">
                <a:solidFill>
                  <a:srgbClr val="404040"/>
                </a:solidFill>
                <a:uFill>
                  <a:solidFill>
                    <a:srgbClr val="FFFFFF"/>
                  </a:solidFill>
                </a:uFill>
                <a:latin typeface="Times New Roman" pitchFamily="18" charset="0"/>
                <a:cs typeface="Times New Roman" pitchFamily="18" charset="0"/>
              </a:rPr>
              <a:t>It </a:t>
            </a:r>
            <a:r>
              <a:rPr lang="en-US" sz="2000" spc="-1" dirty="0">
                <a:solidFill>
                  <a:srgbClr val="404040"/>
                </a:solidFill>
                <a:uFill>
                  <a:solidFill>
                    <a:srgbClr val="FFFFFF"/>
                  </a:solidFill>
                </a:uFill>
                <a:latin typeface="Times New Roman" pitchFamily="18" charset="0"/>
                <a:cs typeface="Times New Roman" pitchFamily="18" charset="0"/>
              </a:rPr>
              <a:t>contains articles with title, abstract, author names, date of publication, </a:t>
            </a:r>
            <a:r>
              <a:rPr lang="en-US" sz="2000" spc="-1" dirty="0" err="1">
                <a:solidFill>
                  <a:srgbClr val="404040"/>
                </a:solidFill>
                <a:uFill>
                  <a:solidFill>
                    <a:srgbClr val="FFFFFF"/>
                  </a:solidFill>
                </a:uFill>
                <a:latin typeface="Times New Roman" pitchFamily="18" charset="0"/>
                <a:cs typeface="Times New Roman" pitchFamily="18" charset="0"/>
              </a:rPr>
              <a:t>MeSH</a:t>
            </a:r>
            <a:r>
              <a:rPr lang="en-US" sz="2000" spc="-1" dirty="0">
                <a:solidFill>
                  <a:srgbClr val="404040"/>
                </a:solidFill>
                <a:uFill>
                  <a:solidFill>
                    <a:srgbClr val="FFFFFF"/>
                  </a:solidFill>
                </a:uFill>
                <a:latin typeface="Times New Roman" pitchFamily="18" charset="0"/>
                <a:cs typeface="Times New Roman" pitchFamily="18" charset="0"/>
              </a:rPr>
              <a:t>(Medical Subject Headings).</a:t>
            </a:r>
          </a:p>
          <a:p>
            <a:endParaRPr lang="en-US" sz="2000" spc="-1" dirty="0">
              <a:solidFill>
                <a:srgbClr val="404040"/>
              </a:solidFill>
              <a:uFill>
                <a:solidFill>
                  <a:srgbClr val="FFFFFF"/>
                </a:solidFill>
              </a:uFill>
              <a:latin typeface="Times New Roman" pitchFamily="18" charset="0"/>
              <a:cs typeface="Times New Roman" pitchFamily="18" charset="0"/>
            </a:endParaRPr>
          </a:p>
          <a:p>
            <a:endParaRPr lang="en-US" sz="2000" b="1" spc="-1" dirty="0">
              <a:solidFill>
                <a:srgbClr val="404040"/>
              </a:solidFill>
              <a:uFill>
                <a:solidFill>
                  <a:srgbClr val="FFFFFF"/>
                </a:solidFill>
              </a:uFill>
              <a:latin typeface="Times New Roman" pitchFamily="18" charset="0"/>
              <a:cs typeface="Times New Roman" pitchFamily="18" charset="0"/>
            </a:endParaRPr>
          </a:p>
          <a:p>
            <a:endParaRPr lang="en-US" sz="2000" spc="-1" dirty="0" smtClean="0">
              <a:solidFill>
                <a:srgbClr val="404040"/>
              </a:solidFill>
              <a:uFill>
                <a:solidFill>
                  <a:srgbClr val="FFFFFF"/>
                </a:solidFill>
              </a:uFill>
              <a:latin typeface="Times New Roman" pitchFamily="18" charset="0"/>
              <a:cs typeface="Times New Roman" pitchFamily="18" charset="0"/>
            </a:endParaRPr>
          </a:p>
          <a:p>
            <a:endParaRPr lang="en-US" sz="2000" strike="noStrike" spc="-1" dirty="0" smtClean="0">
              <a:solidFill>
                <a:srgbClr val="404040"/>
              </a:solidFill>
              <a:uFill>
                <a:solidFill>
                  <a:srgbClr val="FFFFFF"/>
                </a:solidFill>
              </a:uFill>
              <a:latin typeface="Times New Roman" pitchFamily="18" charset="0"/>
              <a:cs typeface="Times New Roman" pitchFamily="18" charset="0"/>
            </a:endParaRPr>
          </a:p>
          <a:p>
            <a:endParaRPr lang="en-US" sz="2000" strike="noStrike" spc="-1" dirty="0">
              <a:solidFill>
                <a:srgbClr val="404040"/>
              </a:solidFill>
              <a:uFill>
                <a:solidFill>
                  <a:srgbClr val="FFFFFF"/>
                </a:solidFill>
              </a:uFill>
              <a:latin typeface="Times New Roman" pitchFamily="18" charset="0"/>
              <a:cs typeface="Times New Roman" pitchFamily="18" charset="0"/>
            </a:endParaRPr>
          </a:p>
        </p:txBody>
      </p:sp>
      <p:sp>
        <p:nvSpPr>
          <p:cNvPr id="6" name="TextShape 3"/>
          <p:cNvSpPr txBox="1"/>
          <p:nvPr/>
        </p:nvSpPr>
        <p:spPr>
          <a:xfrm>
            <a:off x="822960" y="6459840"/>
            <a:ext cx="1854000" cy="364680"/>
          </a:xfrm>
          <a:prstGeom prst="rect">
            <a:avLst/>
          </a:prstGeom>
          <a:noFill/>
          <a:ln>
            <a:noFill/>
          </a:ln>
        </p:spPr>
        <p:txBody>
          <a:bodyPr anchor="ctr"/>
          <a:lstStyle/>
          <a:p>
            <a:pPr>
              <a:lnSpc>
                <a:spcPct val="100000"/>
              </a:lnSpc>
            </a:pPr>
            <a:r>
              <a:rPr lang="en-IN" sz="900" spc="-1" dirty="0" smtClean="0">
                <a:solidFill>
                  <a:srgbClr val="FFFFFF"/>
                </a:solidFill>
                <a:uFill>
                  <a:solidFill>
                    <a:srgbClr val="FFFFFF"/>
                  </a:solidFill>
                </a:uFill>
                <a:latin typeface="Calibri"/>
              </a:rPr>
              <a:t>03/05/2018</a:t>
            </a:r>
            <a:endParaRPr lang="en-IN" sz="1400" strike="noStrike" spc="-1" dirty="0">
              <a:solidFill>
                <a:srgbClr val="000000"/>
              </a:solidFill>
              <a:uFill>
                <a:solidFill>
                  <a:srgbClr val="FFFFFF"/>
                </a:solidFill>
              </a:uFill>
              <a:latin typeface="Times New Roman"/>
            </a:endParaRPr>
          </a:p>
        </p:txBody>
      </p:sp>
      <p:sp>
        <p:nvSpPr>
          <p:cNvPr id="7" name="TextShape 4"/>
          <p:cNvSpPr txBox="1"/>
          <p:nvPr/>
        </p:nvSpPr>
        <p:spPr>
          <a:xfrm>
            <a:off x="2764800" y="6459840"/>
            <a:ext cx="3616920" cy="364680"/>
          </a:xfrm>
          <a:prstGeom prst="rect">
            <a:avLst/>
          </a:prstGeom>
          <a:noFill/>
          <a:ln>
            <a:noFill/>
          </a:ln>
        </p:spPr>
        <p:txBody>
          <a:bodyPr anchor="ctr"/>
          <a:lstStyle/>
          <a:p>
            <a:pPr algn="ctr">
              <a:lnSpc>
                <a:spcPct val="100000"/>
              </a:lnSpc>
            </a:pPr>
            <a:r>
              <a:rPr lang="en-IN" sz="900" strike="noStrike" cap="all" spc="-1" dirty="0">
                <a:solidFill>
                  <a:srgbClr val="FFFFFF"/>
                </a:solidFill>
                <a:uFill>
                  <a:solidFill>
                    <a:srgbClr val="FFFFFF"/>
                  </a:solidFill>
                </a:uFill>
                <a:latin typeface="Calibri"/>
              </a:rPr>
              <a:t>IR Project </a:t>
            </a:r>
            <a:r>
              <a:rPr lang="en-IN" sz="900" strike="noStrike" cap="all" spc="-1" dirty="0" smtClean="0">
                <a:solidFill>
                  <a:srgbClr val="FFFFFF"/>
                </a:solidFill>
                <a:uFill>
                  <a:solidFill>
                    <a:srgbClr val="FFFFFF"/>
                  </a:solidFill>
                </a:uFill>
                <a:latin typeface="Calibri"/>
              </a:rPr>
              <a:t>End Semester Evaluation</a:t>
            </a:r>
            <a:endParaRPr lang="en-IN" sz="1400" strike="noStrike" spc="-1" dirty="0">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22960" y="286560"/>
            <a:ext cx="7543440" cy="779760"/>
          </a:xfrm>
          <a:prstGeom prst="rect">
            <a:avLst/>
          </a:prstGeom>
          <a:noFill/>
          <a:ln>
            <a:noFill/>
          </a:ln>
        </p:spPr>
        <p:txBody>
          <a:bodyPr anchor="b"/>
          <a:lstStyle/>
          <a:p>
            <a:pPr>
              <a:lnSpc>
                <a:spcPct val="100000"/>
              </a:lnSpc>
            </a:pPr>
            <a:r>
              <a:rPr lang="en-US" sz="4800" b="1" strike="noStrike" spc="-49" dirty="0">
                <a:solidFill>
                  <a:srgbClr val="404040"/>
                </a:solidFill>
                <a:uFill>
                  <a:solidFill>
                    <a:srgbClr val="FFFFFF"/>
                  </a:solidFill>
                </a:uFill>
                <a:latin typeface="Calibri Light"/>
              </a:rPr>
              <a:t>Work Done</a:t>
            </a:r>
            <a:endParaRPr lang="en-US" sz="1800" b="1" strike="noStrike" spc="-1" dirty="0">
              <a:solidFill>
                <a:srgbClr val="000000"/>
              </a:solidFill>
              <a:uFill>
                <a:solidFill>
                  <a:srgbClr val="FFFFFF"/>
                </a:solidFill>
              </a:uFill>
              <a:latin typeface="Calibri"/>
            </a:endParaRPr>
          </a:p>
        </p:txBody>
      </p:sp>
      <p:sp>
        <p:nvSpPr>
          <p:cNvPr id="194" name="TextShape 2"/>
          <p:cNvSpPr txBox="1"/>
          <p:nvPr/>
        </p:nvSpPr>
        <p:spPr>
          <a:xfrm>
            <a:off x="822960" y="1219320"/>
            <a:ext cx="7543440" cy="4649400"/>
          </a:xfrm>
          <a:prstGeom prst="rect">
            <a:avLst/>
          </a:prstGeom>
          <a:noFill/>
          <a:ln>
            <a:noFill/>
          </a:ln>
        </p:spPr>
        <p:txBody>
          <a:bodyPr lIns="0" rIns="0"/>
          <a:lstStyle/>
          <a:p>
            <a:r>
              <a:rPr lang="en-US" sz="2000" b="1" spc="-1" dirty="0">
                <a:solidFill>
                  <a:srgbClr val="404040"/>
                </a:solidFill>
                <a:uFill>
                  <a:solidFill>
                    <a:srgbClr val="FFFFFF"/>
                  </a:solidFill>
                </a:uFill>
                <a:latin typeface="Times New Roman" pitchFamily="18" charset="0"/>
                <a:cs typeface="Times New Roman" pitchFamily="18" charset="0"/>
              </a:rPr>
              <a:t> </a:t>
            </a:r>
            <a:r>
              <a:rPr lang="en-US" sz="2000" b="1" spc="-1" dirty="0" smtClean="0">
                <a:solidFill>
                  <a:srgbClr val="404040"/>
                </a:solidFill>
                <a:uFill>
                  <a:solidFill>
                    <a:srgbClr val="FFFFFF"/>
                  </a:solidFill>
                </a:uFill>
                <a:latin typeface="Times New Roman" pitchFamily="18" charset="0"/>
                <a:cs typeface="Times New Roman" pitchFamily="18" charset="0"/>
              </a:rPr>
              <a:t>Preprocessing:</a:t>
            </a:r>
          </a:p>
          <a:p>
            <a:pPr marL="342900" indent="-342900">
              <a:buFont typeface="Arial" pitchFamily="34" charset="0"/>
              <a:buChar char="•"/>
            </a:pPr>
            <a:r>
              <a:rPr lang="en-US" sz="2000" spc="-1" dirty="0">
                <a:solidFill>
                  <a:srgbClr val="404040"/>
                </a:solidFill>
                <a:uFill>
                  <a:solidFill>
                    <a:srgbClr val="FFFFFF"/>
                  </a:solidFill>
                </a:uFill>
                <a:latin typeface="Times New Roman" pitchFamily="18" charset="0"/>
                <a:cs typeface="Times New Roman" pitchFamily="18" charset="0"/>
              </a:rPr>
              <a:t>We have extracted the document title, abstract and </a:t>
            </a:r>
            <a:r>
              <a:rPr lang="en-US" sz="2000" spc="-1" dirty="0" err="1">
                <a:solidFill>
                  <a:srgbClr val="404040"/>
                </a:solidFill>
                <a:uFill>
                  <a:solidFill>
                    <a:srgbClr val="FFFFFF"/>
                  </a:solidFill>
                </a:uFill>
                <a:latin typeface="Times New Roman" pitchFamily="18" charset="0"/>
                <a:cs typeface="Times New Roman" pitchFamily="18" charset="0"/>
              </a:rPr>
              <a:t>MeSH</a:t>
            </a:r>
            <a:r>
              <a:rPr lang="en-US" sz="2000" spc="-1" dirty="0">
                <a:solidFill>
                  <a:srgbClr val="404040"/>
                </a:solidFill>
                <a:uFill>
                  <a:solidFill>
                    <a:srgbClr val="FFFFFF"/>
                  </a:solidFill>
                </a:uFill>
                <a:latin typeface="Times New Roman" pitchFamily="18" charset="0"/>
                <a:cs typeface="Times New Roman" pitchFamily="18" charset="0"/>
              </a:rPr>
              <a:t> terms </a:t>
            </a:r>
            <a:endParaRPr lang="en-US" sz="2000" spc="-1" dirty="0" smtClean="0">
              <a:solidFill>
                <a:srgbClr val="404040"/>
              </a:solidFill>
              <a:uFill>
                <a:solidFill>
                  <a:srgbClr val="FFFFFF"/>
                </a:solidFill>
              </a:uFill>
              <a:latin typeface="Times New Roman" pitchFamily="18" charset="0"/>
              <a:cs typeface="Times New Roman" pitchFamily="18" charset="0"/>
            </a:endParaRPr>
          </a:p>
          <a:p>
            <a:pPr marL="342900" indent="-342900">
              <a:buFont typeface="Arial" pitchFamily="34" charset="0"/>
              <a:buChar char="•"/>
            </a:pPr>
            <a:r>
              <a:rPr lang="en-US" sz="2000" spc="-1" dirty="0" smtClean="0">
                <a:solidFill>
                  <a:srgbClr val="404040"/>
                </a:solidFill>
                <a:uFill>
                  <a:solidFill>
                    <a:srgbClr val="FFFFFF"/>
                  </a:solidFill>
                </a:uFill>
                <a:latin typeface="Times New Roman" pitchFamily="18" charset="0"/>
                <a:cs typeface="Times New Roman" pitchFamily="18" charset="0"/>
              </a:rPr>
              <a:t>Then preprocessed </a:t>
            </a:r>
            <a:r>
              <a:rPr lang="en-US" sz="2000" spc="-1" dirty="0">
                <a:solidFill>
                  <a:srgbClr val="404040"/>
                </a:solidFill>
                <a:uFill>
                  <a:solidFill>
                    <a:srgbClr val="FFFFFF"/>
                  </a:solidFill>
                </a:uFill>
                <a:latin typeface="Times New Roman" pitchFamily="18" charset="0"/>
                <a:cs typeface="Times New Roman" pitchFamily="18" charset="0"/>
              </a:rPr>
              <a:t>them with NLP operations like </a:t>
            </a:r>
            <a:r>
              <a:rPr lang="en-US" sz="2000" spc="-1" dirty="0" err="1">
                <a:solidFill>
                  <a:srgbClr val="404040"/>
                </a:solidFill>
                <a:uFill>
                  <a:solidFill>
                    <a:srgbClr val="FFFFFF"/>
                  </a:solidFill>
                </a:uFill>
                <a:latin typeface="Times New Roman" pitchFamily="18" charset="0"/>
                <a:cs typeface="Times New Roman" pitchFamily="18" charset="0"/>
              </a:rPr>
              <a:t>tokenizing,punctuation</a:t>
            </a:r>
            <a:r>
              <a:rPr lang="en-US" sz="2000" spc="-1" dirty="0">
                <a:solidFill>
                  <a:srgbClr val="404040"/>
                </a:solidFill>
                <a:uFill>
                  <a:solidFill>
                    <a:srgbClr val="FFFFFF"/>
                  </a:solidFill>
                </a:uFill>
                <a:latin typeface="Times New Roman" pitchFamily="18" charset="0"/>
                <a:cs typeface="Times New Roman" pitchFamily="18" charset="0"/>
              </a:rPr>
              <a:t> removal, stemming and </a:t>
            </a:r>
            <a:r>
              <a:rPr lang="en-US" sz="2000" spc="-1" dirty="0" err="1">
                <a:solidFill>
                  <a:srgbClr val="404040"/>
                </a:solidFill>
                <a:uFill>
                  <a:solidFill>
                    <a:srgbClr val="FFFFFF"/>
                  </a:solidFill>
                </a:uFill>
                <a:latin typeface="Times New Roman" pitchFamily="18" charset="0"/>
                <a:cs typeface="Times New Roman" pitchFamily="18" charset="0"/>
              </a:rPr>
              <a:t>stopword</a:t>
            </a:r>
            <a:r>
              <a:rPr lang="en-US" sz="2000" spc="-1" dirty="0">
                <a:solidFill>
                  <a:srgbClr val="404040"/>
                </a:solidFill>
                <a:uFill>
                  <a:solidFill>
                    <a:srgbClr val="FFFFFF"/>
                  </a:solidFill>
                </a:uFill>
                <a:latin typeface="Times New Roman" pitchFamily="18" charset="0"/>
                <a:cs typeface="Times New Roman" pitchFamily="18" charset="0"/>
              </a:rPr>
              <a:t> removal. </a:t>
            </a:r>
            <a:endParaRPr lang="en-US" sz="2000" spc="-1" dirty="0" smtClean="0">
              <a:solidFill>
                <a:srgbClr val="404040"/>
              </a:solidFill>
              <a:uFill>
                <a:solidFill>
                  <a:srgbClr val="FFFFFF"/>
                </a:solidFill>
              </a:uFill>
              <a:latin typeface="Times New Roman" pitchFamily="18" charset="0"/>
              <a:cs typeface="Times New Roman" pitchFamily="18" charset="0"/>
            </a:endParaRPr>
          </a:p>
          <a:p>
            <a:pPr marL="342900" indent="-342900">
              <a:buFont typeface="Arial" pitchFamily="34" charset="0"/>
              <a:buChar char="•"/>
            </a:pPr>
            <a:r>
              <a:rPr lang="en-US" sz="2000" spc="-1" dirty="0" smtClean="0">
                <a:solidFill>
                  <a:srgbClr val="404040"/>
                </a:solidFill>
                <a:uFill>
                  <a:solidFill>
                    <a:srgbClr val="FFFFFF"/>
                  </a:solidFill>
                </a:uFill>
                <a:latin typeface="Times New Roman" pitchFamily="18" charset="0"/>
                <a:cs typeface="Times New Roman" pitchFamily="18" charset="0"/>
              </a:rPr>
              <a:t>The </a:t>
            </a:r>
            <a:r>
              <a:rPr lang="en-US" sz="2000" spc="-1" dirty="0">
                <a:solidFill>
                  <a:srgbClr val="404040"/>
                </a:solidFill>
                <a:uFill>
                  <a:solidFill>
                    <a:srgbClr val="FFFFFF"/>
                  </a:solidFill>
                </a:uFill>
                <a:latin typeface="Times New Roman" pitchFamily="18" charset="0"/>
                <a:cs typeface="Times New Roman" pitchFamily="18" charset="0"/>
              </a:rPr>
              <a:t>preprocessed document is used to construct an inverted index containing the index terms and postings list</a:t>
            </a:r>
            <a:r>
              <a:rPr lang="en-US" sz="2000" spc="-1" dirty="0" smtClean="0">
                <a:solidFill>
                  <a:srgbClr val="404040"/>
                </a:solidFill>
                <a:uFill>
                  <a:solidFill>
                    <a:srgbClr val="FFFFFF"/>
                  </a:solidFill>
                </a:uFill>
                <a:latin typeface="Times New Roman" pitchFamily="18" charset="0"/>
                <a:cs typeface="Times New Roman" pitchFamily="18" charset="0"/>
              </a:rPr>
              <a:t>.</a:t>
            </a:r>
          </a:p>
          <a:p>
            <a:pPr marL="342900" indent="-342900">
              <a:buFont typeface="Arial" pitchFamily="34" charset="0"/>
              <a:buChar char="•"/>
            </a:pPr>
            <a:endParaRPr lang="en-US" sz="2000" spc="-1" dirty="0">
              <a:solidFill>
                <a:srgbClr val="404040"/>
              </a:solidFill>
              <a:uFill>
                <a:solidFill>
                  <a:srgbClr val="FFFFFF"/>
                </a:solidFill>
              </a:uFill>
              <a:latin typeface="Times New Roman" pitchFamily="18" charset="0"/>
              <a:cs typeface="Times New Roman" pitchFamily="18" charset="0"/>
            </a:endParaRPr>
          </a:p>
          <a:p>
            <a:r>
              <a:rPr lang="en-US" sz="2000" b="1" spc="-1" dirty="0">
                <a:solidFill>
                  <a:srgbClr val="404040"/>
                </a:solidFill>
                <a:uFill>
                  <a:solidFill>
                    <a:srgbClr val="FFFFFF"/>
                  </a:solidFill>
                </a:uFill>
                <a:latin typeface="Times New Roman" pitchFamily="18" charset="0"/>
                <a:cs typeface="Times New Roman" pitchFamily="18" charset="0"/>
              </a:rPr>
              <a:t>Information Retrieval </a:t>
            </a:r>
            <a:r>
              <a:rPr lang="en-US" sz="2000" b="1" spc="-1" dirty="0" smtClean="0">
                <a:solidFill>
                  <a:srgbClr val="404040"/>
                </a:solidFill>
                <a:uFill>
                  <a:solidFill>
                    <a:srgbClr val="FFFFFF"/>
                  </a:solidFill>
                </a:uFill>
                <a:latin typeface="Times New Roman" pitchFamily="18" charset="0"/>
                <a:cs typeface="Times New Roman" pitchFamily="18" charset="0"/>
              </a:rPr>
              <a:t>System:</a:t>
            </a:r>
            <a:endParaRPr lang="en-US" sz="2000" b="1" spc="-1" dirty="0">
              <a:solidFill>
                <a:srgbClr val="404040"/>
              </a:solidFill>
              <a:uFill>
                <a:solidFill>
                  <a:srgbClr val="FFFFFF"/>
                </a:solidFill>
              </a:uFill>
              <a:latin typeface="Times New Roman" pitchFamily="18" charset="0"/>
              <a:cs typeface="Times New Roman" pitchFamily="18" charset="0"/>
            </a:endParaRPr>
          </a:p>
          <a:p>
            <a:pPr marL="342900" indent="-342900">
              <a:buFont typeface="Arial" pitchFamily="34" charset="0"/>
              <a:buChar char="•"/>
            </a:pPr>
            <a:r>
              <a:rPr lang="en-US" sz="2000" spc="-1" dirty="0">
                <a:solidFill>
                  <a:srgbClr val="404040"/>
                </a:solidFill>
                <a:uFill>
                  <a:solidFill>
                    <a:srgbClr val="FFFFFF"/>
                  </a:solidFill>
                </a:uFill>
                <a:latin typeface="Times New Roman" pitchFamily="18" charset="0"/>
                <a:cs typeface="Times New Roman" pitchFamily="18" charset="0"/>
              </a:rPr>
              <a:t>We have created an Information Retrieval system using Okapi BM25 model to generate </a:t>
            </a:r>
            <a:r>
              <a:rPr lang="en-US" sz="2000" spc="-1" dirty="0" smtClean="0">
                <a:solidFill>
                  <a:srgbClr val="404040"/>
                </a:solidFill>
                <a:uFill>
                  <a:solidFill>
                    <a:srgbClr val="FFFFFF"/>
                  </a:solidFill>
                </a:uFill>
                <a:latin typeface="Times New Roman" pitchFamily="18" charset="0"/>
                <a:cs typeface="Times New Roman" pitchFamily="18" charset="0"/>
              </a:rPr>
              <a:t>rankings to the query</a:t>
            </a:r>
            <a:r>
              <a:rPr lang="en-US" sz="2000" spc="-1" dirty="0">
                <a:solidFill>
                  <a:srgbClr val="404040"/>
                </a:solidFill>
                <a:uFill>
                  <a:solidFill>
                    <a:srgbClr val="FFFFFF"/>
                  </a:solidFill>
                </a:uFill>
                <a:latin typeface="Times New Roman" pitchFamily="18" charset="0"/>
                <a:cs typeface="Times New Roman" pitchFamily="18" charset="0"/>
              </a:rPr>
              <a:t>. </a:t>
            </a:r>
            <a:endParaRPr lang="en-US" sz="2000" spc="-1" dirty="0" smtClean="0">
              <a:solidFill>
                <a:srgbClr val="404040"/>
              </a:solidFill>
              <a:uFill>
                <a:solidFill>
                  <a:srgbClr val="FFFFFF"/>
                </a:solidFill>
              </a:uFill>
              <a:latin typeface="Times New Roman" pitchFamily="18" charset="0"/>
              <a:cs typeface="Times New Roman" pitchFamily="18" charset="0"/>
            </a:endParaRPr>
          </a:p>
          <a:p>
            <a:pPr marL="342900" indent="-342900">
              <a:buFont typeface="Arial" pitchFamily="34" charset="0"/>
              <a:buChar char="•"/>
            </a:pPr>
            <a:r>
              <a:rPr lang="en-US" sz="2000" spc="-1" dirty="0">
                <a:solidFill>
                  <a:srgbClr val="404040"/>
                </a:solidFill>
                <a:uFill>
                  <a:solidFill>
                    <a:srgbClr val="FFFFFF"/>
                  </a:solidFill>
                </a:uFill>
                <a:latin typeface="Times New Roman" pitchFamily="18" charset="0"/>
                <a:cs typeface="Times New Roman" pitchFamily="18" charset="0"/>
              </a:rPr>
              <a:t>Fireﬂy algorithm is implemented to ﬁnd the best expanded query among a set of query </a:t>
            </a:r>
            <a:r>
              <a:rPr lang="en-US" sz="2000" spc="-1" dirty="0" smtClean="0">
                <a:solidFill>
                  <a:srgbClr val="404040"/>
                </a:solidFill>
                <a:uFill>
                  <a:solidFill>
                    <a:srgbClr val="FFFFFF"/>
                  </a:solidFill>
                </a:uFill>
                <a:latin typeface="Times New Roman" pitchFamily="18" charset="0"/>
                <a:cs typeface="Times New Roman" pitchFamily="18" charset="0"/>
              </a:rPr>
              <a:t>candidates</a:t>
            </a:r>
          </a:p>
          <a:p>
            <a:pPr marL="342900" indent="-342900">
              <a:buFont typeface="Arial" pitchFamily="34" charset="0"/>
              <a:buChar char="•"/>
            </a:pPr>
            <a:r>
              <a:rPr lang="en-US" sz="2000" spc="-1" dirty="0">
                <a:solidFill>
                  <a:srgbClr val="404040"/>
                </a:solidFill>
                <a:uFill>
                  <a:solidFill>
                    <a:srgbClr val="FFFFFF"/>
                  </a:solidFill>
                </a:uFill>
                <a:latin typeface="Times New Roman" pitchFamily="18" charset="0"/>
                <a:cs typeface="Times New Roman" pitchFamily="18" charset="0"/>
              </a:rPr>
              <a:t>We have used precision and mean average precision(MAP) evaluation metrics to measure the performance of the retrieval eﬀectiveness of our IR system.</a:t>
            </a:r>
          </a:p>
          <a:p>
            <a:endParaRPr lang="en-US" sz="2000" spc="-1" dirty="0" smtClean="0">
              <a:solidFill>
                <a:srgbClr val="404040"/>
              </a:solidFill>
              <a:uFill>
                <a:solidFill>
                  <a:srgbClr val="FFFFFF"/>
                </a:solidFill>
              </a:uFill>
              <a:latin typeface="Times New Roman" pitchFamily="18" charset="0"/>
              <a:cs typeface="Times New Roman" pitchFamily="18" charset="0"/>
            </a:endParaRPr>
          </a:p>
          <a:p>
            <a:endParaRPr lang="en-US" sz="2000" strike="noStrike" spc="-1" dirty="0" smtClean="0">
              <a:solidFill>
                <a:srgbClr val="404040"/>
              </a:solidFill>
              <a:uFill>
                <a:solidFill>
                  <a:srgbClr val="FFFFFF"/>
                </a:solidFill>
              </a:uFill>
              <a:latin typeface="Times New Roman" pitchFamily="18" charset="0"/>
              <a:cs typeface="Times New Roman" pitchFamily="18" charset="0"/>
            </a:endParaRPr>
          </a:p>
          <a:p>
            <a:endParaRPr lang="en-US" sz="2000" strike="noStrike" spc="-1" dirty="0">
              <a:solidFill>
                <a:srgbClr val="404040"/>
              </a:solidFill>
              <a:uFill>
                <a:solidFill>
                  <a:srgbClr val="FFFFFF"/>
                </a:solidFill>
              </a:uFill>
              <a:latin typeface="Times New Roman" pitchFamily="18" charset="0"/>
              <a:cs typeface="Times New Roman" pitchFamily="18" charset="0"/>
            </a:endParaRPr>
          </a:p>
        </p:txBody>
      </p:sp>
      <p:sp>
        <p:nvSpPr>
          <p:cNvPr id="6" name="TextShape 3"/>
          <p:cNvSpPr txBox="1"/>
          <p:nvPr/>
        </p:nvSpPr>
        <p:spPr>
          <a:xfrm>
            <a:off x="822960" y="6459840"/>
            <a:ext cx="1854000" cy="364680"/>
          </a:xfrm>
          <a:prstGeom prst="rect">
            <a:avLst/>
          </a:prstGeom>
          <a:noFill/>
          <a:ln>
            <a:noFill/>
          </a:ln>
        </p:spPr>
        <p:txBody>
          <a:bodyPr anchor="ctr"/>
          <a:lstStyle/>
          <a:p>
            <a:pPr>
              <a:lnSpc>
                <a:spcPct val="100000"/>
              </a:lnSpc>
            </a:pPr>
            <a:r>
              <a:rPr lang="en-IN" sz="900" spc="-1" dirty="0" smtClean="0">
                <a:solidFill>
                  <a:srgbClr val="FFFFFF"/>
                </a:solidFill>
                <a:uFill>
                  <a:solidFill>
                    <a:srgbClr val="FFFFFF"/>
                  </a:solidFill>
                </a:uFill>
                <a:latin typeface="Calibri"/>
              </a:rPr>
              <a:t>03/05/2018</a:t>
            </a:r>
            <a:endParaRPr lang="en-IN" sz="1400" strike="noStrike" spc="-1" dirty="0">
              <a:solidFill>
                <a:srgbClr val="000000"/>
              </a:solidFill>
              <a:uFill>
                <a:solidFill>
                  <a:srgbClr val="FFFFFF"/>
                </a:solidFill>
              </a:uFill>
              <a:latin typeface="Times New Roman"/>
            </a:endParaRPr>
          </a:p>
        </p:txBody>
      </p:sp>
      <p:sp>
        <p:nvSpPr>
          <p:cNvPr id="7" name="TextShape 4"/>
          <p:cNvSpPr txBox="1"/>
          <p:nvPr/>
        </p:nvSpPr>
        <p:spPr>
          <a:xfrm>
            <a:off x="2764800" y="6459840"/>
            <a:ext cx="3616920" cy="364680"/>
          </a:xfrm>
          <a:prstGeom prst="rect">
            <a:avLst/>
          </a:prstGeom>
          <a:noFill/>
          <a:ln>
            <a:noFill/>
          </a:ln>
        </p:spPr>
        <p:txBody>
          <a:bodyPr anchor="ctr"/>
          <a:lstStyle/>
          <a:p>
            <a:pPr algn="ctr">
              <a:lnSpc>
                <a:spcPct val="100000"/>
              </a:lnSpc>
            </a:pPr>
            <a:r>
              <a:rPr lang="en-IN" sz="900" strike="noStrike" cap="all" spc="-1" dirty="0">
                <a:solidFill>
                  <a:srgbClr val="FFFFFF"/>
                </a:solidFill>
                <a:uFill>
                  <a:solidFill>
                    <a:srgbClr val="FFFFFF"/>
                  </a:solidFill>
                </a:uFill>
                <a:latin typeface="Calibri"/>
              </a:rPr>
              <a:t>IR Project </a:t>
            </a:r>
            <a:r>
              <a:rPr lang="en-IN" sz="900" strike="noStrike" cap="all" spc="-1" dirty="0" smtClean="0">
                <a:solidFill>
                  <a:srgbClr val="FFFFFF"/>
                </a:solidFill>
                <a:uFill>
                  <a:solidFill>
                    <a:srgbClr val="FFFFFF"/>
                  </a:solidFill>
                </a:uFill>
                <a:latin typeface="Calibri"/>
              </a:rPr>
              <a:t>End Semester Evaluation</a:t>
            </a:r>
            <a:endParaRPr lang="en-IN" sz="140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1356735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22960" y="286560"/>
            <a:ext cx="7543440" cy="779760"/>
          </a:xfrm>
          <a:prstGeom prst="rect">
            <a:avLst/>
          </a:prstGeom>
          <a:noFill/>
          <a:ln>
            <a:noFill/>
          </a:ln>
        </p:spPr>
        <p:txBody>
          <a:bodyPr anchor="b"/>
          <a:lstStyle/>
          <a:p>
            <a:pPr>
              <a:lnSpc>
                <a:spcPct val="100000"/>
              </a:lnSpc>
            </a:pPr>
            <a:r>
              <a:rPr lang="en-US" sz="4800" b="1" strike="noStrike" spc="-49" dirty="0" smtClean="0">
                <a:solidFill>
                  <a:srgbClr val="404040"/>
                </a:solidFill>
                <a:uFill>
                  <a:solidFill>
                    <a:srgbClr val="FFFFFF"/>
                  </a:solidFill>
                </a:uFill>
                <a:latin typeface="Calibri Light"/>
              </a:rPr>
              <a:t>Result</a:t>
            </a:r>
            <a:endParaRPr lang="en-US" sz="1800" b="1" strike="noStrike" spc="-1" dirty="0">
              <a:solidFill>
                <a:srgbClr val="000000"/>
              </a:solidFill>
              <a:uFill>
                <a:solidFill>
                  <a:srgbClr val="FFFFFF"/>
                </a:solidFill>
              </a:uFill>
              <a:latin typeface="Calibri"/>
            </a:endParaRPr>
          </a:p>
        </p:txBody>
      </p:sp>
      <p:sp>
        <p:nvSpPr>
          <p:cNvPr id="194" name="TextShape 2"/>
          <p:cNvSpPr txBox="1"/>
          <p:nvPr/>
        </p:nvSpPr>
        <p:spPr>
          <a:xfrm>
            <a:off x="822960" y="1219320"/>
            <a:ext cx="7543440" cy="4649400"/>
          </a:xfrm>
          <a:prstGeom prst="rect">
            <a:avLst/>
          </a:prstGeom>
          <a:noFill/>
          <a:ln>
            <a:noFill/>
          </a:ln>
        </p:spPr>
        <p:txBody>
          <a:bodyPr lIns="0" rIns="0"/>
          <a:lstStyle/>
          <a:p>
            <a:r>
              <a:rPr lang="en-US" sz="2000" spc="-1" dirty="0">
                <a:solidFill>
                  <a:srgbClr val="404040"/>
                </a:solidFill>
                <a:uFill>
                  <a:solidFill>
                    <a:srgbClr val="FFFFFF"/>
                  </a:solidFill>
                </a:uFill>
                <a:latin typeface="Times New Roman" pitchFamily="18" charset="0"/>
                <a:cs typeface="Times New Roman" pitchFamily="18" charset="0"/>
              </a:rPr>
              <a:t>The number of pseudo-relevant documents |R| are tuned at [10,30,50].The parameters </a:t>
            </a:r>
            <a:r>
              <a:rPr lang="en-US" sz="2000" spc="-1" dirty="0" err="1">
                <a:solidFill>
                  <a:srgbClr val="404040"/>
                </a:solidFill>
                <a:uFill>
                  <a:solidFill>
                    <a:srgbClr val="FFFFFF"/>
                  </a:solidFill>
                </a:uFill>
                <a:latin typeface="Times New Roman" pitchFamily="18" charset="0"/>
                <a:cs typeface="Times New Roman" pitchFamily="18" charset="0"/>
              </a:rPr>
              <a:t>γ,θ</a:t>
            </a:r>
            <a:r>
              <a:rPr lang="en-US" sz="2000" spc="-1" dirty="0">
                <a:solidFill>
                  <a:srgbClr val="404040"/>
                </a:solidFill>
                <a:uFill>
                  <a:solidFill>
                    <a:srgbClr val="FFFFFF"/>
                  </a:solidFill>
                </a:uFill>
                <a:latin typeface="Times New Roman" pitchFamily="18" charset="0"/>
                <a:cs typeface="Times New Roman" pitchFamily="18" charset="0"/>
              </a:rPr>
              <a:t> and α0 are tuned at 1,0.95 and 1</a:t>
            </a:r>
            <a:r>
              <a:rPr lang="en-US" sz="2000" spc="-1" dirty="0" smtClean="0">
                <a:solidFill>
                  <a:srgbClr val="404040"/>
                </a:solidFill>
                <a:uFill>
                  <a:solidFill>
                    <a:srgbClr val="FFFFFF"/>
                  </a:solidFill>
                </a:uFill>
                <a:latin typeface="Times New Roman" pitchFamily="18" charset="0"/>
                <a:cs typeface="Times New Roman" pitchFamily="18" charset="0"/>
              </a:rPr>
              <a:t>.</a:t>
            </a:r>
          </a:p>
          <a:p>
            <a:pPr marL="342900" indent="-342900">
              <a:buFont typeface="Arial" pitchFamily="34" charset="0"/>
              <a:buChar char="•"/>
            </a:pPr>
            <a:r>
              <a:rPr lang="en-US" sz="2000" spc="-1" dirty="0" smtClean="0">
                <a:solidFill>
                  <a:srgbClr val="404040"/>
                </a:solidFill>
                <a:uFill>
                  <a:solidFill>
                    <a:srgbClr val="FFFFFF"/>
                  </a:solidFill>
                </a:uFill>
                <a:latin typeface="Times New Roman" pitchFamily="18" charset="0"/>
                <a:cs typeface="Times New Roman" pitchFamily="18" charset="0"/>
              </a:rPr>
              <a:t>Map and P@5 </a:t>
            </a:r>
            <a:r>
              <a:rPr lang="en-US" sz="2000" spc="-1" dirty="0">
                <a:solidFill>
                  <a:srgbClr val="404040"/>
                </a:solidFill>
                <a:uFill>
                  <a:solidFill>
                    <a:srgbClr val="FFFFFF"/>
                  </a:solidFill>
                </a:uFill>
                <a:latin typeface="Times New Roman" pitchFamily="18" charset="0"/>
                <a:cs typeface="Times New Roman" pitchFamily="18" charset="0"/>
              </a:rPr>
              <a:t>f</a:t>
            </a:r>
            <a:r>
              <a:rPr lang="en-US" sz="2000" spc="-1" dirty="0" smtClean="0">
                <a:solidFill>
                  <a:srgbClr val="404040"/>
                </a:solidFill>
                <a:uFill>
                  <a:solidFill>
                    <a:srgbClr val="FFFFFF"/>
                  </a:solidFill>
                </a:uFill>
                <a:latin typeface="Times New Roman" pitchFamily="18" charset="0"/>
                <a:cs typeface="Times New Roman" pitchFamily="18" charset="0"/>
              </a:rPr>
              <a:t>or </a:t>
            </a:r>
            <a:r>
              <a:rPr lang="en-US" sz="2000" spc="-1" dirty="0">
                <a:solidFill>
                  <a:srgbClr val="404040"/>
                </a:solidFill>
                <a:uFill>
                  <a:solidFill>
                    <a:srgbClr val="FFFFFF"/>
                  </a:solidFill>
                </a:uFill>
                <a:latin typeface="Times New Roman" pitchFamily="18" charset="0"/>
                <a:cs typeface="Times New Roman" pitchFamily="18" charset="0"/>
              </a:rPr>
              <a:t>systematically varied</a:t>
            </a:r>
            <a:r>
              <a:rPr lang="en-US" sz="2000" spc="-1" dirty="0" smtClean="0">
                <a:solidFill>
                  <a:srgbClr val="404040"/>
                </a:solidFill>
                <a:uFill>
                  <a:solidFill>
                    <a:srgbClr val="FFFFFF"/>
                  </a:solidFill>
                </a:uFill>
                <a:latin typeface="Times New Roman" pitchFamily="18" charset="0"/>
                <a:cs typeface="Times New Roman" pitchFamily="18" charset="0"/>
              </a:rPr>
              <a:t>|˜</a:t>
            </a:r>
            <a:r>
              <a:rPr lang="en-US" sz="2000" spc="-1" dirty="0" err="1" smtClean="0">
                <a:solidFill>
                  <a:srgbClr val="404040"/>
                </a:solidFill>
                <a:uFill>
                  <a:solidFill>
                    <a:srgbClr val="FFFFFF"/>
                  </a:solidFill>
                </a:uFill>
                <a:latin typeface="Times New Roman" pitchFamily="18" charset="0"/>
                <a:cs typeface="Times New Roman" pitchFamily="18" charset="0"/>
              </a:rPr>
              <a:t>Q|in</a:t>
            </a:r>
            <a:r>
              <a:rPr lang="en-US" sz="2000" spc="-1" dirty="0" smtClean="0">
                <a:solidFill>
                  <a:srgbClr val="404040"/>
                </a:solidFill>
                <a:uFill>
                  <a:solidFill>
                    <a:srgbClr val="FFFFFF"/>
                  </a:solidFill>
                </a:uFill>
                <a:latin typeface="Times New Roman" pitchFamily="18" charset="0"/>
                <a:cs typeface="Times New Roman" pitchFamily="18" charset="0"/>
              </a:rPr>
              <a:t> </a:t>
            </a:r>
            <a:r>
              <a:rPr lang="en-US" sz="2000" spc="-1" dirty="0">
                <a:solidFill>
                  <a:srgbClr val="404040"/>
                </a:solidFill>
                <a:uFill>
                  <a:solidFill>
                    <a:srgbClr val="FFFFFF"/>
                  </a:solidFill>
                </a:uFill>
                <a:latin typeface="Times New Roman" pitchFamily="18" charset="0"/>
                <a:cs typeface="Times New Roman" pitchFamily="18" charset="0"/>
              </a:rPr>
              <a:t>terms of number of keywords [2,4,6]. N and T are kept constant at value 5 and 10 </a:t>
            </a:r>
            <a:r>
              <a:rPr lang="en-US" sz="2000" spc="-1" dirty="0" smtClean="0">
                <a:solidFill>
                  <a:srgbClr val="404040"/>
                </a:solidFill>
                <a:uFill>
                  <a:solidFill>
                    <a:srgbClr val="FFFFFF"/>
                  </a:solidFill>
                </a:uFill>
                <a:latin typeface="Times New Roman" pitchFamily="18" charset="0"/>
                <a:cs typeface="Times New Roman" pitchFamily="18" charset="0"/>
              </a:rPr>
              <a:t>respectively </a:t>
            </a:r>
          </a:p>
          <a:p>
            <a:pPr marL="342900" indent="-342900">
              <a:buFont typeface="Arial" pitchFamily="34" charset="0"/>
              <a:buChar char="•"/>
            </a:pPr>
            <a:r>
              <a:rPr lang="en-US" sz="2000" spc="-1" dirty="0" smtClean="0">
                <a:solidFill>
                  <a:srgbClr val="404040"/>
                </a:solidFill>
                <a:uFill>
                  <a:solidFill>
                    <a:srgbClr val="FFFFFF"/>
                  </a:solidFill>
                </a:uFill>
                <a:latin typeface="Times New Roman" pitchFamily="18" charset="0"/>
                <a:cs typeface="Times New Roman" pitchFamily="18" charset="0"/>
              </a:rPr>
              <a:t>P@ 5 -&gt;</a:t>
            </a:r>
          </a:p>
          <a:p>
            <a:endParaRPr lang="en-US" sz="2000" spc="-1" dirty="0">
              <a:solidFill>
                <a:srgbClr val="404040"/>
              </a:solidFill>
              <a:uFill>
                <a:solidFill>
                  <a:srgbClr val="FFFFFF"/>
                </a:solidFill>
              </a:uFill>
              <a:latin typeface="Times New Roman" pitchFamily="18" charset="0"/>
              <a:cs typeface="Times New Roman" pitchFamily="18" charset="0"/>
            </a:endParaRPr>
          </a:p>
        </p:txBody>
      </p:sp>
      <p:pic>
        <p:nvPicPr>
          <p:cNvPr id="2050" name="Picture 2" descr="E:\ir project\graphs\query_length p@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2625" y="2852936"/>
            <a:ext cx="4629150" cy="2847975"/>
          </a:xfrm>
          <a:prstGeom prst="rect">
            <a:avLst/>
          </a:prstGeom>
          <a:noFill/>
          <a:extLst>
            <a:ext uri="{909E8E84-426E-40DD-AFC4-6F175D3DCCD1}">
              <a14:hiddenFill xmlns:a14="http://schemas.microsoft.com/office/drawing/2010/main">
                <a:solidFill>
                  <a:srgbClr val="FFFFFF"/>
                </a:solidFill>
              </a14:hiddenFill>
            </a:ext>
          </a:extLst>
        </p:spPr>
      </p:pic>
      <p:sp>
        <p:nvSpPr>
          <p:cNvPr id="7" name="TextShape 3"/>
          <p:cNvSpPr txBox="1"/>
          <p:nvPr/>
        </p:nvSpPr>
        <p:spPr>
          <a:xfrm>
            <a:off x="822960" y="6459840"/>
            <a:ext cx="1854000" cy="364680"/>
          </a:xfrm>
          <a:prstGeom prst="rect">
            <a:avLst/>
          </a:prstGeom>
          <a:noFill/>
          <a:ln>
            <a:noFill/>
          </a:ln>
        </p:spPr>
        <p:txBody>
          <a:bodyPr anchor="ctr"/>
          <a:lstStyle/>
          <a:p>
            <a:pPr>
              <a:lnSpc>
                <a:spcPct val="100000"/>
              </a:lnSpc>
            </a:pPr>
            <a:r>
              <a:rPr lang="en-IN" sz="900" spc="-1" dirty="0" smtClean="0">
                <a:solidFill>
                  <a:srgbClr val="FFFFFF"/>
                </a:solidFill>
                <a:uFill>
                  <a:solidFill>
                    <a:srgbClr val="FFFFFF"/>
                  </a:solidFill>
                </a:uFill>
                <a:latin typeface="Calibri"/>
              </a:rPr>
              <a:t>03/05/2018</a:t>
            </a:r>
            <a:endParaRPr lang="en-IN" sz="1400" strike="noStrike" spc="-1" dirty="0">
              <a:solidFill>
                <a:srgbClr val="000000"/>
              </a:solidFill>
              <a:uFill>
                <a:solidFill>
                  <a:srgbClr val="FFFFFF"/>
                </a:solidFill>
              </a:uFill>
              <a:latin typeface="Times New Roman"/>
            </a:endParaRPr>
          </a:p>
        </p:txBody>
      </p:sp>
      <p:sp>
        <p:nvSpPr>
          <p:cNvPr id="8" name="TextShape 4"/>
          <p:cNvSpPr txBox="1"/>
          <p:nvPr/>
        </p:nvSpPr>
        <p:spPr>
          <a:xfrm>
            <a:off x="2764800" y="6459840"/>
            <a:ext cx="3616920" cy="364680"/>
          </a:xfrm>
          <a:prstGeom prst="rect">
            <a:avLst/>
          </a:prstGeom>
          <a:noFill/>
          <a:ln>
            <a:noFill/>
          </a:ln>
        </p:spPr>
        <p:txBody>
          <a:bodyPr anchor="ctr"/>
          <a:lstStyle/>
          <a:p>
            <a:pPr algn="ctr">
              <a:lnSpc>
                <a:spcPct val="100000"/>
              </a:lnSpc>
            </a:pPr>
            <a:r>
              <a:rPr lang="en-IN" sz="900" strike="noStrike" cap="all" spc="-1" dirty="0">
                <a:solidFill>
                  <a:srgbClr val="FFFFFF"/>
                </a:solidFill>
                <a:uFill>
                  <a:solidFill>
                    <a:srgbClr val="FFFFFF"/>
                  </a:solidFill>
                </a:uFill>
                <a:latin typeface="Calibri"/>
              </a:rPr>
              <a:t>IR Project </a:t>
            </a:r>
            <a:r>
              <a:rPr lang="en-IN" sz="900" strike="noStrike" cap="all" spc="-1" dirty="0" smtClean="0">
                <a:solidFill>
                  <a:srgbClr val="FFFFFF"/>
                </a:solidFill>
                <a:uFill>
                  <a:solidFill>
                    <a:srgbClr val="FFFFFF"/>
                  </a:solidFill>
                </a:uFill>
                <a:latin typeface="Calibri"/>
              </a:rPr>
              <a:t>End Semester Evaluation</a:t>
            </a:r>
            <a:endParaRPr lang="en-IN" sz="140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7060607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22960" y="286560"/>
            <a:ext cx="7543440" cy="779760"/>
          </a:xfrm>
          <a:prstGeom prst="rect">
            <a:avLst/>
          </a:prstGeom>
          <a:noFill/>
          <a:ln>
            <a:noFill/>
          </a:ln>
        </p:spPr>
        <p:txBody>
          <a:bodyPr anchor="b"/>
          <a:lstStyle/>
          <a:p>
            <a:pPr>
              <a:lnSpc>
                <a:spcPct val="100000"/>
              </a:lnSpc>
            </a:pPr>
            <a:r>
              <a:rPr lang="en-US" sz="4800" b="1" strike="noStrike" spc="-49" dirty="0" smtClean="0">
                <a:solidFill>
                  <a:srgbClr val="404040"/>
                </a:solidFill>
                <a:uFill>
                  <a:solidFill>
                    <a:srgbClr val="FFFFFF"/>
                  </a:solidFill>
                </a:uFill>
                <a:latin typeface="Calibri Light"/>
              </a:rPr>
              <a:t>Result</a:t>
            </a:r>
            <a:endParaRPr lang="en-US" sz="1800" b="1" strike="noStrike" spc="-1" dirty="0">
              <a:solidFill>
                <a:srgbClr val="000000"/>
              </a:solidFill>
              <a:uFill>
                <a:solidFill>
                  <a:srgbClr val="FFFFFF"/>
                </a:solidFill>
              </a:uFill>
              <a:latin typeface="Calibri"/>
            </a:endParaRPr>
          </a:p>
        </p:txBody>
      </p:sp>
      <p:sp>
        <p:nvSpPr>
          <p:cNvPr id="194" name="TextShape 2"/>
          <p:cNvSpPr txBox="1"/>
          <p:nvPr/>
        </p:nvSpPr>
        <p:spPr>
          <a:xfrm>
            <a:off x="822960" y="1219320"/>
            <a:ext cx="7543440" cy="4649400"/>
          </a:xfrm>
          <a:prstGeom prst="rect">
            <a:avLst/>
          </a:prstGeom>
          <a:noFill/>
          <a:ln>
            <a:noFill/>
          </a:ln>
        </p:spPr>
        <p:txBody>
          <a:bodyPr lIns="0" rIns="0"/>
          <a:lstStyle/>
          <a:p>
            <a:r>
              <a:rPr lang="en-US" sz="2000" spc="-1" dirty="0" smtClean="0">
                <a:solidFill>
                  <a:srgbClr val="404040"/>
                </a:solidFill>
                <a:uFill>
                  <a:solidFill>
                    <a:srgbClr val="FFFFFF"/>
                  </a:solidFill>
                </a:uFill>
                <a:latin typeface="Times New Roman" pitchFamily="18" charset="0"/>
                <a:cs typeface="Times New Roman" pitchFamily="18" charset="0"/>
              </a:rPr>
              <a:t>Map @10 -&gt;</a:t>
            </a:r>
            <a:endParaRPr lang="en-US" sz="2000" spc="-1" dirty="0">
              <a:solidFill>
                <a:srgbClr val="404040"/>
              </a:solidFill>
              <a:uFill>
                <a:solidFill>
                  <a:srgbClr val="FFFFFF"/>
                </a:solidFill>
              </a:uFill>
              <a:latin typeface="Times New Roman" pitchFamily="18" charset="0"/>
              <a:cs typeface="Times New Roman" pitchFamily="18" charset="0"/>
            </a:endParaRPr>
          </a:p>
        </p:txBody>
      </p:sp>
      <p:pic>
        <p:nvPicPr>
          <p:cNvPr id="3074" name="Picture 2" descr="E:\ir project\graphs\query_length map@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4800" y="1409978"/>
            <a:ext cx="4629150" cy="2847975"/>
          </a:xfrm>
          <a:prstGeom prst="rect">
            <a:avLst/>
          </a:prstGeom>
          <a:noFill/>
          <a:extLst>
            <a:ext uri="{909E8E84-426E-40DD-AFC4-6F175D3DCCD1}">
              <a14:hiddenFill xmlns:a14="http://schemas.microsoft.com/office/drawing/2010/main">
                <a:solidFill>
                  <a:srgbClr val="FFFFFF"/>
                </a:solidFill>
              </a14:hiddenFill>
            </a:ext>
          </a:extLst>
        </p:spPr>
      </p:pic>
      <p:sp>
        <p:nvSpPr>
          <p:cNvPr id="7" name="TextShape 3"/>
          <p:cNvSpPr txBox="1"/>
          <p:nvPr/>
        </p:nvSpPr>
        <p:spPr>
          <a:xfrm>
            <a:off x="822960" y="6459840"/>
            <a:ext cx="1854000" cy="364680"/>
          </a:xfrm>
          <a:prstGeom prst="rect">
            <a:avLst/>
          </a:prstGeom>
          <a:noFill/>
          <a:ln>
            <a:noFill/>
          </a:ln>
        </p:spPr>
        <p:txBody>
          <a:bodyPr anchor="ctr"/>
          <a:lstStyle/>
          <a:p>
            <a:pPr>
              <a:lnSpc>
                <a:spcPct val="100000"/>
              </a:lnSpc>
            </a:pPr>
            <a:r>
              <a:rPr lang="en-IN" sz="900" spc="-1" dirty="0" smtClean="0">
                <a:solidFill>
                  <a:srgbClr val="FFFFFF"/>
                </a:solidFill>
                <a:uFill>
                  <a:solidFill>
                    <a:srgbClr val="FFFFFF"/>
                  </a:solidFill>
                </a:uFill>
                <a:latin typeface="Calibri"/>
              </a:rPr>
              <a:t>03/05/2018</a:t>
            </a:r>
            <a:endParaRPr lang="en-IN" sz="1400" strike="noStrike" spc="-1" dirty="0">
              <a:solidFill>
                <a:srgbClr val="000000"/>
              </a:solidFill>
              <a:uFill>
                <a:solidFill>
                  <a:srgbClr val="FFFFFF"/>
                </a:solidFill>
              </a:uFill>
              <a:latin typeface="Times New Roman"/>
            </a:endParaRPr>
          </a:p>
        </p:txBody>
      </p:sp>
      <p:sp>
        <p:nvSpPr>
          <p:cNvPr id="8" name="TextShape 4"/>
          <p:cNvSpPr txBox="1"/>
          <p:nvPr/>
        </p:nvSpPr>
        <p:spPr>
          <a:xfrm>
            <a:off x="2764800" y="6459840"/>
            <a:ext cx="3616920" cy="364680"/>
          </a:xfrm>
          <a:prstGeom prst="rect">
            <a:avLst/>
          </a:prstGeom>
          <a:noFill/>
          <a:ln>
            <a:noFill/>
          </a:ln>
        </p:spPr>
        <p:txBody>
          <a:bodyPr anchor="ctr"/>
          <a:lstStyle/>
          <a:p>
            <a:pPr algn="ctr">
              <a:lnSpc>
                <a:spcPct val="100000"/>
              </a:lnSpc>
            </a:pPr>
            <a:r>
              <a:rPr lang="en-IN" sz="900" strike="noStrike" cap="all" spc="-1" dirty="0">
                <a:solidFill>
                  <a:srgbClr val="FFFFFF"/>
                </a:solidFill>
                <a:uFill>
                  <a:solidFill>
                    <a:srgbClr val="FFFFFF"/>
                  </a:solidFill>
                </a:uFill>
                <a:latin typeface="Calibri"/>
              </a:rPr>
              <a:t>IR Project </a:t>
            </a:r>
            <a:r>
              <a:rPr lang="en-IN" sz="900" strike="noStrike" cap="all" spc="-1" dirty="0" smtClean="0">
                <a:solidFill>
                  <a:srgbClr val="FFFFFF"/>
                </a:solidFill>
                <a:uFill>
                  <a:solidFill>
                    <a:srgbClr val="FFFFFF"/>
                  </a:solidFill>
                </a:uFill>
                <a:latin typeface="Calibri"/>
              </a:rPr>
              <a:t>End Semester Evaluation</a:t>
            </a:r>
            <a:endParaRPr lang="en-IN" sz="140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531765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 name="TextShape 1"/>
          <p:cNvSpPr txBox="1"/>
          <p:nvPr/>
        </p:nvSpPr>
        <p:spPr>
          <a:xfrm>
            <a:off x="822960" y="286560"/>
            <a:ext cx="7543440" cy="779760"/>
          </a:xfrm>
          <a:prstGeom prst="rect">
            <a:avLst/>
          </a:prstGeom>
          <a:noFill/>
          <a:ln>
            <a:noFill/>
          </a:ln>
        </p:spPr>
        <p:txBody>
          <a:bodyPr anchor="b"/>
          <a:lstStyle/>
          <a:p>
            <a:pPr>
              <a:lnSpc>
                <a:spcPct val="100000"/>
              </a:lnSpc>
            </a:pPr>
            <a:r>
              <a:rPr lang="en-US" sz="4800" b="1" strike="noStrike" spc="-49">
                <a:solidFill>
                  <a:srgbClr val="404040"/>
                </a:solidFill>
                <a:uFill>
                  <a:solidFill>
                    <a:srgbClr val="FFFFFF"/>
                  </a:solidFill>
                </a:uFill>
                <a:latin typeface="Calibri Light"/>
              </a:rPr>
              <a:t>Agenda </a:t>
            </a:r>
            <a:endParaRPr lang="en-US" sz="1800" strike="noStrike" spc="-1">
              <a:solidFill>
                <a:srgbClr val="000000"/>
              </a:solidFill>
              <a:uFill>
                <a:solidFill>
                  <a:srgbClr val="FFFFFF"/>
                </a:solidFill>
              </a:uFill>
              <a:latin typeface="Calibri"/>
            </a:endParaRPr>
          </a:p>
        </p:txBody>
      </p:sp>
      <p:sp>
        <p:nvSpPr>
          <p:cNvPr id="138" name="TextShape 2"/>
          <p:cNvSpPr txBox="1"/>
          <p:nvPr/>
        </p:nvSpPr>
        <p:spPr>
          <a:xfrm>
            <a:off x="822960" y="1219320"/>
            <a:ext cx="7543440" cy="4649400"/>
          </a:xfrm>
          <a:prstGeom prst="rect">
            <a:avLst/>
          </a:prstGeom>
          <a:noFill/>
          <a:ln>
            <a:noFill/>
          </a:ln>
        </p:spPr>
        <p:txBody>
          <a:bodyPr lIns="0" rIns="0"/>
          <a:lstStyle/>
          <a:p>
            <a:pPr marL="514440" indent="-514080">
              <a:lnSpc>
                <a:spcPct val="100000"/>
              </a:lnSpc>
              <a:buClr>
                <a:srgbClr val="404040"/>
              </a:buClr>
              <a:buFont typeface="Calibri Light"/>
              <a:buAutoNum type="romanUcPeriod"/>
            </a:pPr>
            <a:r>
              <a:rPr lang="en-US" sz="2400" b="1" strike="noStrike" spc="-1" dirty="0">
                <a:solidFill>
                  <a:srgbClr val="404040"/>
                </a:solidFill>
                <a:uFill>
                  <a:solidFill>
                    <a:srgbClr val="FFFFFF"/>
                  </a:solidFill>
                </a:uFill>
                <a:latin typeface="Perpetua"/>
              </a:rPr>
              <a:t>Introduction</a:t>
            </a:r>
            <a:endParaRPr lang="en-US" sz="2400" strike="noStrike" spc="-1" dirty="0">
              <a:solidFill>
                <a:srgbClr val="404040"/>
              </a:solidFill>
              <a:uFill>
                <a:solidFill>
                  <a:srgbClr val="FFFFFF"/>
                </a:solidFill>
              </a:uFill>
              <a:latin typeface="Calibri"/>
            </a:endParaRPr>
          </a:p>
          <a:p>
            <a:pPr marL="514440" indent="-514080">
              <a:lnSpc>
                <a:spcPct val="100000"/>
              </a:lnSpc>
              <a:buClr>
                <a:srgbClr val="404040"/>
              </a:buClr>
              <a:buFont typeface="Calibri Light"/>
              <a:buAutoNum type="romanUcPeriod"/>
            </a:pPr>
            <a:r>
              <a:rPr lang="en-US" sz="2400" b="1" strike="noStrike" spc="-1" dirty="0">
                <a:solidFill>
                  <a:srgbClr val="404040"/>
                </a:solidFill>
                <a:uFill>
                  <a:solidFill>
                    <a:srgbClr val="FFFFFF"/>
                  </a:solidFill>
                </a:uFill>
                <a:latin typeface="Perpetua"/>
              </a:rPr>
              <a:t>Literature Survey</a:t>
            </a:r>
            <a:endParaRPr lang="en-US" sz="2400" strike="noStrike" spc="-1" dirty="0">
              <a:solidFill>
                <a:srgbClr val="404040"/>
              </a:solidFill>
              <a:uFill>
                <a:solidFill>
                  <a:srgbClr val="FFFFFF"/>
                </a:solidFill>
              </a:uFill>
              <a:latin typeface="Calibri"/>
            </a:endParaRPr>
          </a:p>
          <a:p>
            <a:pPr marL="514440" indent="-514080">
              <a:lnSpc>
                <a:spcPct val="100000"/>
              </a:lnSpc>
              <a:buClr>
                <a:srgbClr val="404040"/>
              </a:buClr>
              <a:buFont typeface="Calibri Light"/>
              <a:buAutoNum type="romanUcPeriod"/>
            </a:pPr>
            <a:r>
              <a:rPr lang="en-US" sz="2400" b="1" strike="noStrike" spc="-1" dirty="0">
                <a:solidFill>
                  <a:srgbClr val="404040"/>
                </a:solidFill>
                <a:uFill>
                  <a:solidFill>
                    <a:srgbClr val="FFFFFF"/>
                  </a:solidFill>
                </a:uFill>
                <a:latin typeface="Perpetua"/>
              </a:rPr>
              <a:t>Outcome of Literature Survey</a:t>
            </a:r>
            <a:endParaRPr lang="en-US" sz="2400" strike="noStrike" spc="-1" dirty="0">
              <a:solidFill>
                <a:srgbClr val="404040"/>
              </a:solidFill>
              <a:uFill>
                <a:solidFill>
                  <a:srgbClr val="FFFFFF"/>
                </a:solidFill>
              </a:uFill>
              <a:latin typeface="Calibri"/>
            </a:endParaRPr>
          </a:p>
          <a:p>
            <a:pPr marL="514440" indent="-514080">
              <a:lnSpc>
                <a:spcPct val="100000"/>
              </a:lnSpc>
              <a:buClr>
                <a:srgbClr val="404040"/>
              </a:buClr>
              <a:buFont typeface="Calibri Light"/>
              <a:buAutoNum type="romanUcPeriod"/>
            </a:pPr>
            <a:r>
              <a:rPr lang="en-US" sz="2400" b="1" strike="noStrike" spc="-1" dirty="0">
                <a:solidFill>
                  <a:srgbClr val="404040"/>
                </a:solidFill>
                <a:uFill>
                  <a:solidFill>
                    <a:srgbClr val="FFFFFF"/>
                  </a:solidFill>
                </a:uFill>
                <a:latin typeface="Perpetua"/>
              </a:rPr>
              <a:t>Motivation</a:t>
            </a:r>
            <a:endParaRPr lang="en-US" sz="2400" strike="noStrike" spc="-1" dirty="0">
              <a:solidFill>
                <a:srgbClr val="404040"/>
              </a:solidFill>
              <a:uFill>
                <a:solidFill>
                  <a:srgbClr val="FFFFFF"/>
                </a:solidFill>
              </a:uFill>
              <a:latin typeface="Calibri"/>
            </a:endParaRPr>
          </a:p>
          <a:p>
            <a:pPr marL="514440" indent="-514080">
              <a:lnSpc>
                <a:spcPct val="100000"/>
              </a:lnSpc>
              <a:buClr>
                <a:srgbClr val="404040"/>
              </a:buClr>
              <a:buFont typeface="Calibri Light"/>
              <a:buAutoNum type="romanUcPeriod"/>
            </a:pPr>
            <a:r>
              <a:rPr lang="en-US" sz="2400" b="1" strike="noStrike" spc="-1" dirty="0">
                <a:solidFill>
                  <a:srgbClr val="404040"/>
                </a:solidFill>
                <a:uFill>
                  <a:solidFill>
                    <a:srgbClr val="FFFFFF"/>
                  </a:solidFill>
                </a:uFill>
                <a:latin typeface="Perpetua"/>
              </a:rPr>
              <a:t>Problem Statement </a:t>
            </a:r>
            <a:endParaRPr lang="en-US" sz="2400" strike="noStrike" spc="-1" dirty="0">
              <a:solidFill>
                <a:srgbClr val="404040"/>
              </a:solidFill>
              <a:uFill>
                <a:solidFill>
                  <a:srgbClr val="FFFFFF"/>
                </a:solidFill>
              </a:uFill>
              <a:latin typeface="Calibri"/>
            </a:endParaRPr>
          </a:p>
          <a:p>
            <a:pPr marL="514440" indent="-514080">
              <a:lnSpc>
                <a:spcPct val="100000"/>
              </a:lnSpc>
              <a:buClr>
                <a:srgbClr val="404040"/>
              </a:buClr>
              <a:buFont typeface="Calibri Light"/>
              <a:buAutoNum type="romanUcPeriod"/>
            </a:pPr>
            <a:r>
              <a:rPr lang="en-US" sz="2400" b="1" strike="noStrike" spc="-1" dirty="0" smtClean="0">
                <a:solidFill>
                  <a:srgbClr val="404040"/>
                </a:solidFill>
                <a:uFill>
                  <a:solidFill>
                    <a:srgbClr val="FFFFFF"/>
                  </a:solidFill>
                </a:uFill>
                <a:latin typeface="Perpetua"/>
              </a:rPr>
              <a:t>Objectives</a:t>
            </a:r>
          </a:p>
          <a:p>
            <a:pPr marL="514440" indent="-514080">
              <a:lnSpc>
                <a:spcPct val="100000"/>
              </a:lnSpc>
              <a:buClr>
                <a:srgbClr val="404040"/>
              </a:buClr>
              <a:buFont typeface="Calibri Light"/>
              <a:buAutoNum type="romanUcPeriod"/>
            </a:pPr>
            <a:r>
              <a:rPr lang="en-US" sz="2400" b="1" spc="-1" dirty="0" smtClean="0">
                <a:solidFill>
                  <a:srgbClr val="404040"/>
                </a:solidFill>
                <a:uFill>
                  <a:solidFill>
                    <a:srgbClr val="FFFFFF"/>
                  </a:solidFill>
                </a:uFill>
                <a:latin typeface="Perpetua"/>
              </a:rPr>
              <a:t> Proposed Model</a:t>
            </a:r>
          </a:p>
          <a:p>
            <a:pPr marL="514440" indent="-514080">
              <a:lnSpc>
                <a:spcPct val="100000"/>
              </a:lnSpc>
              <a:buClr>
                <a:srgbClr val="404040"/>
              </a:buClr>
              <a:buFont typeface="Calibri Light"/>
              <a:buAutoNum type="romanUcPeriod"/>
            </a:pPr>
            <a:r>
              <a:rPr lang="en-US" sz="2400" b="1" strike="noStrike" spc="-1" dirty="0">
                <a:solidFill>
                  <a:srgbClr val="404040"/>
                </a:solidFill>
                <a:uFill>
                  <a:solidFill>
                    <a:srgbClr val="FFFFFF"/>
                  </a:solidFill>
                </a:uFill>
                <a:latin typeface="Perpetua"/>
              </a:rPr>
              <a:t> </a:t>
            </a:r>
            <a:r>
              <a:rPr lang="en-US" sz="2400" b="1" strike="noStrike" spc="-1" dirty="0" smtClean="0">
                <a:solidFill>
                  <a:srgbClr val="404040"/>
                </a:solidFill>
                <a:uFill>
                  <a:solidFill>
                    <a:srgbClr val="FFFFFF"/>
                  </a:solidFill>
                </a:uFill>
                <a:latin typeface="Perpetua"/>
              </a:rPr>
              <a:t>Methodology</a:t>
            </a:r>
            <a:endParaRPr lang="en-US" sz="2400" strike="noStrike" spc="-1" dirty="0">
              <a:solidFill>
                <a:srgbClr val="404040"/>
              </a:solidFill>
              <a:uFill>
                <a:solidFill>
                  <a:srgbClr val="FFFFFF"/>
                </a:solidFill>
              </a:uFill>
              <a:latin typeface="Calibri"/>
            </a:endParaRPr>
          </a:p>
          <a:p>
            <a:pPr marL="514440" indent="-514080">
              <a:lnSpc>
                <a:spcPct val="100000"/>
              </a:lnSpc>
              <a:buClr>
                <a:srgbClr val="404040"/>
              </a:buClr>
              <a:buFont typeface="Calibri Light"/>
              <a:buAutoNum type="romanUcPeriod"/>
            </a:pPr>
            <a:r>
              <a:rPr lang="en-US" sz="2400" b="1" spc="-1" dirty="0">
                <a:solidFill>
                  <a:srgbClr val="404040"/>
                </a:solidFill>
                <a:uFill>
                  <a:solidFill>
                    <a:srgbClr val="FFFFFF"/>
                  </a:solidFill>
                </a:uFill>
                <a:latin typeface="Perpetua"/>
              </a:rPr>
              <a:t> </a:t>
            </a:r>
            <a:r>
              <a:rPr lang="en-US" sz="2400" b="1" strike="noStrike" spc="-1" dirty="0" smtClean="0">
                <a:solidFill>
                  <a:srgbClr val="404040"/>
                </a:solidFill>
                <a:uFill>
                  <a:solidFill>
                    <a:srgbClr val="FFFFFF"/>
                  </a:solidFill>
                </a:uFill>
                <a:latin typeface="Perpetua"/>
              </a:rPr>
              <a:t>Work done</a:t>
            </a:r>
          </a:p>
          <a:p>
            <a:pPr marL="514440" indent="-514080">
              <a:lnSpc>
                <a:spcPct val="100000"/>
              </a:lnSpc>
              <a:buClr>
                <a:srgbClr val="404040"/>
              </a:buClr>
              <a:buFont typeface="Calibri Light"/>
              <a:buAutoNum type="romanUcPeriod"/>
            </a:pPr>
            <a:r>
              <a:rPr lang="en-US" sz="2400" b="1" spc="-1" dirty="0" smtClean="0">
                <a:solidFill>
                  <a:srgbClr val="404040"/>
                </a:solidFill>
                <a:uFill>
                  <a:solidFill>
                    <a:srgbClr val="FFFFFF"/>
                  </a:solidFill>
                </a:uFill>
                <a:latin typeface="Perpetua"/>
              </a:rPr>
              <a:t>Results</a:t>
            </a:r>
          </a:p>
          <a:p>
            <a:pPr marL="514440" indent="-514080">
              <a:lnSpc>
                <a:spcPct val="100000"/>
              </a:lnSpc>
              <a:buClr>
                <a:srgbClr val="404040"/>
              </a:buClr>
              <a:buFont typeface="Calibri Light"/>
              <a:buAutoNum type="romanUcPeriod"/>
            </a:pPr>
            <a:r>
              <a:rPr lang="en-US" sz="2400" b="1" strike="noStrike" spc="-1" dirty="0" smtClean="0">
                <a:solidFill>
                  <a:srgbClr val="404040"/>
                </a:solidFill>
                <a:uFill>
                  <a:solidFill>
                    <a:srgbClr val="FFFFFF"/>
                  </a:solidFill>
                </a:uFill>
                <a:latin typeface="Perpetua"/>
              </a:rPr>
              <a:t>Innovative Work Done</a:t>
            </a:r>
          </a:p>
          <a:p>
            <a:pPr marL="514440" indent="-514080">
              <a:lnSpc>
                <a:spcPct val="100000"/>
              </a:lnSpc>
              <a:buClr>
                <a:srgbClr val="404040"/>
              </a:buClr>
              <a:buFont typeface="Calibri Light"/>
              <a:buAutoNum type="romanUcPeriod"/>
            </a:pPr>
            <a:r>
              <a:rPr lang="en-US" sz="2400" b="1" spc="-1" dirty="0" smtClean="0">
                <a:solidFill>
                  <a:srgbClr val="404040"/>
                </a:solidFill>
                <a:uFill>
                  <a:solidFill>
                    <a:srgbClr val="FFFFFF"/>
                  </a:solidFill>
                </a:uFill>
                <a:latin typeface="Perpetua"/>
              </a:rPr>
              <a:t>Future Work</a:t>
            </a:r>
            <a:endParaRPr lang="en-US" sz="2400" strike="noStrike" spc="-1" dirty="0">
              <a:solidFill>
                <a:srgbClr val="404040"/>
              </a:solidFill>
              <a:uFill>
                <a:solidFill>
                  <a:srgbClr val="FFFFFF"/>
                </a:solidFill>
              </a:uFill>
              <a:latin typeface="Calibri"/>
            </a:endParaRPr>
          </a:p>
          <a:p>
            <a:pPr marL="514440" indent="-514080">
              <a:lnSpc>
                <a:spcPct val="100000"/>
              </a:lnSpc>
              <a:buClr>
                <a:srgbClr val="404040"/>
              </a:buClr>
              <a:buFont typeface="Calibri Light"/>
              <a:buAutoNum type="romanUcPeriod"/>
            </a:pPr>
            <a:r>
              <a:rPr lang="en-US" sz="2400" b="1" strike="noStrike" spc="-1" dirty="0" smtClean="0">
                <a:solidFill>
                  <a:srgbClr val="404040"/>
                </a:solidFill>
                <a:uFill>
                  <a:solidFill>
                    <a:srgbClr val="FFFFFF"/>
                  </a:solidFill>
                </a:uFill>
                <a:latin typeface="Perpetua"/>
              </a:rPr>
              <a:t> Time-line </a:t>
            </a:r>
            <a:r>
              <a:rPr lang="en-US" sz="2400" b="1" strike="noStrike" spc="-1" dirty="0">
                <a:solidFill>
                  <a:srgbClr val="404040"/>
                </a:solidFill>
                <a:uFill>
                  <a:solidFill>
                    <a:srgbClr val="FFFFFF"/>
                  </a:solidFill>
                </a:uFill>
                <a:latin typeface="Perpetua"/>
              </a:rPr>
              <a:t>of Project</a:t>
            </a:r>
            <a:endParaRPr lang="en-US" sz="2400" strike="noStrike" spc="-1" dirty="0">
              <a:solidFill>
                <a:srgbClr val="404040"/>
              </a:solidFill>
              <a:uFill>
                <a:solidFill>
                  <a:srgbClr val="FFFFFF"/>
                </a:solidFill>
              </a:uFill>
              <a:latin typeface="Calibri"/>
            </a:endParaRPr>
          </a:p>
          <a:p>
            <a:pPr marL="514440" indent="-514080">
              <a:lnSpc>
                <a:spcPct val="100000"/>
              </a:lnSpc>
              <a:buClr>
                <a:srgbClr val="404040"/>
              </a:buClr>
              <a:buFont typeface="Calibri Light"/>
              <a:buAutoNum type="romanUcPeriod"/>
            </a:pPr>
            <a:r>
              <a:rPr lang="en-US" sz="2400" b="1" strike="noStrike" spc="-1" dirty="0" smtClean="0">
                <a:solidFill>
                  <a:srgbClr val="404040"/>
                </a:solidFill>
                <a:uFill>
                  <a:solidFill>
                    <a:srgbClr val="FFFFFF"/>
                  </a:solidFill>
                </a:uFill>
                <a:latin typeface="Perpetua"/>
              </a:rPr>
              <a:t>References</a:t>
            </a:r>
            <a:endParaRPr lang="en-US" sz="2400" strike="noStrike" spc="-1" dirty="0">
              <a:solidFill>
                <a:srgbClr val="404040"/>
              </a:solidFill>
              <a:uFill>
                <a:solidFill>
                  <a:srgbClr val="FFFFFF"/>
                </a:solidFill>
              </a:uFill>
              <a:latin typeface="Calibri"/>
            </a:endParaRPr>
          </a:p>
        </p:txBody>
      </p:sp>
      <p:sp>
        <p:nvSpPr>
          <p:cNvPr id="6" name="TextShape 3"/>
          <p:cNvSpPr txBox="1"/>
          <p:nvPr/>
        </p:nvSpPr>
        <p:spPr>
          <a:xfrm>
            <a:off x="822960" y="6459840"/>
            <a:ext cx="1854000" cy="364680"/>
          </a:xfrm>
          <a:prstGeom prst="rect">
            <a:avLst/>
          </a:prstGeom>
          <a:noFill/>
          <a:ln>
            <a:noFill/>
          </a:ln>
        </p:spPr>
        <p:txBody>
          <a:bodyPr anchor="ctr"/>
          <a:lstStyle/>
          <a:p>
            <a:pPr>
              <a:lnSpc>
                <a:spcPct val="100000"/>
              </a:lnSpc>
            </a:pPr>
            <a:r>
              <a:rPr lang="en-IN" sz="900" spc="-1" dirty="0" smtClean="0">
                <a:solidFill>
                  <a:srgbClr val="FFFFFF"/>
                </a:solidFill>
                <a:uFill>
                  <a:solidFill>
                    <a:srgbClr val="FFFFFF"/>
                  </a:solidFill>
                </a:uFill>
                <a:latin typeface="Calibri"/>
              </a:rPr>
              <a:t>03/05/2018</a:t>
            </a:r>
            <a:endParaRPr lang="en-IN" sz="1400" strike="noStrike" spc="-1" dirty="0">
              <a:solidFill>
                <a:srgbClr val="000000"/>
              </a:solidFill>
              <a:uFill>
                <a:solidFill>
                  <a:srgbClr val="FFFFFF"/>
                </a:solidFill>
              </a:uFill>
              <a:latin typeface="Times New Roman"/>
            </a:endParaRPr>
          </a:p>
        </p:txBody>
      </p:sp>
      <p:sp>
        <p:nvSpPr>
          <p:cNvPr id="7" name="TextShape 4"/>
          <p:cNvSpPr txBox="1"/>
          <p:nvPr/>
        </p:nvSpPr>
        <p:spPr>
          <a:xfrm>
            <a:off x="2764800" y="6459840"/>
            <a:ext cx="3616920" cy="364680"/>
          </a:xfrm>
          <a:prstGeom prst="rect">
            <a:avLst/>
          </a:prstGeom>
          <a:noFill/>
          <a:ln>
            <a:noFill/>
          </a:ln>
        </p:spPr>
        <p:txBody>
          <a:bodyPr anchor="ctr"/>
          <a:lstStyle/>
          <a:p>
            <a:pPr algn="ctr">
              <a:lnSpc>
                <a:spcPct val="100000"/>
              </a:lnSpc>
            </a:pPr>
            <a:r>
              <a:rPr lang="en-IN" sz="900" strike="noStrike" cap="all" spc="-1" dirty="0">
                <a:solidFill>
                  <a:srgbClr val="FFFFFF"/>
                </a:solidFill>
                <a:uFill>
                  <a:solidFill>
                    <a:srgbClr val="FFFFFF"/>
                  </a:solidFill>
                </a:uFill>
                <a:latin typeface="Calibri"/>
              </a:rPr>
              <a:t>IR Project </a:t>
            </a:r>
            <a:r>
              <a:rPr lang="en-IN" sz="900" strike="noStrike" cap="all" spc="-1" dirty="0" smtClean="0">
                <a:solidFill>
                  <a:srgbClr val="FFFFFF"/>
                </a:solidFill>
                <a:uFill>
                  <a:solidFill>
                    <a:srgbClr val="FFFFFF"/>
                  </a:solidFill>
                </a:uFill>
                <a:latin typeface="Calibri"/>
              </a:rPr>
              <a:t>End Semester Evaluation</a:t>
            </a:r>
            <a:endParaRPr lang="en-IN" sz="1400" strike="noStrike" spc="-1" dirty="0">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22960" y="286560"/>
            <a:ext cx="7543440" cy="779760"/>
          </a:xfrm>
          <a:prstGeom prst="rect">
            <a:avLst/>
          </a:prstGeom>
          <a:noFill/>
          <a:ln>
            <a:noFill/>
          </a:ln>
        </p:spPr>
        <p:txBody>
          <a:bodyPr anchor="b"/>
          <a:lstStyle/>
          <a:p>
            <a:pPr>
              <a:lnSpc>
                <a:spcPct val="100000"/>
              </a:lnSpc>
            </a:pPr>
            <a:r>
              <a:rPr lang="en-US" sz="4800" b="1" strike="noStrike" spc="-49" dirty="0" smtClean="0">
                <a:solidFill>
                  <a:srgbClr val="404040"/>
                </a:solidFill>
                <a:uFill>
                  <a:solidFill>
                    <a:srgbClr val="FFFFFF"/>
                  </a:solidFill>
                </a:uFill>
                <a:latin typeface="Calibri Light"/>
              </a:rPr>
              <a:t>Result</a:t>
            </a:r>
            <a:endParaRPr lang="en-US" sz="1800" b="1" strike="noStrike" spc="-1" dirty="0">
              <a:solidFill>
                <a:srgbClr val="000000"/>
              </a:solidFill>
              <a:uFill>
                <a:solidFill>
                  <a:srgbClr val="FFFFFF"/>
                </a:solidFill>
              </a:uFill>
              <a:latin typeface="Calibri"/>
            </a:endParaRPr>
          </a:p>
        </p:txBody>
      </p:sp>
      <p:sp>
        <p:nvSpPr>
          <p:cNvPr id="194" name="TextShape 2"/>
          <p:cNvSpPr txBox="1"/>
          <p:nvPr/>
        </p:nvSpPr>
        <p:spPr>
          <a:xfrm>
            <a:off x="822960" y="1219320"/>
            <a:ext cx="7543440" cy="4649400"/>
          </a:xfrm>
          <a:prstGeom prst="rect">
            <a:avLst/>
          </a:prstGeom>
          <a:noFill/>
          <a:ln>
            <a:noFill/>
          </a:ln>
        </p:spPr>
        <p:txBody>
          <a:bodyPr lIns="0" rIns="0"/>
          <a:lstStyle/>
          <a:p>
            <a:pPr marL="342900" indent="-342900">
              <a:buFont typeface="Arial" pitchFamily="34" charset="0"/>
              <a:buChar char="•"/>
            </a:pPr>
            <a:r>
              <a:rPr lang="en-US" sz="2000" spc="-1" dirty="0">
                <a:solidFill>
                  <a:srgbClr val="404040"/>
                </a:solidFill>
                <a:uFill>
                  <a:solidFill>
                    <a:srgbClr val="FFFFFF"/>
                  </a:solidFill>
                </a:uFill>
                <a:latin typeface="Times New Roman" pitchFamily="18" charset="0"/>
                <a:cs typeface="Times New Roman" pitchFamily="18" charset="0"/>
              </a:rPr>
              <a:t>P@5 and MAP@10 results for varying population </a:t>
            </a:r>
            <a:r>
              <a:rPr lang="en-US" sz="2000" spc="-1" dirty="0" err="1">
                <a:solidFill>
                  <a:srgbClr val="404040"/>
                </a:solidFill>
                <a:uFill>
                  <a:solidFill>
                    <a:srgbClr val="FFFFFF"/>
                  </a:solidFill>
                </a:uFill>
                <a:latin typeface="Times New Roman" pitchFamily="18" charset="0"/>
                <a:cs typeface="Times New Roman" pitchFamily="18" charset="0"/>
              </a:rPr>
              <a:t>length,N</a:t>
            </a:r>
            <a:r>
              <a:rPr lang="en-US" sz="2000" spc="-1" dirty="0">
                <a:solidFill>
                  <a:srgbClr val="404040"/>
                </a:solidFill>
                <a:uFill>
                  <a:solidFill>
                    <a:srgbClr val="FFFFFF"/>
                  </a:solidFill>
                </a:uFill>
                <a:latin typeface="Times New Roman" pitchFamily="18" charset="0"/>
                <a:cs typeface="Times New Roman" pitchFamily="18" charset="0"/>
              </a:rPr>
              <a:t> = [5,10,15,20,25]. |˜ Q| and T have values 4 and 10 </a:t>
            </a:r>
            <a:r>
              <a:rPr lang="en-US" sz="2000" spc="-1" dirty="0" smtClean="0">
                <a:solidFill>
                  <a:srgbClr val="404040"/>
                </a:solidFill>
                <a:uFill>
                  <a:solidFill>
                    <a:srgbClr val="FFFFFF"/>
                  </a:solidFill>
                </a:uFill>
                <a:latin typeface="Times New Roman" pitchFamily="18" charset="0"/>
                <a:cs typeface="Times New Roman" pitchFamily="18" charset="0"/>
              </a:rPr>
              <a:t>respectively</a:t>
            </a:r>
          </a:p>
          <a:p>
            <a:pPr marL="342900" indent="-342900">
              <a:buFont typeface="Arial" pitchFamily="34" charset="0"/>
              <a:buChar char="•"/>
            </a:pPr>
            <a:r>
              <a:rPr lang="en-US" sz="2000" spc="-1" dirty="0" smtClean="0">
                <a:solidFill>
                  <a:srgbClr val="404040"/>
                </a:solidFill>
                <a:uFill>
                  <a:solidFill>
                    <a:srgbClr val="FFFFFF"/>
                  </a:solidFill>
                </a:uFill>
                <a:latin typeface="Times New Roman" pitchFamily="18" charset="0"/>
                <a:cs typeface="Times New Roman" pitchFamily="18" charset="0"/>
              </a:rPr>
              <a:t>P@5 - &gt; </a:t>
            </a:r>
            <a:endParaRPr lang="en-US" sz="2000" spc="-1" dirty="0">
              <a:solidFill>
                <a:srgbClr val="404040"/>
              </a:solidFill>
              <a:uFill>
                <a:solidFill>
                  <a:srgbClr val="FFFFFF"/>
                </a:solidFill>
              </a:uFill>
              <a:latin typeface="Times New Roman" pitchFamily="18" charset="0"/>
              <a:cs typeface="Times New Roman" pitchFamily="18" charset="0"/>
            </a:endParaRPr>
          </a:p>
        </p:txBody>
      </p:sp>
      <p:pic>
        <p:nvPicPr>
          <p:cNvPr id="4098" name="Picture 2" descr="E:\ir project\graphs\population p@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7425" y="2120032"/>
            <a:ext cx="4629150" cy="2847975"/>
          </a:xfrm>
          <a:prstGeom prst="rect">
            <a:avLst/>
          </a:prstGeom>
          <a:noFill/>
          <a:extLst>
            <a:ext uri="{909E8E84-426E-40DD-AFC4-6F175D3DCCD1}">
              <a14:hiddenFill xmlns:a14="http://schemas.microsoft.com/office/drawing/2010/main">
                <a:solidFill>
                  <a:srgbClr val="FFFFFF"/>
                </a:solidFill>
              </a14:hiddenFill>
            </a:ext>
          </a:extLst>
        </p:spPr>
      </p:pic>
      <p:sp>
        <p:nvSpPr>
          <p:cNvPr id="7" name="TextShape 3"/>
          <p:cNvSpPr txBox="1"/>
          <p:nvPr/>
        </p:nvSpPr>
        <p:spPr>
          <a:xfrm>
            <a:off x="822960" y="6459840"/>
            <a:ext cx="1854000" cy="364680"/>
          </a:xfrm>
          <a:prstGeom prst="rect">
            <a:avLst/>
          </a:prstGeom>
          <a:noFill/>
          <a:ln>
            <a:noFill/>
          </a:ln>
        </p:spPr>
        <p:txBody>
          <a:bodyPr anchor="ctr"/>
          <a:lstStyle/>
          <a:p>
            <a:pPr>
              <a:lnSpc>
                <a:spcPct val="100000"/>
              </a:lnSpc>
            </a:pPr>
            <a:r>
              <a:rPr lang="en-IN" sz="900" spc="-1" dirty="0" smtClean="0">
                <a:solidFill>
                  <a:srgbClr val="FFFFFF"/>
                </a:solidFill>
                <a:uFill>
                  <a:solidFill>
                    <a:srgbClr val="FFFFFF"/>
                  </a:solidFill>
                </a:uFill>
                <a:latin typeface="Calibri"/>
              </a:rPr>
              <a:t>03/05/2018</a:t>
            </a:r>
            <a:endParaRPr lang="en-IN" sz="1400" strike="noStrike" spc="-1" dirty="0">
              <a:solidFill>
                <a:srgbClr val="000000"/>
              </a:solidFill>
              <a:uFill>
                <a:solidFill>
                  <a:srgbClr val="FFFFFF"/>
                </a:solidFill>
              </a:uFill>
              <a:latin typeface="Times New Roman"/>
            </a:endParaRPr>
          </a:p>
        </p:txBody>
      </p:sp>
      <p:sp>
        <p:nvSpPr>
          <p:cNvPr id="8" name="TextShape 4"/>
          <p:cNvSpPr txBox="1"/>
          <p:nvPr/>
        </p:nvSpPr>
        <p:spPr>
          <a:xfrm>
            <a:off x="2764800" y="6459840"/>
            <a:ext cx="3616920" cy="364680"/>
          </a:xfrm>
          <a:prstGeom prst="rect">
            <a:avLst/>
          </a:prstGeom>
          <a:noFill/>
          <a:ln>
            <a:noFill/>
          </a:ln>
        </p:spPr>
        <p:txBody>
          <a:bodyPr anchor="ctr"/>
          <a:lstStyle/>
          <a:p>
            <a:pPr algn="ctr">
              <a:lnSpc>
                <a:spcPct val="100000"/>
              </a:lnSpc>
            </a:pPr>
            <a:r>
              <a:rPr lang="en-IN" sz="900" strike="noStrike" cap="all" spc="-1" dirty="0">
                <a:solidFill>
                  <a:srgbClr val="FFFFFF"/>
                </a:solidFill>
                <a:uFill>
                  <a:solidFill>
                    <a:srgbClr val="FFFFFF"/>
                  </a:solidFill>
                </a:uFill>
                <a:latin typeface="Calibri"/>
              </a:rPr>
              <a:t>IR Project </a:t>
            </a:r>
            <a:r>
              <a:rPr lang="en-IN" sz="900" strike="noStrike" cap="all" spc="-1" dirty="0" smtClean="0">
                <a:solidFill>
                  <a:srgbClr val="FFFFFF"/>
                </a:solidFill>
                <a:uFill>
                  <a:solidFill>
                    <a:srgbClr val="FFFFFF"/>
                  </a:solidFill>
                </a:uFill>
                <a:latin typeface="Calibri"/>
              </a:rPr>
              <a:t>End Semester Evaluation</a:t>
            </a:r>
            <a:endParaRPr lang="en-IN" sz="140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7918484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22960" y="286560"/>
            <a:ext cx="7543440" cy="779760"/>
          </a:xfrm>
          <a:prstGeom prst="rect">
            <a:avLst/>
          </a:prstGeom>
          <a:noFill/>
          <a:ln>
            <a:noFill/>
          </a:ln>
        </p:spPr>
        <p:txBody>
          <a:bodyPr anchor="b"/>
          <a:lstStyle/>
          <a:p>
            <a:pPr>
              <a:lnSpc>
                <a:spcPct val="100000"/>
              </a:lnSpc>
            </a:pPr>
            <a:r>
              <a:rPr lang="en-US" sz="4800" b="1" strike="noStrike" spc="-49" dirty="0" smtClean="0">
                <a:solidFill>
                  <a:srgbClr val="404040"/>
                </a:solidFill>
                <a:uFill>
                  <a:solidFill>
                    <a:srgbClr val="FFFFFF"/>
                  </a:solidFill>
                </a:uFill>
                <a:latin typeface="Calibri Light"/>
              </a:rPr>
              <a:t>Result</a:t>
            </a:r>
            <a:endParaRPr lang="en-US" sz="1800" b="1" strike="noStrike" spc="-1" dirty="0">
              <a:solidFill>
                <a:srgbClr val="000000"/>
              </a:solidFill>
              <a:uFill>
                <a:solidFill>
                  <a:srgbClr val="FFFFFF"/>
                </a:solidFill>
              </a:uFill>
              <a:latin typeface="Calibri"/>
            </a:endParaRPr>
          </a:p>
        </p:txBody>
      </p:sp>
      <p:sp>
        <p:nvSpPr>
          <p:cNvPr id="194" name="TextShape 2"/>
          <p:cNvSpPr txBox="1"/>
          <p:nvPr/>
        </p:nvSpPr>
        <p:spPr>
          <a:xfrm>
            <a:off x="822960" y="1219320"/>
            <a:ext cx="7543440" cy="4649400"/>
          </a:xfrm>
          <a:prstGeom prst="rect">
            <a:avLst/>
          </a:prstGeom>
          <a:noFill/>
          <a:ln>
            <a:noFill/>
          </a:ln>
        </p:spPr>
        <p:txBody>
          <a:bodyPr lIns="0" rIns="0"/>
          <a:lstStyle/>
          <a:p>
            <a:pPr marL="342900" indent="-342900">
              <a:buFont typeface="Arial" pitchFamily="34" charset="0"/>
              <a:buChar char="•"/>
            </a:pPr>
            <a:r>
              <a:rPr lang="en-US" sz="2000" spc="-1" dirty="0" smtClean="0">
                <a:solidFill>
                  <a:srgbClr val="404040"/>
                </a:solidFill>
                <a:uFill>
                  <a:solidFill>
                    <a:srgbClr val="FFFFFF"/>
                  </a:solidFill>
                </a:uFill>
                <a:latin typeface="Times New Roman" pitchFamily="18" charset="0"/>
                <a:cs typeface="Times New Roman" pitchFamily="18" charset="0"/>
              </a:rPr>
              <a:t>MAP@10 - &gt; </a:t>
            </a:r>
            <a:endParaRPr lang="en-US" sz="2000" spc="-1" dirty="0">
              <a:solidFill>
                <a:srgbClr val="404040"/>
              </a:solidFill>
              <a:uFill>
                <a:solidFill>
                  <a:srgbClr val="FFFFFF"/>
                </a:solidFill>
              </a:uFill>
              <a:latin typeface="Times New Roman" pitchFamily="18" charset="0"/>
              <a:cs typeface="Times New Roman" pitchFamily="18" charset="0"/>
            </a:endParaRPr>
          </a:p>
        </p:txBody>
      </p:sp>
      <p:pic>
        <p:nvPicPr>
          <p:cNvPr id="5122" name="Picture 2" descr="E:\ir project\graphs\population map@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1628800"/>
            <a:ext cx="4629150" cy="2847975"/>
          </a:xfrm>
          <a:prstGeom prst="rect">
            <a:avLst/>
          </a:prstGeom>
          <a:noFill/>
          <a:extLst>
            <a:ext uri="{909E8E84-426E-40DD-AFC4-6F175D3DCCD1}">
              <a14:hiddenFill xmlns:a14="http://schemas.microsoft.com/office/drawing/2010/main">
                <a:solidFill>
                  <a:srgbClr val="FFFFFF"/>
                </a:solidFill>
              </a14:hiddenFill>
            </a:ext>
          </a:extLst>
        </p:spPr>
      </p:pic>
      <p:sp>
        <p:nvSpPr>
          <p:cNvPr id="7" name="TextShape 3"/>
          <p:cNvSpPr txBox="1"/>
          <p:nvPr/>
        </p:nvSpPr>
        <p:spPr>
          <a:xfrm>
            <a:off x="822960" y="6459840"/>
            <a:ext cx="1854000" cy="364680"/>
          </a:xfrm>
          <a:prstGeom prst="rect">
            <a:avLst/>
          </a:prstGeom>
          <a:noFill/>
          <a:ln>
            <a:noFill/>
          </a:ln>
        </p:spPr>
        <p:txBody>
          <a:bodyPr anchor="ctr"/>
          <a:lstStyle/>
          <a:p>
            <a:pPr>
              <a:lnSpc>
                <a:spcPct val="100000"/>
              </a:lnSpc>
            </a:pPr>
            <a:r>
              <a:rPr lang="en-IN" sz="900" spc="-1" dirty="0" smtClean="0">
                <a:solidFill>
                  <a:srgbClr val="FFFFFF"/>
                </a:solidFill>
                <a:uFill>
                  <a:solidFill>
                    <a:srgbClr val="FFFFFF"/>
                  </a:solidFill>
                </a:uFill>
                <a:latin typeface="Calibri"/>
              </a:rPr>
              <a:t>03/05/2018</a:t>
            </a:r>
            <a:endParaRPr lang="en-IN" sz="1400" strike="noStrike" spc="-1" dirty="0">
              <a:solidFill>
                <a:srgbClr val="000000"/>
              </a:solidFill>
              <a:uFill>
                <a:solidFill>
                  <a:srgbClr val="FFFFFF"/>
                </a:solidFill>
              </a:uFill>
              <a:latin typeface="Times New Roman"/>
            </a:endParaRPr>
          </a:p>
        </p:txBody>
      </p:sp>
      <p:sp>
        <p:nvSpPr>
          <p:cNvPr id="8" name="TextShape 4"/>
          <p:cNvSpPr txBox="1"/>
          <p:nvPr/>
        </p:nvSpPr>
        <p:spPr>
          <a:xfrm>
            <a:off x="2764800" y="6459840"/>
            <a:ext cx="3616920" cy="364680"/>
          </a:xfrm>
          <a:prstGeom prst="rect">
            <a:avLst/>
          </a:prstGeom>
          <a:noFill/>
          <a:ln>
            <a:noFill/>
          </a:ln>
        </p:spPr>
        <p:txBody>
          <a:bodyPr anchor="ctr"/>
          <a:lstStyle/>
          <a:p>
            <a:pPr algn="ctr">
              <a:lnSpc>
                <a:spcPct val="100000"/>
              </a:lnSpc>
            </a:pPr>
            <a:r>
              <a:rPr lang="en-IN" sz="900" strike="noStrike" cap="all" spc="-1" dirty="0">
                <a:solidFill>
                  <a:srgbClr val="FFFFFF"/>
                </a:solidFill>
                <a:uFill>
                  <a:solidFill>
                    <a:srgbClr val="FFFFFF"/>
                  </a:solidFill>
                </a:uFill>
                <a:latin typeface="Calibri"/>
              </a:rPr>
              <a:t>IR Project </a:t>
            </a:r>
            <a:r>
              <a:rPr lang="en-IN" sz="900" strike="noStrike" cap="all" spc="-1" dirty="0" smtClean="0">
                <a:solidFill>
                  <a:srgbClr val="FFFFFF"/>
                </a:solidFill>
                <a:uFill>
                  <a:solidFill>
                    <a:srgbClr val="FFFFFF"/>
                  </a:solidFill>
                </a:uFill>
                <a:latin typeface="Calibri"/>
              </a:rPr>
              <a:t>End Semester Evaluation</a:t>
            </a:r>
            <a:endParaRPr lang="en-IN" sz="140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3678730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22960" y="286560"/>
            <a:ext cx="7543440" cy="779760"/>
          </a:xfrm>
          <a:prstGeom prst="rect">
            <a:avLst/>
          </a:prstGeom>
          <a:noFill/>
          <a:ln>
            <a:noFill/>
          </a:ln>
        </p:spPr>
        <p:txBody>
          <a:bodyPr anchor="b"/>
          <a:lstStyle/>
          <a:p>
            <a:pPr>
              <a:lnSpc>
                <a:spcPct val="100000"/>
              </a:lnSpc>
            </a:pPr>
            <a:r>
              <a:rPr lang="en-US" sz="4800" b="1" strike="noStrike" spc="-49" dirty="0" smtClean="0">
                <a:solidFill>
                  <a:srgbClr val="404040"/>
                </a:solidFill>
                <a:uFill>
                  <a:solidFill>
                    <a:srgbClr val="FFFFFF"/>
                  </a:solidFill>
                </a:uFill>
                <a:latin typeface="Calibri Light"/>
              </a:rPr>
              <a:t>Result</a:t>
            </a:r>
            <a:endParaRPr lang="en-US" sz="1800" b="1" strike="noStrike" spc="-1" dirty="0">
              <a:solidFill>
                <a:srgbClr val="000000"/>
              </a:solidFill>
              <a:uFill>
                <a:solidFill>
                  <a:srgbClr val="FFFFFF"/>
                </a:solidFill>
              </a:uFill>
              <a:latin typeface="Calibri"/>
            </a:endParaRPr>
          </a:p>
        </p:txBody>
      </p:sp>
      <p:sp>
        <p:nvSpPr>
          <p:cNvPr id="194" name="TextShape 2"/>
          <p:cNvSpPr txBox="1"/>
          <p:nvPr/>
        </p:nvSpPr>
        <p:spPr>
          <a:xfrm>
            <a:off x="822960" y="1219320"/>
            <a:ext cx="7543440" cy="4649400"/>
          </a:xfrm>
          <a:prstGeom prst="rect">
            <a:avLst/>
          </a:prstGeom>
          <a:noFill/>
          <a:ln>
            <a:noFill/>
          </a:ln>
        </p:spPr>
        <p:txBody>
          <a:bodyPr lIns="0" rIns="0"/>
          <a:lstStyle/>
          <a:p>
            <a:pPr marL="342900" indent="-342900">
              <a:buFont typeface="Arial" pitchFamily="34" charset="0"/>
              <a:buChar char="•"/>
            </a:pPr>
            <a:r>
              <a:rPr lang="en-US" sz="2000" spc="-1" dirty="0">
                <a:solidFill>
                  <a:srgbClr val="404040"/>
                </a:solidFill>
                <a:uFill>
                  <a:solidFill>
                    <a:srgbClr val="FFFFFF"/>
                  </a:solidFill>
                </a:uFill>
                <a:latin typeface="Times New Roman" pitchFamily="18" charset="0"/>
                <a:cs typeface="Times New Roman" pitchFamily="18" charset="0"/>
              </a:rPr>
              <a:t> P@5 and MAP@10 results for varying iterations T =[10,20,30,40,50] while |˜ Q| = 4 and N = </a:t>
            </a:r>
            <a:r>
              <a:rPr lang="en-US" sz="2000" spc="-1" dirty="0" smtClean="0">
                <a:solidFill>
                  <a:srgbClr val="404040"/>
                </a:solidFill>
                <a:uFill>
                  <a:solidFill>
                    <a:srgbClr val="FFFFFF"/>
                  </a:solidFill>
                </a:uFill>
                <a:latin typeface="Times New Roman" pitchFamily="18" charset="0"/>
                <a:cs typeface="Times New Roman" pitchFamily="18" charset="0"/>
              </a:rPr>
              <a:t>10</a:t>
            </a:r>
          </a:p>
          <a:p>
            <a:pPr marL="342900" indent="-342900">
              <a:buFont typeface="Arial" pitchFamily="34" charset="0"/>
              <a:buChar char="•"/>
            </a:pPr>
            <a:endParaRPr lang="en-US" sz="2000" spc="-1" dirty="0">
              <a:solidFill>
                <a:srgbClr val="404040"/>
              </a:solidFill>
              <a:uFill>
                <a:solidFill>
                  <a:srgbClr val="FFFFFF"/>
                </a:solidFill>
              </a:uFill>
              <a:latin typeface="Times New Roman" pitchFamily="18" charset="0"/>
              <a:cs typeface="Times New Roman" pitchFamily="18" charset="0"/>
            </a:endParaRPr>
          </a:p>
          <a:p>
            <a:pPr marL="342900" indent="-342900">
              <a:buFont typeface="Arial" pitchFamily="34" charset="0"/>
              <a:buChar char="•"/>
            </a:pPr>
            <a:r>
              <a:rPr lang="en-US" sz="2000" spc="-1" dirty="0" smtClean="0">
                <a:solidFill>
                  <a:srgbClr val="404040"/>
                </a:solidFill>
                <a:uFill>
                  <a:solidFill>
                    <a:srgbClr val="FFFFFF"/>
                  </a:solidFill>
                </a:uFill>
                <a:latin typeface="Times New Roman" pitchFamily="18" charset="0"/>
                <a:cs typeface="Times New Roman" pitchFamily="18" charset="0"/>
              </a:rPr>
              <a:t>P@5 - &gt; </a:t>
            </a:r>
            <a:endParaRPr lang="en-US" sz="2000" spc="-1" dirty="0">
              <a:solidFill>
                <a:srgbClr val="404040"/>
              </a:solidFill>
              <a:uFill>
                <a:solidFill>
                  <a:srgbClr val="FFFFFF"/>
                </a:solidFill>
              </a:uFill>
              <a:latin typeface="Times New Roman" pitchFamily="18" charset="0"/>
              <a:cs typeface="Times New Roman" pitchFamily="18" charset="0"/>
            </a:endParaRPr>
          </a:p>
        </p:txBody>
      </p:sp>
      <p:pic>
        <p:nvPicPr>
          <p:cNvPr id="6146" name="Picture 2" descr="E:\ir project\graphs\iteration p@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7425" y="2005013"/>
            <a:ext cx="4629150" cy="2847975"/>
          </a:xfrm>
          <a:prstGeom prst="rect">
            <a:avLst/>
          </a:prstGeom>
          <a:noFill/>
          <a:extLst>
            <a:ext uri="{909E8E84-426E-40DD-AFC4-6F175D3DCCD1}">
              <a14:hiddenFill xmlns:a14="http://schemas.microsoft.com/office/drawing/2010/main">
                <a:solidFill>
                  <a:srgbClr val="FFFFFF"/>
                </a:solidFill>
              </a14:hiddenFill>
            </a:ext>
          </a:extLst>
        </p:spPr>
      </p:pic>
      <p:sp>
        <p:nvSpPr>
          <p:cNvPr id="7" name="TextShape 3"/>
          <p:cNvSpPr txBox="1"/>
          <p:nvPr/>
        </p:nvSpPr>
        <p:spPr>
          <a:xfrm>
            <a:off x="822960" y="6459840"/>
            <a:ext cx="1854000" cy="364680"/>
          </a:xfrm>
          <a:prstGeom prst="rect">
            <a:avLst/>
          </a:prstGeom>
          <a:noFill/>
          <a:ln>
            <a:noFill/>
          </a:ln>
        </p:spPr>
        <p:txBody>
          <a:bodyPr anchor="ctr"/>
          <a:lstStyle/>
          <a:p>
            <a:pPr>
              <a:lnSpc>
                <a:spcPct val="100000"/>
              </a:lnSpc>
            </a:pPr>
            <a:r>
              <a:rPr lang="en-IN" sz="900" spc="-1" dirty="0" smtClean="0">
                <a:solidFill>
                  <a:srgbClr val="FFFFFF"/>
                </a:solidFill>
                <a:uFill>
                  <a:solidFill>
                    <a:srgbClr val="FFFFFF"/>
                  </a:solidFill>
                </a:uFill>
                <a:latin typeface="Calibri"/>
              </a:rPr>
              <a:t>03/05/2018</a:t>
            </a:r>
            <a:endParaRPr lang="en-IN" sz="1400" strike="noStrike" spc="-1" dirty="0">
              <a:solidFill>
                <a:srgbClr val="000000"/>
              </a:solidFill>
              <a:uFill>
                <a:solidFill>
                  <a:srgbClr val="FFFFFF"/>
                </a:solidFill>
              </a:uFill>
              <a:latin typeface="Times New Roman"/>
            </a:endParaRPr>
          </a:p>
        </p:txBody>
      </p:sp>
      <p:sp>
        <p:nvSpPr>
          <p:cNvPr id="8" name="TextShape 4"/>
          <p:cNvSpPr txBox="1"/>
          <p:nvPr/>
        </p:nvSpPr>
        <p:spPr>
          <a:xfrm>
            <a:off x="2764800" y="6459840"/>
            <a:ext cx="3616920" cy="364680"/>
          </a:xfrm>
          <a:prstGeom prst="rect">
            <a:avLst/>
          </a:prstGeom>
          <a:noFill/>
          <a:ln>
            <a:noFill/>
          </a:ln>
        </p:spPr>
        <p:txBody>
          <a:bodyPr anchor="ctr"/>
          <a:lstStyle/>
          <a:p>
            <a:pPr algn="ctr">
              <a:lnSpc>
                <a:spcPct val="100000"/>
              </a:lnSpc>
            </a:pPr>
            <a:r>
              <a:rPr lang="en-IN" sz="900" strike="noStrike" cap="all" spc="-1" dirty="0">
                <a:solidFill>
                  <a:srgbClr val="FFFFFF"/>
                </a:solidFill>
                <a:uFill>
                  <a:solidFill>
                    <a:srgbClr val="FFFFFF"/>
                  </a:solidFill>
                </a:uFill>
                <a:latin typeface="Calibri"/>
              </a:rPr>
              <a:t>IR Project </a:t>
            </a:r>
            <a:r>
              <a:rPr lang="en-IN" sz="900" strike="noStrike" cap="all" spc="-1" dirty="0" smtClean="0">
                <a:solidFill>
                  <a:srgbClr val="FFFFFF"/>
                </a:solidFill>
                <a:uFill>
                  <a:solidFill>
                    <a:srgbClr val="FFFFFF"/>
                  </a:solidFill>
                </a:uFill>
                <a:latin typeface="Calibri"/>
              </a:rPr>
              <a:t>End Semester Evaluation</a:t>
            </a:r>
            <a:endParaRPr lang="en-IN" sz="140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6664947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22960" y="286560"/>
            <a:ext cx="7543440" cy="779760"/>
          </a:xfrm>
          <a:prstGeom prst="rect">
            <a:avLst/>
          </a:prstGeom>
          <a:noFill/>
          <a:ln>
            <a:noFill/>
          </a:ln>
        </p:spPr>
        <p:txBody>
          <a:bodyPr anchor="b"/>
          <a:lstStyle/>
          <a:p>
            <a:pPr>
              <a:lnSpc>
                <a:spcPct val="100000"/>
              </a:lnSpc>
            </a:pPr>
            <a:r>
              <a:rPr lang="en-US" sz="4800" b="1" strike="noStrike" spc="-49" dirty="0" smtClean="0">
                <a:solidFill>
                  <a:srgbClr val="404040"/>
                </a:solidFill>
                <a:uFill>
                  <a:solidFill>
                    <a:srgbClr val="FFFFFF"/>
                  </a:solidFill>
                </a:uFill>
                <a:latin typeface="Calibri Light"/>
              </a:rPr>
              <a:t>Result</a:t>
            </a:r>
            <a:endParaRPr lang="en-US" sz="1800" b="1" strike="noStrike" spc="-1" dirty="0">
              <a:solidFill>
                <a:srgbClr val="000000"/>
              </a:solidFill>
              <a:uFill>
                <a:solidFill>
                  <a:srgbClr val="FFFFFF"/>
                </a:solidFill>
              </a:uFill>
              <a:latin typeface="Calibri"/>
            </a:endParaRPr>
          </a:p>
        </p:txBody>
      </p:sp>
      <p:sp>
        <p:nvSpPr>
          <p:cNvPr id="194" name="TextShape 2"/>
          <p:cNvSpPr txBox="1"/>
          <p:nvPr/>
        </p:nvSpPr>
        <p:spPr>
          <a:xfrm>
            <a:off x="822960" y="1219320"/>
            <a:ext cx="7543440" cy="4649400"/>
          </a:xfrm>
          <a:prstGeom prst="rect">
            <a:avLst/>
          </a:prstGeom>
          <a:noFill/>
          <a:ln>
            <a:noFill/>
          </a:ln>
        </p:spPr>
        <p:txBody>
          <a:bodyPr lIns="0" rIns="0"/>
          <a:lstStyle/>
          <a:p>
            <a:endParaRPr lang="en-US" sz="2000" spc="-1" dirty="0" smtClean="0">
              <a:solidFill>
                <a:srgbClr val="404040"/>
              </a:solidFill>
              <a:uFill>
                <a:solidFill>
                  <a:srgbClr val="FFFFFF"/>
                </a:solidFill>
              </a:uFill>
              <a:latin typeface="Times New Roman" pitchFamily="18" charset="0"/>
              <a:cs typeface="Times New Roman" pitchFamily="18" charset="0"/>
            </a:endParaRPr>
          </a:p>
          <a:p>
            <a:endParaRPr lang="en-US" sz="2000" spc="-1" dirty="0">
              <a:solidFill>
                <a:srgbClr val="404040"/>
              </a:solidFill>
              <a:uFill>
                <a:solidFill>
                  <a:srgbClr val="FFFFFF"/>
                </a:solidFill>
              </a:uFill>
              <a:latin typeface="Times New Roman" pitchFamily="18" charset="0"/>
              <a:cs typeface="Times New Roman" pitchFamily="18" charset="0"/>
            </a:endParaRPr>
          </a:p>
          <a:p>
            <a:pPr marL="342900" indent="-342900">
              <a:buFont typeface="Arial" pitchFamily="34" charset="0"/>
              <a:buChar char="•"/>
            </a:pPr>
            <a:r>
              <a:rPr lang="en-US" sz="2000" spc="-1" dirty="0" smtClean="0">
                <a:solidFill>
                  <a:srgbClr val="404040"/>
                </a:solidFill>
                <a:uFill>
                  <a:solidFill>
                    <a:srgbClr val="FFFFFF"/>
                  </a:solidFill>
                </a:uFill>
                <a:latin typeface="Times New Roman" pitchFamily="18" charset="0"/>
                <a:cs typeface="Times New Roman" pitchFamily="18" charset="0"/>
              </a:rPr>
              <a:t>MAP@5 - &gt; </a:t>
            </a:r>
            <a:endParaRPr lang="en-US" sz="2000" spc="-1" dirty="0">
              <a:solidFill>
                <a:srgbClr val="404040"/>
              </a:solidFill>
              <a:uFill>
                <a:solidFill>
                  <a:srgbClr val="FFFFFF"/>
                </a:solidFill>
              </a:uFill>
              <a:latin typeface="Times New Roman" pitchFamily="18" charset="0"/>
              <a:cs typeface="Times New Roman" pitchFamily="18" charset="0"/>
            </a:endParaRPr>
          </a:p>
        </p:txBody>
      </p:sp>
      <p:pic>
        <p:nvPicPr>
          <p:cNvPr id="7170" name="Picture 2" descr="E:\ir project\graphs\iteration map@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1772816"/>
            <a:ext cx="4629150" cy="2847975"/>
          </a:xfrm>
          <a:prstGeom prst="rect">
            <a:avLst/>
          </a:prstGeom>
          <a:noFill/>
          <a:extLst>
            <a:ext uri="{909E8E84-426E-40DD-AFC4-6F175D3DCCD1}">
              <a14:hiddenFill xmlns:a14="http://schemas.microsoft.com/office/drawing/2010/main">
                <a:solidFill>
                  <a:srgbClr val="FFFFFF"/>
                </a:solidFill>
              </a14:hiddenFill>
            </a:ext>
          </a:extLst>
        </p:spPr>
      </p:pic>
      <p:sp>
        <p:nvSpPr>
          <p:cNvPr id="7" name="TextShape 3"/>
          <p:cNvSpPr txBox="1"/>
          <p:nvPr/>
        </p:nvSpPr>
        <p:spPr>
          <a:xfrm>
            <a:off x="822960" y="6459840"/>
            <a:ext cx="1854000" cy="364680"/>
          </a:xfrm>
          <a:prstGeom prst="rect">
            <a:avLst/>
          </a:prstGeom>
          <a:noFill/>
          <a:ln>
            <a:noFill/>
          </a:ln>
        </p:spPr>
        <p:txBody>
          <a:bodyPr anchor="ctr"/>
          <a:lstStyle/>
          <a:p>
            <a:pPr>
              <a:lnSpc>
                <a:spcPct val="100000"/>
              </a:lnSpc>
            </a:pPr>
            <a:r>
              <a:rPr lang="en-IN" sz="900" spc="-1" dirty="0" smtClean="0">
                <a:solidFill>
                  <a:srgbClr val="FFFFFF"/>
                </a:solidFill>
                <a:uFill>
                  <a:solidFill>
                    <a:srgbClr val="FFFFFF"/>
                  </a:solidFill>
                </a:uFill>
                <a:latin typeface="Calibri"/>
              </a:rPr>
              <a:t>03/05/2018</a:t>
            </a:r>
            <a:endParaRPr lang="en-IN" sz="1400" strike="noStrike" spc="-1" dirty="0">
              <a:solidFill>
                <a:srgbClr val="000000"/>
              </a:solidFill>
              <a:uFill>
                <a:solidFill>
                  <a:srgbClr val="FFFFFF"/>
                </a:solidFill>
              </a:uFill>
              <a:latin typeface="Times New Roman"/>
            </a:endParaRPr>
          </a:p>
        </p:txBody>
      </p:sp>
      <p:sp>
        <p:nvSpPr>
          <p:cNvPr id="8" name="TextShape 4"/>
          <p:cNvSpPr txBox="1"/>
          <p:nvPr/>
        </p:nvSpPr>
        <p:spPr>
          <a:xfrm>
            <a:off x="2764800" y="6459840"/>
            <a:ext cx="3616920" cy="364680"/>
          </a:xfrm>
          <a:prstGeom prst="rect">
            <a:avLst/>
          </a:prstGeom>
          <a:noFill/>
          <a:ln>
            <a:noFill/>
          </a:ln>
        </p:spPr>
        <p:txBody>
          <a:bodyPr anchor="ctr"/>
          <a:lstStyle/>
          <a:p>
            <a:pPr algn="ctr">
              <a:lnSpc>
                <a:spcPct val="100000"/>
              </a:lnSpc>
            </a:pPr>
            <a:r>
              <a:rPr lang="en-IN" sz="900" strike="noStrike" cap="all" spc="-1" dirty="0">
                <a:solidFill>
                  <a:srgbClr val="FFFFFF"/>
                </a:solidFill>
                <a:uFill>
                  <a:solidFill>
                    <a:srgbClr val="FFFFFF"/>
                  </a:solidFill>
                </a:uFill>
                <a:latin typeface="Calibri"/>
              </a:rPr>
              <a:t>IR Project </a:t>
            </a:r>
            <a:r>
              <a:rPr lang="en-IN" sz="900" strike="noStrike" cap="all" spc="-1" dirty="0" smtClean="0">
                <a:solidFill>
                  <a:srgbClr val="FFFFFF"/>
                </a:solidFill>
                <a:uFill>
                  <a:solidFill>
                    <a:srgbClr val="FFFFFF"/>
                  </a:solidFill>
                </a:uFill>
                <a:latin typeface="Calibri"/>
              </a:rPr>
              <a:t>End Semester Evaluation</a:t>
            </a:r>
            <a:endParaRPr lang="en-IN" sz="140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8984795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22960" y="286560"/>
            <a:ext cx="7543440" cy="779760"/>
          </a:xfrm>
          <a:prstGeom prst="rect">
            <a:avLst/>
          </a:prstGeom>
          <a:noFill/>
          <a:ln>
            <a:noFill/>
          </a:ln>
        </p:spPr>
        <p:txBody>
          <a:bodyPr anchor="b"/>
          <a:lstStyle/>
          <a:p>
            <a:pPr>
              <a:lnSpc>
                <a:spcPct val="100000"/>
              </a:lnSpc>
            </a:pPr>
            <a:r>
              <a:rPr lang="en-US" sz="4800" b="1" strike="noStrike" spc="-49" dirty="0" smtClean="0">
                <a:solidFill>
                  <a:srgbClr val="404040"/>
                </a:solidFill>
                <a:uFill>
                  <a:solidFill>
                    <a:srgbClr val="FFFFFF"/>
                  </a:solidFill>
                </a:uFill>
                <a:latin typeface="Calibri Light"/>
              </a:rPr>
              <a:t>Result</a:t>
            </a:r>
            <a:endParaRPr lang="en-US" sz="1800" b="1" strike="noStrike" spc="-1" dirty="0">
              <a:solidFill>
                <a:srgbClr val="000000"/>
              </a:solidFill>
              <a:uFill>
                <a:solidFill>
                  <a:srgbClr val="FFFFFF"/>
                </a:solidFill>
              </a:uFill>
              <a:latin typeface="Calibri"/>
            </a:endParaRPr>
          </a:p>
        </p:txBody>
      </p:sp>
      <p:sp>
        <p:nvSpPr>
          <p:cNvPr id="194" name="TextShape 2"/>
          <p:cNvSpPr txBox="1"/>
          <p:nvPr/>
        </p:nvSpPr>
        <p:spPr>
          <a:xfrm>
            <a:off x="822960" y="1219320"/>
            <a:ext cx="7543440" cy="4649400"/>
          </a:xfrm>
          <a:prstGeom prst="rect">
            <a:avLst/>
          </a:prstGeom>
          <a:noFill/>
          <a:ln>
            <a:noFill/>
          </a:ln>
        </p:spPr>
        <p:txBody>
          <a:bodyPr lIns="0" rIns="0"/>
          <a:lstStyle/>
          <a:p>
            <a:r>
              <a:rPr lang="en-US" sz="2000" spc="-1" dirty="0">
                <a:solidFill>
                  <a:srgbClr val="404040"/>
                </a:solidFill>
                <a:uFill>
                  <a:solidFill>
                    <a:srgbClr val="FFFFFF"/>
                  </a:solidFill>
                </a:uFill>
                <a:latin typeface="Times New Roman" pitchFamily="18" charset="0"/>
                <a:cs typeface="Times New Roman" pitchFamily="18" charset="0"/>
              </a:rPr>
              <a:t>Finally we compare the P@5 results of our ﬁreﬂy algorithm with that of </a:t>
            </a:r>
            <a:r>
              <a:rPr lang="en-US" sz="2000" spc="-1" dirty="0" err="1">
                <a:solidFill>
                  <a:srgbClr val="404040"/>
                </a:solidFill>
                <a:uFill>
                  <a:solidFill>
                    <a:srgbClr val="FFFFFF"/>
                  </a:solidFill>
                </a:uFill>
                <a:latin typeface="Times New Roman" pitchFamily="18" charset="0"/>
                <a:cs typeface="Times New Roman" pitchFamily="18" charset="0"/>
              </a:rPr>
              <a:t>Rocchio</a:t>
            </a:r>
            <a:r>
              <a:rPr lang="en-US" sz="2000" spc="-1" dirty="0">
                <a:solidFill>
                  <a:srgbClr val="404040"/>
                </a:solidFill>
                <a:uFill>
                  <a:solidFill>
                    <a:srgbClr val="FFFFFF"/>
                  </a:solidFill>
                </a:uFill>
                <a:latin typeface="Times New Roman" pitchFamily="18" charset="0"/>
                <a:cs typeface="Times New Roman" pitchFamily="18" charset="0"/>
              </a:rPr>
              <a:t> and RSJ algorithms.|˜ Q|=2,N=10,T=30. </a:t>
            </a:r>
            <a:r>
              <a:rPr lang="en-US" sz="2000" spc="-1" dirty="0" err="1">
                <a:solidFill>
                  <a:srgbClr val="404040"/>
                </a:solidFill>
                <a:uFill>
                  <a:solidFill>
                    <a:srgbClr val="FFFFFF"/>
                  </a:solidFill>
                </a:uFill>
                <a:latin typeface="Times New Roman" pitchFamily="18" charset="0"/>
                <a:cs typeface="Times New Roman" pitchFamily="18" charset="0"/>
              </a:rPr>
              <a:t>Thenumberofpseudo-relevantdocuments</a:t>
            </a:r>
            <a:r>
              <a:rPr lang="en-US" sz="2000" spc="-1" dirty="0">
                <a:solidFill>
                  <a:srgbClr val="404040"/>
                </a:solidFill>
                <a:uFill>
                  <a:solidFill>
                    <a:srgbClr val="FFFFFF"/>
                  </a:solidFill>
                </a:uFill>
                <a:latin typeface="Times New Roman" pitchFamily="18" charset="0"/>
                <a:cs typeface="Times New Roman" pitchFamily="18" charset="0"/>
              </a:rPr>
              <a:t>=[10,50,100,150,200]. </a:t>
            </a:r>
            <a:endParaRPr lang="en-US" sz="2000" spc="-1" dirty="0" smtClean="0">
              <a:solidFill>
                <a:srgbClr val="404040"/>
              </a:solidFill>
              <a:uFill>
                <a:solidFill>
                  <a:srgbClr val="FFFFFF"/>
                </a:solidFill>
              </a:uFill>
              <a:latin typeface="Times New Roman" pitchFamily="18" charset="0"/>
              <a:cs typeface="Times New Roman" pitchFamily="18" charset="0"/>
            </a:endParaRPr>
          </a:p>
          <a:p>
            <a:endParaRPr lang="en-US" sz="2000" spc="-1" dirty="0">
              <a:solidFill>
                <a:srgbClr val="404040"/>
              </a:solidFill>
              <a:uFill>
                <a:solidFill>
                  <a:srgbClr val="FFFFFF"/>
                </a:solidFill>
              </a:uFill>
              <a:latin typeface="Times New Roman" pitchFamily="18" charset="0"/>
              <a:cs typeface="Times New Roman" pitchFamily="18" charset="0"/>
            </a:endParaRPr>
          </a:p>
          <a:p>
            <a:endParaRPr lang="en-US" sz="2000" spc="-1" dirty="0" smtClean="0">
              <a:solidFill>
                <a:srgbClr val="404040"/>
              </a:solidFill>
              <a:uFill>
                <a:solidFill>
                  <a:srgbClr val="FFFFFF"/>
                </a:solidFill>
              </a:uFill>
              <a:latin typeface="Times New Roman" pitchFamily="18" charset="0"/>
              <a:cs typeface="Times New Roman" pitchFamily="18" charset="0"/>
            </a:endParaRPr>
          </a:p>
          <a:p>
            <a:r>
              <a:rPr lang="en-US" sz="2000" spc="-1" dirty="0" smtClean="0">
                <a:solidFill>
                  <a:srgbClr val="404040"/>
                </a:solidFill>
                <a:uFill>
                  <a:solidFill>
                    <a:srgbClr val="FFFFFF"/>
                  </a:solidFill>
                </a:uFill>
                <a:latin typeface="Times New Roman" pitchFamily="18" charset="0"/>
                <a:cs typeface="Times New Roman" pitchFamily="18" charset="0"/>
              </a:rPr>
              <a:t>P@5 - &gt; </a:t>
            </a:r>
            <a:endParaRPr lang="en-US" sz="2000" spc="-1" dirty="0">
              <a:solidFill>
                <a:srgbClr val="404040"/>
              </a:solidFill>
              <a:uFill>
                <a:solidFill>
                  <a:srgbClr val="FFFFFF"/>
                </a:solidFill>
              </a:uFill>
              <a:latin typeface="Times New Roman" pitchFamily="18" charset="0"/>
              <a:cs typeface="Times New Roman" pitchFamily="18" charset="0"/>
            </a:endParaRPr>
          </a:p>
        </p:txBody>
      </p:sp>
      <p:pic>
        <p:nvPicPr>
          <p:cNvPr id="8194" name="Picture 2" descr="E:\ir project\graphs\firefly vs oth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2708920"/>
            <a:ext cx="4629150" cy="2847975"/>
          </a:xfrm>
          <a:prstGeom prst="rect">
            <a:avLst/>
          </a:prstGeom>
          <a:noFill/>
          <a:extLst>
            <a:ext uri="{909E8E84-426E-40DD-AFC4-6F175D3DCCD1}">
              <a14:hiddenFill xmlns:a14="http://schemas.microsoft.com/office/drawing/2010/main">
                <a:solidFill>
                  <a:srgbClr val="FFFFFF"/>
                </a:solidFill>
              </a14:hiddenFill>
            </a:ext>
          </a:extLst>
        </p:spPr>
      </p:pic>
      <p:sp>
        <p:nvSpPr>
          <p:cNvPr id="9" name="TextShape 3"/>
          <p:cNvSpPr txBox="1"/>
          <p:nvPr/>
        </p:nvSpPr>
        <p:spPr>
          <a:xfrm>
            <a:off x="822960" y="6459840"/>
            <a:ext cx="1854000" cy="364680"/>
          </a:xfrm>
          <a:prstGeom prst="rect">
            <a:avLst/>
          </a:prstGeom>
          <a:noFill/>
          <a:ln>
            <a:noFill/>
          </a:ln>
        </p:spPr>
        <p:txBody>
          <a:bodyPr anchor="ctr"/>
          <a:lstStyle/>
          <a:p>
            <a:pPr>
              <a:lnSpc>
                <a:spcPct val="100000"/>
              </a:lnSpc>
            </a:pPr>
            <a:r>
              <a:rPr lang="en-IN" sz="900" spc="-1" dirty="0" smtClean="0">
                <a:solidFill>
                  <a:srgbClr val="FFFFFF"/>
                </a:solidFill>
                <a:uFill>
                  <a:solidFill>
                    <a:srgbClr val="FFFFFF"/>
                  </a:solidFill>
                </a:uFill>
                <a:latin typeface="Calibri"/>
              </a:rPr>
              <a:t>03/05/2018</a:t>
            </a:r>
            <a:endParaRPr lang="en-IN" sz="1400" strike="noStrike" spc="-1" dirty="0">
              <a:solidFill>
                <a:srgbClr val="000000"/>
              </a:solidFill>
              <a:uFill>
                <a:solidFill>
                  <a:srgbClr val="FFFFFF"/>
                </a:solidFill>
              </a:uFill>
              <a:latin typeface="Times New Roman"/>
            </a:endParaRPr>
          </a:p>
        </p:txBody>
      </p:sp>
      <p:sp>
        <p:nvSpPr>
          <p:cNvPr id="10" name="TextShape 4"/>
          <p:cNvSpPr txBox="1"/>
          <p:nvPr/>
        </p:nvSpPr>
        <p:spPr>
          <a:xfrm>
            <a:off x="2764800" y="6459840"/>
            <a:ext cx="3616920" cy="364680"/>
          </a:xfrm>
          <a:prstGeom prst="rect">
            <a:avLst/>
          </a:prstGeom>
          <a:noFill/>
          <a:ln>
            <a:noFill/>
          </a:ln>
        </p:spPr>
        <p:txBody>
          <a:bodyPr anchor="ctr"/>
          <a:lstStyle/>
          <a:p>
            <a:pPr algn="ctr">
              <a:lnSpc>
                <a:spcPct val="100000"/>
              </a:lnSpc>
            </a:pPr>
            <a:r>
              <a:rPr lang="en-IN" sz="900" strike="noStrike" cap="all" spc="-1" dirty="0">
                <a:solidFill>
                  <a:srgbClr val="FFFFFF"/>
                </a:solidFill>
                <a:uFill>
                  <a:solidFill>
                    <a:srgbClr val="FFFFFF"/>
                  </a:solidFill>
                </a:uFill>
                <a:latin typeface="Calibri"/>
              </a:rPr>
              <a:t>IR Project </a:t>
            </a:r>
            <a:r>
              <a:rPr lang="en-IN" sz="900" strike="noStrike" cap="all" spc="-1" dirty="0" smtClean="0">
                <a:solidFill>
                  <a:srgbClr val="FFFFFF"/>
                </a:solidFill>
                <a:uFill>
                  <a:solidFill>
                    <a:srgbClr val="FFFFFF"/>
                  </a:solidFill>
                </a:uFill>
                <a:latin typeface="Calibri"/>
              </a:rPr>
              <a:t>End Semester Evaluation</a:t>
            </a:r>
            <a:endParaRPr lang="en-IN" sz="140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6921203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22960" y="286560"/>
            <a:ext cx="7543440" cy="779760"/>
          </a:xfrm>
          <a:prstGeom prst="rect">
            <a:avLst/>
          </a:prstGeom>
          <a:noFill/>
          <a:ln>
            <a:noFill/>
          </a:ln>
        </p:spPr>
        <p:txBody>
          <a:bodyPr anchor="b"/>
          <a:lstStyle/>
          <a:p>
            <a:pPr>
              <a:lnSpc>
                <a:spcPct val="100000"/>
              </a:lnSpc>
            </a:pPr>
            <a:r>
              <a:rPr lang="en-US" sz="4800" b="1" strike="noStrike" spc="-49" dirty="0" smtClean="0">
                <a:solidFill>
                  <a:srgbClr val="404040"/>
                </a:solidFill>
                <a:uFill>
                  <a:solidFill>
                    <a:srgbClr val="FFFFFF"/>
                  </a:solidFill>
                </a:uFill>
                <a:latin typeface="Calibri Light"/>
              </a:rPr>
              <a:t>Innovative Work Done</a:t>
            </a:r>
            <a:endParaRPr lang="en-US" sz="1800" b="1" strike="noStrike" spc="-1" dirty="0">
              <a:solidFill>
                <a:srgbClr val="000000"/>
              </a:solidFill>
              <a:uFill>
                <a:solidFill>
                  <a:srgbClr val="FFFFFF"/>
                </a:solidFill>
              </a:uFill>
              <a:latin typeface="Calibri"/>
            </a:endParaRPr>
          </a:p>
        </p:txBody>
      </p:sp>
      <p:sp>
        <p:nvSpPr>
          <p:cNvPr id="194" name="TextShape 2"/>
          <p:cNvSpPr txBox="1"/>
          <p:nvPr/>
        </p:nvSpPr>
        <p:spPr>
          <a:xfrm>
            <a:off x="822960" y="1219320"/>
            <a:ext cx="7543440" cy="4649400"/>
          </a:xfrm>
          <a:prstGeom prst="rect">
            <a:avLst/>
          </a:prstGeom>
          <a:noFill/>
          <a:ln>
            <a:noFill/>
          </a:ln>
        </p:spPr>
        <p:txBody>
          <a:bodyPr lIns="0" rIns="0"/>
          <a:lstStyle/>
          <a:p>
            <a:pPr marL="342900" indent="-342900">
              <a:buFont typeface="Arial" pitchFamily="34" charset="0"/>
              <a:buChar char="•"/>
            </a:pPr>
            <a:r>
              <a:rPr lang="en-US" sz="2000" spc="-1" dirty="0" smtClean="0">
                <a:solidFill>
                  <a:srgbClr val="404040"/>
                </a:solidFill>
                <a:uFill>
                  <a:solidFill>
                    <a:srgbClr val="FFFFFF"/>
                  </a:solidFill>
                </a:uFill>
                <a:latin typeface="Times New Roman" pitchFamily="18" charset="0"/>
                <a:cs typeface="Times New Roman" pitchFamily="18" charset="0"/>
              </a:rPr>
              <a:t>Developed a web interface which suggests the additional terms to be added to the query.</a:t>
            </a:r>
          </a:p>
          <a:p>
            <a:pPr marL="342900" indent="-342900">
              <a:buFont typeface="Arial" pitchFamily="34" charset="0"/>
              <a:buChar char="•"/>
            </a:pPr>
            <a:r>
              <a:rPr lang="en-US" sz="2000" spc="-1" dirty="0" smtClean="0">
                <a:solidFill>
                  <a:srgbClr val="404040"/>
                </a:solidFill>
                <a:uFill>
                  <a:solidFill>
                    <a:srgbClr val="FFFFFF"/>
                  </a:solidFill>
                </a:uFill>
                <a:latin typeface="Times New Roman" pitchFamily="18" charset="0"/>
                <a:cs typeface="Times New Roman" pitchFamily="18" charset="0"/>
              </a:rPr>
              <a:t>These additional terms computed by the ﬁreﬂy algorithm.</a:t>
            </a:r>
          </a:p>
          <a:p>
            <a:pPr marL="342900" indent="-342900">
              <a:buFont typeface="Arial" pitchFamily="34" charset="0"/>
              <a:buChar char="•"/>
            </a:pPr>
            <a:r>
              <a:rPr lang="en-US" sz="2000" spc="-1" dirty="0" smtClean="0">
                <a:solidFill>
                  <a:srgbClr val="404040"/>
                </a:solidFill>
                <a:uFill>
                  <a:solidFill>
                    <a:srgbClr val="FFFFFF"/>
                  </a:solidFill>
                </a:uFill>
                <a:latin typeface="Times New Roman" pitchFamily="18" charset="0"/>
                <a:cs typeface="Times New Roman" pitchFamily="18" charset="0"/>
              </a:rPr>
              <a:t>We have also reﬁned </a:t>
            </a:r>
            <a:r>
              <a:rPr lang="en-US" sz="2000" spc="-1" dirty="0">
                <a:solidFill>
                  <a:srgbClr val="404040"/>
                </a:solidFill>
                <a:uFill>
                  <a:solidFill>
                    <a:srgbClr val="FFFFFF"/>
                  </a:solidFill>
                </a:uFill>
                <a:latin typeface="Times New Roman" pitchFamily="18" charset="0"/>
                <a:cs typeface="Times New Roman" pitchFamily="18" charset="0"/>
              </a:rPr>
              <a:t>the original query by removing the terms with low inverse document frequency(IDF) factor in it and replacing them with the terms of the global best ﬁreﬂy</a:t>
            </a:r>
          </a:p>
        </p:txBody>
      </p:sp>
      <p:sp>
        <p:nvSpPr>
          <p:cNvPr id="6" name="TextShape 3"/>
          <p:cNvSpPr txBox="1"/>
          <p:nvPr/>
        </p:nvSpPr>
        <p:spPr>
          <a:xfrm>
            <a:off x="822960" y="6459840"/>
            <a:ext cx="1854000" cy="364680"/>
          </a:xfrm>
          <a:prstGeom prst="rect">
            <a:avLst/>
          </a:prstGeom>
          <a:noFill/>
          <a:ln>
            <a:noFill/>
          </a:ln>
        </p:spPr>
        <p:txBody>
          <a:bodyPr anchor="ctr"/>
          <a:lstStyle/>
          <a:p>
            <a:pPr>
              <a:lnSpc>
                <a:spcPct val="100000"/>
              </a:lnSpc>
            </a:pPr>
            <a:r>
              <a:rPr lang="en-IN" sz="900" spc="-1" dirty="0" smtClean="0">
                <a:solidFill>
                  <a:srgbClr val="FFFFFF"/>
                </a:solidFill>
                <a:uFill>
                  <a:solidFill>
                    <a:srgbClr val="FFFFFF"/>
                  </a:solidFill>
                </a:uFill>
                <a:latin typeface="Calibri"/>
              </a:rPr>
              <a:t>03/05/2018</a:t>
            </a:r>
            <a:endParaRPr lang="en-IN" sz="1400" strike="noStrike" spc="-1" dirty="0">
              <a:solidFill>
                <a:srgbClr val="000000"/>
              </a:solidFill>
              <a:uFill>
                <a:solidFill>
                  <a:srgbClr val="FFFFFF"/>
                </a:solidFill>
              </a:uFill>
              <a:latin typeface="Times New Roman"/>
            </a:endParaRPr>
          </a:p>
        </p:txBody>
      </p:sp>
      <p:sp>
        <p:nvSpPr>
          <p:cNvPr id="7" name="TextShape 4"/>
          <p:cNvSpPr txBox="1"/>
          <p:nvPr/>
        </p:nvSpPr>
        <p:spPr>
          <a:xfrm>
            <a:off x="2764800" y="6459840"/>
            <a:ext cx="3616920" cy="364680"/>
          </a:xfrm>
          <a:prstGeom prst="rect">
            <a:avLst/>
          </a:prstGeom>
          <a:noFill/>
          <a:ln>
            <a:noFill/>
          </a:ln>
        </p:spPr>
        <p:txBody>
          <a:bodyPr anchor="ctr"/>
          <a:lstStyle/>
          <a:p>
            <a:pPr algn="ctr">
              <a:lnSpc>
                <a:spcPct val="100000"/>
              </a:lnSpc>
            </a:pPr>
            <a:r>
              <a:rPr lang="en-IN" sz="900" strike="noStrike" cap="all" spc="-1" dirty="0">
                <a:solidFill>
                  <a:srgbClr val="FFFFFF"/>
                </a:solidFill>
                <a:uFill>
                  <a:solidFill>
                    <a:srgbClr val="FFFFFF"/>
                  </a:solidFill>
                </a:uFill>
                <a:latin typeface="Calibri"/>
              </a:rPr>
              <a:t>IR Project </a:t>
            </a:r>
            <a:r>
              <a:rPr lang="en-IN" sz="900" strike="noStrike" cap="all" spc="-1" dirty="0" smtClean="0">
                <a:solidFill>
                  <a:srgbClr val="FFFFFF"/>
                </a:solidFill>
                <a:uFill>
                  <a:solidFill>
                    <a:srgbClr val="FFFFFF"/>
                  </a:solidFill>
                </a:uFill>
                <a:latin typeface="Calibri"/>
              </a:rPr>
              <a:t>End Semester Evaluation</a:t>
            </a:r>
            <a:endParaRPr lang="en-IN" sz="140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1093509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22960" y="286560"/>
            <a:ext cx="7543440" cy="779760"/>
          </a:xfrm>
          <a:prstGeom prst="rect">
            <a:avLst/>
          </a:prstGeom>
          <a:noFill/>
          <a:ln>
            <a:noFill/>
          </a:ln>
        </p:spPr>
        <p:txBody>
          <a:bodyPr anchor="b"/>
          <a:lstStyle/>
          <a:p>
            <a:pPr>
              <a:lnSpc>
                <a:spcPct val="100000"/>
              </a:lnSpc>
            </a:pPr>
            <a:r>
              <a:rPr lang="en-US" sz="4800" b="1" spc="-49" dirty="0" smtClean="0">
                <a:solidFill>
                  <a:srgbClr val="404040"/>
                </a:solidFill>
                <a:uFill>
                  <a:solidFill>
                    <a:srgbClr val="FFFFFF"/>
                  </a:solidFill>
                </a:uFill>
                <a:latin typeface="Calibri Light"/>
              </a:rPr>
              <a:t>Future</a:t>
            </a:r>
            <a:r>
              <a:rPr lang="en-US" sz="4800" b="1" strike="noStrike" spc="-49" dirty="0" smtClean="0">
                <a:solidFill>
                  <a:srgbClr val="404040"/>
                </a:solidFill>
                <a:uFill>
                  <a:solidFill>
                    <a:srgbClr val="FFFFFF"/>
                  </a:solidFill>
                </a:uFill>
                <a:latin typeface="Calibri Light"/>
              </a:rPr>
              <a:t> Work</a:t>
            </a:r>
            <a:endParaRPr lang="en-US" sz="1800" b="1" strike="noStrike" spc="-1" dirty="0">
              <a:solidFill>
                <a:srgbClr val="000000"/>
              </a:solidFill>
              <a:uFill>
                <a:solidFill>
                  <a:srgbClr val="FFFFFF"/>
                </a:solidFill>
              </a:uFill>
              <a:latin typeface="Calibri"/>
            </a:endParaRPr>
          </a:p>
        </p:txBody>
      </p:sp>
      <p:sp>
        <p:nvSpPr>
          <p:cNvPr id="194" name="TextShape 2"/>
          <p:cNvSpPr txBox="1"/>
          <p:nvPr/>
        </p:nvSpPr>
        <p:spPr>
          <a:xfrm>
            <a:off x="822960" y="1219320"/>
            <a:ext cx="7543440" cy="4649400"/>
          </a:xfrm>
          <a:prstGeom prst="rect">
            <a:avLst/>
          </a:prstGeom>
          <a:noFill/>
          <a:ln>
            <a:noFill/>
          </a:ln>
        </p:spPr>
        <p:txBody>
          <a:bodyPr lIns="0" rIns="0"/>
          <a:lstStyle/>
          <a:p>
            <a:pPr marL="342900" indent="-342900">
              <a:buFont typeface="Arial" pitchFamily="34" charset="0"/>
              <a:buChar char="•"/>
            </a:pPr>
            <a:r>
              <a:rPr lang="en-US" sz="2000" spc="-1" dirty="0">
                <a:solidFill>
                  <a:srgbClr val="404040"/>
                </a:solidFill>
                <a:uFill>
                  <a:solidFill>
                    <a:srgbClr val="FFFFFF"/>
                  </a:solidFill>
                </a:uFill>
                <a:latin typeface="Times New Roman" pitchFamily="18" charset="0"/>
                <a:cs typeface="Times New Roman" pitchFamily="18" charset="0"/>
              </a:rPr>
              <a:t> I</a:t>
            </a:r>
            <a:r>
              <a:rPr lang="en-US" sz="2000" spc="-1" dirty="0" smtClean="0">
                <a:solidFill>
                  <a:srgbClr val="404040"/>
                </a:solidFill>
                <a:uFill>
                  <a:solidFill>
                    <a:srgbClr val="FFFFFF"/>
                  </a:solidFill>
                </a:uFill>
                <a:latin typeface="Times New Roman" pitchFamily="18" charset="0"/>
                <a:cs typeface="Times New Roman" pitchFamily="18" charset="0"/>
              </a:rPr>
              <a:t>mprovise </a:t>
            </a:r>
            <a:r>
              <a:rPr lang="en-US" sz="2000" spc="-1" dirty="0">
                <a:solidFill>
                  <a:srgbClr val="404040"/>
                </a:solidFill>
                <a:uFill>
                  <a:solidFill>
                    <a:srgbClr val="FFFFFF"/>
                  </a:solidFill>
                </a:uFill>
                <a:latin typeface="Times New Roman" pitchFamily="18" charset="0"/>
                <a:cs typeface="Times New Roman" pitchFamily="18" charset="0"/>
              </a:rPr>
              <a:t>the ﬁreﬂy algorithm by designing a parallel variant of the same to increase both eﬃciency and eﬀectiveness of our IR system</a:t>
            </a:r>
            <a:r>
              <a:rPr lang="en-US" sz="2000" spc="-1" dirty="0" smtClean="0">
                <a:solidFill>
                  <a:srgbClr val="404040"/>
                </a:solidFill>
                <a:uFill>
                  <a:solidFill>
                    <a:srgbClr val="FFFFFF"/>
                  </a:solidFill>
                </a:uFill>
                <a:latin typeface="Times New Roman" pitchFamily="18" charset="0"/>
                <a:cs typeface="Times New Roman" pitchFamily="18" charset="0"/>
              </a:rPr>
              <a:t>.</a:t>
            </a:r>
          </a:p>
          <a:p>
            <a:pPr marL="342900" indent="-342900">
              <a:buFont typeface="Arial" pitchFamily="34" charset="0"/>
              <a:buChar char="•"/>
            </a:pPr>
            <a:r>
              <a:rPr lang="en-US" sz="2000" spc="-1" dirty="0" smtClean="0">
                <a:solidFill>
                  <a:srgbClr val="404040"/>
                </a:solidFill>
                <a:uFill>
                  <a:solidFill>
                    <a:srgbClr val="FFFFFF"/>
                  </a:solidFill>
                </a:uFill>
                <a:latin typeface="Times New Roman" pitchFamily="18" charset="0"/>
                <a:cs typeface="Times New Roman" pitchFamily="18" charset="0"/>
              </a:rPr>
              <a:t> </a:t>
            </a:r>
            <a:r>
              <a:rPr lang="en-US" sz="2000" spc="-1" dirty="0">
                <a:solidFill>
                  <a:srgbClr val="404040"/>
                </a:solidFill>
                <a:uFill>
                  <a:solidFill>
                    <a:srgbClr val="FFFFFF"/>
                  </a:solidFill>
                </a:uFill>
                <a:latin typeface="Times New Roman" pitchFamily="18" charset="0"/>
                <a:cs typeface="Times New Roman" pitchFamily="18" charset="0"/>
              </a:rPr>
              <a:t>Further we will try to reﬁne the query using automatically generated thesaurus and </a:t>
            </a:r>
            <a:r>
              <a:rPr lang="en-US" sz="2000" spc="-1" dirty="0" err="1">
                <a:solidFill>
                  <a:srgbClr val="404040"/>
                </a:solidFill>
                <a:uFill>
                  <a:solidFill>
                    <a:srgbClr val="FFFFFF"/>
                  </a:solidFill>
                </a:uFill>
                <a:latin typeface="Times New Roman" pitchFamily="18" charset="0"/>
                <a:cs typeface="Times New Roman" pitchFamily="18" charset="0"/>
              </a:rPr>
              <a:t>synsets</a:t>
            </a:r>
            <a:r>
              <a:rPr lang="en-US" sz="2000" spc="-1" dirty="0">
                <a:solidFill>
                  <a:srgbClr val="404040"/>
                </a:solidFill>
                <a:uFill>
                  <a:solidFill>
                    <a:srgbClr val="FFFFFF"/>
                  </a:solidFill>
                </a:uFill>
                <a:latin typeface="Times New Roman" pitchFamily="18" charset="0"/>
                <a:cs typeface="Times New Roman" pitchFamily="18" charset="0"/>
              </a:rPr>
              <a:t> from </a:t>
            </a:r>
            <a:r>
              <a:rPr lang="en-US" sz="2000" spc="-1" dirty="0" err="1">
                <a:solidFill>
                  <a:srgbClr val="404040"/>
                </a:solidFill>
                <a:uFill>
                  <a:solidFill>
                    <a:srgbClr val="FFFFFF"/>
                  </a:solidFill>
                </a:uFill>
                <a:latin typeface="Times New Roman" pitchFamily="18" charset="0"/>
                <a:cs typeface="Times New Roman" pitchFamily="18" charset="0"/>
              </a:rPr>
              <a:t>WordNet</a:t>
            </a:r>
            <a:r>
              <a:rPr lang="en-US" sz="2000" spc="-1" dirty="0">
                <a:solidFill>
                  <a:srgbClr val="404040"/>
                </a:solidFill>
                <a:uFill>
                  <a:solidFill>
                    <a:srgbClr val="FFFFFF"/>
                  </a:solidFill>
                </a:uFill>
                <a:latin typeface="Times New Roman" pitchFamily="18" charset="0"/>
                <a:cs typeface="Times New Roman" pitchFamily="18" charset="0"/>
              </a:rPr>
              <a:t>.</a:t>
            </a:r>
          </a:p>
          <a:p>
            <a:pPr marL="342900" indent="-342900">
              <a:buFont typeface="Arial" pitchFamily="34" charset="0"/>
              <a:buChar char="•"/>
            </a:pPr>
            <a:endParaRPr lang="en-US" sz="2000" spc="-1" dirty="0">
              <a:solidFill>
                <a:srgbClr val="404040"/>
              </a:solidFill>
              <a:uFill>
                <a:solidFill>
                  <a:srgbClr val="FFFFFF"/>
                </a:solidFill>
              </a:uFill>
              <a:latin typeface="Times New Roman" pitchFamily="18" charset="0"/>
              <a:cs typeface="Times New Roman" pitchFamily="18" charset="0"/>
            </a:endParaRPr>
          </a:p>
        </p:txBody>
      </p:sp>
      <p:sp>
        <p:nvSpPr>
          <p:cNvPr id="6" name="TextShape 3"/>
          <p:cNvSpPr txBox="1"/>
          <p:nvPr/>
        </p:nvSpPr>
        <p:spPr>
          <a:xfrm>
            <a:off x="822960" y="6459840"/>
            <a:ext cx="1854000" cy="364680"/>
          </a:xfrm>
          <a:prstGeom prst="rect">
            <a:avLst/>
          </a:prstGeom>
          <a:noFill/>
          <a:ln>
            <a:noFill/>
          </a:ln>
        </p:spPr>
        <p:txBody>
          <a:bodyPr anchor="ctr"/>
          <a:lstStyle/>
          <a:p>
            <a:pPr>
              <a:lnSpc>
                <a:spcPct val="100000"/>
              </a:lnSpc>
            </a:pPr>
            <a:r>
              <a:rPr lang="en-IN" sz="900" spc="-1" dirty="0" smtClean="0">
                <a:solidFill>
                  <a:srgbClr val="FFFFFF"/>
                </a:solidFill>
                <a:uFill>
                  <a:solidFill>
                    <a:srgbClr val="FFFFFF"/>
                  </a:solidFill>
                </a:uFill>
                <a:latin typeface="Calibri"/>
              </a:rPr>
              <a:t>03/05/2018</a:t>
            </a:r>
            <a:endParaRPr lang="en-IN" sz="1400" strike="noStrike" spc="-1" dirty="0">
              <a:solidFill>
                <a:srgbClr val="000000"/>
              </a:solidFill>
              <a:uFill>
                <a:solidFill>
                  <a:srgbClr val="FFFFFF"/>
                </a:solidFill>
              </a:uFill>
              <a:latin typeface="Times New Roman"/>
            </a:endParaRPr>
          </a:p>
        </p:txBody>
      </p:sp>
      <p:sp>
        <p:nvSpPr>
          <p:cNvPr id="7" name="TextShape 4"/>
          <p:cNvSpPr txBox="1"/>
          <p:nvPr/>
        </p:nvSpPr>
        <p:spPr>
          <a:xfrm>
            <a:off x="2764800" y="6459840"/>
            <a:ext cx="3616920" cy="364680"/>
          </a:xfrm>
          <a:prstGeom prst="rect">
            <a:avLst/>
          </a:prstGeom>
          <a:noFill/>
          <a:ln>
            <a:noFill/>
          </a:ln>
        </p:spPr>
        <p:txBody>
          <a:bodyPr anchor="ctr"/>
          <a:lstStyle/>
          <a:p>
            <a:pPr algn="ctr">
              <a:lnSpc>
                <a:spcPct val="100000"/>
              </a:lnSpc>
            </a:pPr>
            <a:r>
              <a:rPr lang="en-IN" sz="900" strike="noStrike" cap="all" spc="-1" dirty="0">
                <a:solidFill>
                  <a:srgbClr val="FFFFFF"/>
                </a:solidFill>
                <a:uFill>
                  <a:solidFill>
                    <a:srgbClr val="FFFFFF"/>
                  </a:solidFill>
                </a:uFill>
                <a:latin typeface="Calibri"/>
              </a:rPr>
              <a:t>IR Project </a:t>
            </a:r>
            <a:r>
              <a:rPr lang="en-IN" sz="900" strike="noStrike" cap="all" spc="-1" dirty="0" smtClean="0">
                <a:solidFill>
                  <a:srgbClr val="FFFFFF"/>
                </a:solidFill>
                <a:uFill>
                  <a:solidFill>
                    <a:srgbClr val="FFFFFF"/>
                  </a:solidFill>
                </a:uFill>
                <a:latin typeface="Calibri"/>
              </a:rPr>
              <a:t>End Semester Evaluation</a:t>
            </a:r>
            <a:endParaRPr lang="en-IN" sz="140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4371255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 name="TextShape 1"/>
          <p:cNvSpPr txBox="1"/>
          <p:nvPr/>
        </p:nvSpPr>
        <p:spPr>
          <a:xfrm>
            <a:off x="822960" y="286560"/>
            <a:ext cx="7543440" cy="779760"/>
          </a:xfrm>
          <a:prstGeom prst="rect">
            <a:avLst/>
          </a:prstGeom>
          <a:noFill/>
          <a:ln>
            <a:noFill/>
          </a:ln>
        </p:spPr>
        <p:txBody>
          <a:bodyPr anchor="b"/>
          <a:lstStyle/>
          <a:p>
            <a:pPr>
              <a:lnSpc>
                <a:spcPct val="100000"/>
              </a:lnSpc>
            </a:pPr>
            <a:r>
              <a:rPr lang="en-US" sz="4800" b="1" strike="noStrike" spc="-49">
                <a:solidFill>
                  <a:srgbClr val="404040"/>
                </a:solidFill>
                <a:uFill>
                  <a:solidFill>
                    <a:srgbClr val="FFFFFF"/>
                  </a:solidFill>
                </a:uFill>
                <a:latin typeface="Calibri Light"/>
              </a:rPr>
              <a:t>Time Line of Project</a:t>
            </a:r>
            <a:endParaRPr lang="en-US" sz="1800" strike="noStrike" spc="-1">
              <a:solidFill>
                <a:srgbClr val="000000"/>
              </a:solidFill>
              <a:uFill>
                <a:solidFill>
                  <a:srgbClr val="FFFFFF"/>
                </a:solidFill>
              </a:uFill>
              <a:latin typeface="Calibri"/>
            </a:endParaRPr>
          </a:p>
        </p:txBody>
      </p:sp>
      <p:pic>
        <p:nvPicPr>
          <p:cNvPr id="1026" name="Picture 2" descr="E:\ir project\Report2\IR_Gantt_Chart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38" y="1484784"/>
            <a:ext cx="8620125" cy="4749329"/>
          </a:xfrm>
          <a:prstGeom prst="rect">
            <a:avLst/>
          </a:prstGeom>
          <a:noFill/>
          <a:extLst>
            <a:ext uri="{909E8E84-426E-40DD-AFC4-6F175D3DCCD1}">
              <a14:hiddenFill xmlns:a14="http://schemas.microsoft.com/office/drawing/2010/main">
                <a:solidFill>
                  <a:srgbClr val="FFFFFF"/>
                </a:solidFill>
              </a14:hiddenFill>
            </a:ext>
          </a:extLst>
        </p:spPr>
      </p:pic>
      <p:sp>
        <p:nvSpPr>
          <p:cNvPr id="6" name="TextShape 3"/>
          <p:cNvSpPr txBox="1"/>
          <p:nvPr/>
        </p:nvSpPr>
        <p:spPr>
          <a:xfrm>
            <a:off x="822960" y="6459840"/>
            <a:ext cx="1854000" cy="364680"/>
          </a:xfrm>
          <a:prstGeom prst="rect">
            <a:avLst/>
          </a:prstGeom>
          <a:noFill/>
          <a:ln>
            <a:noFill/>
          </a:ln>
        </p:spPr>
        <p:txBody>
          <a:bodyPr anchor="ctr"/>
          <a:lstStyle/>
          <a:p>
            <a:pPr>
              <a:lnSpc>
                <a:spcPct val="100000"/>
              </a:lnSpc>
            </a:pPr>
            <a:r>
              <a:rPr lang="en-IN" sz="900" spc="-1" dirty="0" smtClean="0">
                <a:solidFill>
                  <a:srgbClr val="FFFFFF"/>
                </a:solidFill>
                <a:uFill>
                  <a:solidFill>
                    <a:srgbClr val="FFFFFF"/>
                  </a:solidFill>
                </a:uFill>
                <a:latin typeface="Calibri"/>
              </a:rPr>
              <a:t>03/05/2018</a:t>
            </a:r>
            <a:endParaRPr lang="en-IN" sz="1400" strike="noStrike" spc="-1" dirty="0">
              <a:solidFill>
                <a:srgbClr val="000000"/>
              </a:solidFill>
              <a:uFill>
                <a:solidFill>
                  <a:srgbClr val="FFFFFF"/>
                </a:solidFill>
              </a:uFill>
              <a:latin typeface="Times New Roman"/>
            </a:endParaRPr>
          </a:p>
        </p:txBody>
      </p:sp>
      <p:sp>
        <p:nvSpPr>
          <p:cNvPr id="7" name="TextShape 4"/>
          <p:cNvSpPr txBox="1"/>
          <p:nvPr/>
        </p:nvSpPr>
        <p:spPr>
          <a:xfrm>
            <a:off x="2764800" y="6459840"/>
            <a:ext cx="3616920" cy="364680"/>
          </a:xfrm>
          <a:prstGeom prst="rect">
            <a:avLst/>
          </a:prstGeom>
          <a:noFill/>
          <a:ln>
            <a:noFill/>
          </a:ln>
        </p:spPr>
        <p:txBody>
          <a:bodyPr anchor="ctr"/>
          <a:lstStyle/>
          <a:p>
            <a:pPr algn="ctr">
              <a:lnSpc>
                <a:spcPct val="100000"/>
              </a:lnSpc>
            </a:pPr>
            <a:r>
              <a:rPr lang="en-IN" sz="900" strike="noStrike" cap="all" spc="-1" dirty="0">
                <a:solidFill>
                  <a:srgbClr val="FFFFFF"/>
                </a:solidFill>
                <a:uFill>
                  <a:solidFill>
                    <a:srgbClr val="FFFFFF"/>
                  </a:solidFill>
                </a:uFill>
                <a:latin typeface="Calibri"/>
              </a:rPr>
              <a:t>IR Project </a:t>
            </a:r>
            <a:r>
              <a:rPr lang="en-IN" sz="900" strike="noStrike" cap="all" spc="-1" dirty="0" smtClean="0">
                <a:solidFill>
                  <a:srgbClr val="FFFFFF"/>
                </a:solidFill>
                <a:uFill>
                  <a:solidFill>
                    <a:srgbClr val="FFFFFF"/>
                  </a:solidFill>
                </a:uFill>
                <a:latin typeface="Calibri"/>
              </a:rPr>
              <a:t>End Semester Evaluation</a:t>
            </a:r>
            <a:endParaRPr lang="en-IN" sz="1400" strike="noStrike" spc="-1" dirty="0">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3" name="TextShape 1"/>
          <p:cNvSpPr txBox="1"/>
          <p:nvPr/>
        </p:nvSpPr>
        <p:spPr>
          <a:xfrm>
            <a:off x="343080" y="594360"/>
            <a:ext cx="2400120" cy="2285640"/>
          </a:xfrm>
          <a:prstGeom prst="rect">
            <a:avLst/>
          </a:prstGeom>
          <a:noFill/>
          <a:ln>
            <a:noFill/>
          </a:ln>
        </p:spPr>
        <p:txBody>
          <a:bodyPr anchor="b"/>
          <a:lstStyle/>
          <a:p>
            <a:pPr>
              <a:lnSpc>
                <a:spcPct val="100000"/>
              </a:lnSpc>
            </a:pPr>
            <a:r>
              <a:rPr lang="en-US" sz="3600" b="1" strike="noStrike" spc="-49" dirty="0">
                <a:solidFill>
                  <a:srgbClr val="FFFFFF"/>
                </a:solidFill>
                <a:uFill>
                  <a:solidFill>
                    <a:srgbClr val="FFFFFF"/>
                  </a:solidFill>
                </a:uFill>
                <a:latin typeface="Calibri Light"/>
              </a:rPr>
              <a:t>References</a:t>
            </a:r>
            <a:endParaRPr lang="en-US" sz="1800" strike="noStrike" spc="-1" dirty="0">
              <a:solidFill>
                <a:srgbClr val="000000"/>
              </a:solidFill>
              <a:uFill>
                <a:solidFill>
                  <a:srgbClr val="FFFFFF"/>
                </a:solidFill>
              </a:uFill>
              <a:latin typeface="Calibri"/>
            </a:endParaRPr>
          </a:p>
        </p:txBody>
      </p:sp>
      <p:sp>
        <p:nvSpPr>
          <p:cNvPr id="214" name="TextShape 2"/>
          <p:cNvSpPr txBox="1"/>
          <p:nvPr/>
        </p:nvSpPr>
        <p:spPr>
          <a:xfrm>
            <a:off x="3203848" y="692696"/>
            <a:ext cx="5940152" cy="5949484"/>
          </a:xfrm>
          <a:prstGeom prst="rect">
            <a:avLst/>
          </a:prstGeom>
          <a:noFill/>
          <a:ln>
            <a:noFill/>
          </a:ln>
        </p:spPr>
        <p:txBody>
          <a:bodyPr lIns="0" rIns="0"/>
          <a:lstStyle/>
          <a:p>
            <a:pPr marL="91440" indent="-91080">
              <a:lnSpc>
                <a:spcPct val="100000"/>
              </a:lnSpc>
              <a:buClr>
                <a:srgbClr val="404040"/>
              </a:buClr>
              <a:buFont typeface="Calibri"/>
              <a:buChar char=" "/>
            </a:pPr>
            <a:r>
              <a:rPr lang="en-US" sz="2000" b="1" strike="noStrike" spc="-1" dirty="0" smtClean="0">
                <a:solidFill>
                  <a:srgbClr val="404040"/>
                </a:solidFill>
                <a:uFill>
                  <a:solidFill>
                    <a:srgbClr val="FFFFFF"/>
                  </a:solidFill>
                </a:uFill>
                <a:latin typeface="Times New Roman" pitchFamily="18" charset="0"/>
                <a:cs typeface="Times New Roman" pitchFamily="18" charset="0"/>
              </a:rPr>
              <a:t>Other References</a:t>
            </a:r>
            <a:endParaRPr lang="en-US" sz="2000" strike="noStrike" spc="-1" dirty="0" smtClean="0">
              <a:solidFill>
                <a:srgbClr val="404040"/>
              </a:solidFill>
              <a:uFill>
                <a:solidFill>
                  <a:srgbClr val="FFFFFF"/>
                </a:solidFill>
              </a:uFill>
              <a:latin typeface="Times New Roman" pitchFamily="18" charset="0"/>
              <a:cs typeface="Times New Roman" pitchFamily="18" charset="0"/>
            </a:endParaRPr>
          </a:p>
          <a:p>
            <a:pPr>
              <a:lnSpc>
                <a:spcPct val="100000"/>
              </a:lnSpc>
            </a:pPr>
            <a:endParaRPr lang="en-US" sz="1600" strike="noStrike" spc="-1" dirty="0" smtClean="0">
              <a:solidFill>
                <a:srgbClr val="404040"/>
              </a:solidFill>
              <a:uFill>
                <a:solidFill>
                  <a:srgbClr val="FFFFFF"/>
                </a:solidFill>
              </a:uFill>
              <a:latin typeface="Times New Roman" pitchFamily="18" charset="0"/>
              <a:cs typeface="Times New Roman" pitchFamily="18" charset="0"/>
            </a:endParaRPr>
          </a:p>
          <a:p>
            <a:pPr marL="342900" indent="-342900">
              <a:lnSpc>
                <a:spcPct val="100000"/>
              </a:lnSpc>
              <a:buFont typeface="Arial" pitchFamily="34" charset="0"/>
              <a:buChar char="•"/>
            </a:pPr>
            <a:r>
              <a:rPr lang="en-US" sz="1600" spc="-1" dirty="0">
                <a:solidFill>
                  <a:srgbClr val="404040"/>
                </a:solidFill>
                <a:uFill>
                  <a:solidFill>
                    <a:srgbClr val="FFFFFF"/>
                  </a:solidFill>
                </a:uFill>
                <a:latin typeface="Times New Roman" pitchFamily="18" charset="0"/>
                <a:cs typeface="Times New Roman" pitchFamily="18" charset="0"/>
              </a:rPr>
              <a:t>Claudio </a:t>
            </a:r>
            <a:r>
              <a:rPr lang="en-US" sz="1600" spc="-1" dirty="0" err="1">
                <a:solidFill>
                  <a:srgbClr val="404040"/>
                </a:solidFill>
                <a:uFill>
                  <a:solidFill>
                    <a:srgbClr val="FFFFFF"/>
                  </a:solidFill>
                </a:uFill>
                <a:latin typeface="Times New Roman" pitchFamily="18" charset="0"/>
                <a:cs typeface="Times New Roman" pitchFamily="18" charset="0"/>
              </a:rPr>
              <a:t>Carpineto</a:t>
            </a:r>
            <a:r>
              <a:rPr lang="en-US" sz="1600" spc="-1" dirty="0">
                <a:solidFill>
                  <a:srgbClr val="404040"/>
                </a:solidFill>
                <a:uFill>
                  <a:solidFill>
                    <a:srgbClr val="FFFFFF"/>
                  </a:solidFill>
                </a:uFill>
                <a:latin typeface="Times New Roman" pitchFamily="18" charset="0"/>
                <a:cs typeface="Times New Roman" pitchFamily="18" charset="0"/>
              </a:rPr>
              <a:t> and </a:t>
            </a:r>
            <a:r>
              <a:rPr lang="en-US" sz="1600" spc="-1" dirty="0" smtClean="0">
                <a:solidFill>
                  <a:srgbClr val="404040"/>
                </a:solidFill>
                <a:uFill>
                  <a:solidFill>
                    <a:srgbClr val="FFFFFF"/>
                  </a:solidFill>
                </a:uFill>
                <a:latin typeface="Times New Roman" pitchFamily="18" charset="0"/>
                <a:cs typeface="Times New Roman" pitchFamily="18" charset="0"/>
              </a:rPr>
              <a:t>Giovanni Romano </a:t>
            </a:r>
          </a:p>
          <a:p>
            <a:pPr>
              <a:lnSpc>
                <a:spcPct val="100000"/>
              </a:lnSpc>
            </a:pPr>
            <a:r>
              <a:rPr lang="en-US" sz="1600" spc="-1" dirty="0">
                <a:solidFill>
                  <a:srgbClr val="404040"/>
                </a:solidFill>
                <a:uFill>
                  <a:solidFill>
                    <a:srgbClr val="FFFFFF"/>
                  </a:solidFill>
                </a:uFill>
                <a:latin typeface="Times New Roman" pitchFamily="18" charset="0"/>
                <a:cs typeface="Times New Roman" pitchFamily="18" charset="0"/>
              </a:rPr>
              <a:t>	-A Survey of Automatic </a:t>
            </a:r>
            <a:r>
              <a:rPr lang="en-US" sz="1600" spc="-1" dirty="0" smtClean="0">
                <a:solidFill>
                  <a:srgbClr val="404040"/>
                </a:solidFill>
                <a:uFill>
                  <a:solidFill>
                    <a:srgbClr val="FFFFFF"/>
                  </a:solidFill>
                </a:uFill>
                <a:latin typeface="Times New Roman" pitchFamily="18" charset="0"/>
                <a:cs typeface="Times New Roman" pitchFamily="18" charset="0"/>
              </a:rPr>
              <a:t>Query Expansion </a:t>
            </a:r>
            <a:r>
              <a:rPr lang="en-US" sz="1600" spc="-1" dirty="0">
                <a:solidFill>
                  <a:srgbClr val="404040"/>
                </a:solidFill>
                <a:uFill>
                  <a:solidFill>
                    <a:srgbClr val="FFFFFF"/>
                  </a:solidFill>
                </a:uFill>
                <a:latin typeface="Times New Roman" pitchFamily="18" charset="0"/>
                <a:cs typeface="Times New Roman" pitchFamily="18" charset="0"/>
              </a:rPr>
              <a:t>in Information </a:t>
            </a:r>
            <a:r>
              <a:rPr lang="en-US" sz="1600" spc="-1" dirty="0" smtClean="0">
                <a:solidFill>
                  <a:srgbClr val="404040"/>
                </a:solidFill>
                <a:uFill>
                  <a:solidFill>
                    <a:srgbClr val="FFFFFF"/>
                  </a:solidFill>
                </a:uFill>
                <a:latin typeface="Times New Roman" pitchFamily="18" charset="0"/>
                <a:cs typeface="Times New Roman" pitchFamily="18" charset="0"/>
              </a:rPr>
              <a:t>Retrieval</a:t>
            </a:r>
          </a:p>
          <a:p>
            <a:pPr marL="342900" indent="-342900">
              <a:lnSpc>
                <a:spcPct val="100000"/>
              </a:lnSpc>
              <a:buFont typeface="Arial" pitchFamily="34" charset="0"/>
              <a:buChar char="•"/>
            </a:pPr>
            <a:r>
              <a:rPr lang="en-US" sz="1600" spc="-1" dirty="0">
                <a:solidFill>
                  <a:srgbClr val="404040"/>
                </a:solidFill>
                <a:uFill>
                  <a:solidFill>
                    <a:srgbClr val="FFFFFF"/>
                  </a:solidFill>
                </a:uFill>
                <a:latin typeface="Times New Roman" pitchFamily="18" charset="0"/>
                <a:cs typeface="Times New Roman" pitchFamily="18" charset="0"/>
              </a:rPr>
              <a:t>Miao, J., Huang, J. X., and Ye, Z., </a:t>
            </a:r>
            <a:endParaRPr lang="en-US" sz="1600" spc="-1" dirty="0" smtClean="0">
              <a:solidFill>
                <a:srgbClr val="404040"/>
              </a:solidFill>
              <a:uFill>
                <a:solidFill>
                  <a:srgbClr val="FFFFFF"/>
                </a:solidFill>
              </a:uFill>
              <a:latin typeface="Times New Roman" pitchFamily="18" charset="0"/>
              <a:cs typeface="Times New Roman" pitchFamily="18" charset="0"/>
            </a:endParaRPr>
          </a:p>
          <a:p>
            <a:pPr>
              <a:lnSpc>
                <a:spcPct val="100000"/>
              </a:lnSpc>
            </a:pPr>
            <a:r>
              <a:rPr lang="en-US" sz="1600" spc="-1" dirty="0">
                <a:solidFill>
                  <a:srgbClr val="404040"/>
                </a:solidFill>
                <a:uFill>
                  <a:solidFill>
                    <a:srgbClr val="FFFFFF"/>
                  </a:solidFill>
                </a:uFill>
                <a:latin typeface="Times New Roman" pitchFamily="18" charset="0"/>
                <a:cs typeface="Times New Roman" pitchFamily="18" charset="0"/>
              </a:rPr>
              <a:t>	-A deterministic resampling method using overlapping document clusters for pseudo-relevance feedback </a:t>
            </a:r>
            <a:endParaRPr lang="en-US" sz="1600" spc="-1" dirty="0" smtClean="0">
              <a:solidFill>
                <a:srgbClr val="404040"/>
              </a:solidFill>
              <a:uFill>
                <a:solidFill>
                  <a:srgbClr val="FFFFFF"/>
                </a:solidFill>
              </a:uFill>
              <a:latin typeface="Times New Roman" pitchFamily="18" charset="0"/>
              <a:cs typeface="Times New Roman" pitchFamily="18" charset="0"/>
            </a:endParaRPr>
          </a:p>
          <a:p>
            <a:pPr marL="342900" indent="-342900">
              <a:lnSpc>
                <a:spcPct val="100000"/>
              </a:lnSpc>
              <a:buFont typeface="Arial" pitchFamily="34" charset="0"/>
              <a:buChar char="•"/>
            </a:pPr>
            <a:r>
              <a:rPr lang="pl-PL" sz="1600" spc="-1" dirty="0">
                <a:solidFill>
                  <a:srgbClr val="404040"/>
                </a:solidFill>
                <a:uFill>
                  <a:solidFill>
                    <a:srgbClr val="FFFFFF"/>
                  </a:solidFill>
                </a:uFill>
                <a:latin typeface="Times New Roman" pitchFamily="18" charset="0"/>
                <a:cs typeface="Times New Roman" pitchFamily="18" charset="0"/>
              </a:rPr>
              <a:t>Cao, G., J-Y. Nie, J. Gao, and S. </a:t>
            </a:r>
            <a:r>
              <a:rPr lang="en-IN" sz="1600" spc="-1" dirty="0" smtClean="0">
                <a:solidFill>
                  <a:srgbClr val="404040"/>
                </a:solidFill>
                <a:uFill>
                  <a:solidFill>
                    <a:srgbClr val="FFFFFF"/>
                  </a:solidFill>
                </a:uFill>
                <a:latin typeface="Times New Roman" pitchFamily="18" charset="0"/>
                <a:cs typeface="Times New Roman" pitchFamily="18" charset="0"/>
              </a:rPr>
              <a:t>Robertson</a:t>
            </a:r>
          </a:p>
          <a:p>
            <a:pPr>
              <a:lnSpc>
                <a:spcPct val="100000"/>
              </a:lnSpc>
            </a:pPr>
            <a:r>
              <a:rPr lang="en-IN" sz="1600" spc="-1" dirty="0" smtClean="0">
                <a:solidFill>
                  <a:srgbClr val="404040"/>
                </a:solidFill>
                <a:uFill>
                  <a:solidFill>
                    <a:srgbClr val="FFFFFF"/>
                  </a:solidFill>
                </a:uFill>
                <a:latin typeface="Times New Roman" pitchFamily="18" charset="0"/>
                <a:cs typeface="Times New Roman" pitchFamily="18" charset="0"/>
              </a:rPr>
              <a:t>	-</a:t>
            </a:r>
            <a:r>
              <a:rPr lang="en-US" sz="1600" spc="-1" dirty="0">
                <a:solidFill>
                  <a:srgbClr val="404040"/>
                </a:solidFill>
                <a:uFill>
                  <a:solidFill>
                    <a:srgbClr val="FFFFFF"/>
                  </a:solidFill>
                </a:uFill>
                <a:latin typeface="Times New Roman" pitchFamily="18" charset="0"/>
                <a:cs typeface="Times New Roman" pitchFamily="18" charset="0"/>
              </a:rPr>
              <a:t>Selecting good expansion terms for pseudo-relevance </a:t>
            </a:r>
            <a:r>
              <a:rPr lang="en-US" sz="1600" spc="-1" dirty="0" smtClean="0">
                <a:solidFill>
                  <a:srgbClr val="404040"/>
                </a:solidFill>
                <a:uFill>
                  <a:solidFill>
                    <a:srgbClr val="FFFFFF"/>
                  </a:solidFill>
                </a:uFill>
                <a:latin typeface="Times New Roman" pitchFamily="18" charset="0"/>
                <a:cs typeface="Times New Roman" pitchFamily="18" charset="0"/>
              </a:rPr>
              <a:t>feedback</a:t>
            </a:r>
          </a:p>
          <a:p>
            <a:pPr marL="342900" indent="-342900">
              <a:lnSpc>
                <a:spcPct val="100000"/>
              </a:lnSpc>
              <a:buFont typeface="Arial" pitchFamily="34" charset="0"/>
              <a:buChar char="•"/>
            </a:pPr>
            <a:r>
              <a:rPr lang="en-US" sz="1600" spc="-1" dirty="0">
                <a:solidFill>
                  <a:srgbClr val="404040"/>
                </a:solidFill>
                <a:uFill>
                  <a:solidFill>
                    <a:srgbClr val="FFFFFF"/>
                  </a:solidFill>
                </a:uFill>
                <a:latin typeface="Times New Roman" pitchFamily="18" charset="0"/>
                <a:cs typeface="Times New Roman" pitchFamily="18" charset="0"/>
              </a:rPr>
              <a:t>Lee, K. S., and Croft, W. B., </a:t>
            </a:r>
            <a:endParaRPr lang="en-US" sz="1600" spc="-1" dirty="0" smtClean="0">
              <a:solidFill>
                <a:srgbClr val="404040"/>
              </a:solidFill>
              <a:uFill>
                <a:solidFill>
                  <a:srgbClr val="FFFFFF"/>
                </a:solidFill>
              </a:uFill>
              <a:latin typeface="Times New Roman" pitchFamily="18" charset="0"/>
              <a:cs typeface="Times New Roman" pitchFamily="18" charset="0"/>
            </a:endParaRPr>
          </a:p>
          <a:p>
            <a:pPr>
              <a:lnSpc>
                <a:spcPct val="100000"/>
              </a:lnSpc>
            </a:pPr>
            <a:r>
              <a:rPr lang="en-US" sz="1600" spc="-1" dirty="0" smtClean="0">
                <a:solidFill>
                  <a:srgbClr val="404040"/>
                </a:solidFill>
                <a:uFill>
                  <a:solidFill>
                    <a:srgbClr val="FFFFFF"/>
                  </a:solidFill>
                </a:uFill>
                <a:latin typeface="Times New Roman" pitchFamily="18" charset="0"/>
                <a:cs typeface="Times New Roman" pitchFamily="18" charset="0"/>
              </a:rPr>
              <a:t>	-A </a:t>
            </a:r>
            <a:r>
              <a:rPr lang="en-US" sz="1600" spc="-1" dirty="0">
                <a:solidFill>
                  <a:srgbClr val="404040"/>
                </a:solidFill>
                <a:uFill>
                  <a:solidFill>
                    <a:srgbClr val="FFFFFF"/>
                  </a:solidFill>
                </a:uFill>
                <a:latin typeface="Times New Roman" pitchFamily="18" charset="0"/>
                <a:cs typeface="Times New Roman" pitchFamily="18" charset="0"/>
              </a:rPr>
              <a:t>deterministic resampling method using overlapping document clusters for pseudo-relevance feedback </a:t>
            </a:r>
            <a:endParaRPr lang="en-US" sz="1600" spc="-1" dirty="0" smtClean="0">
              <a:solidFill>
                <a:srgbClr val="404040"/>
              </a:solidFill>
              <a:uFill>
                <a:solidFill>
                  <a:srgbClr val="FFFFFF"/>
                </a:solidFill>
              </a:uFill>
              <a:latin typeface="Times New Roman" pitchFamily="18" charset="0"/>
              <a:cs typeface="Times New Roman" pitchFamily="18" charset="0"/>
            </a:endParaRPr>
          </a:p>
          <a:p>
            <a:pPr marL="342900" indent="-342900">
              <a:lnSpc>
                <a:spcPct val="100000"/>
              </a:lnSpc>
              <a:buFont typeface="Arial" pitchFamily="34" charset="0"/>
              <a:buChar char="•"/>
            </a:pPr>
            <a:r>
              <a:rPr lang="en-US" sz="1600" spc="-1" dirty="0" err="1">
                <a:solidFill>
                  <a:srgbClr val="404040"/>
                </a:solidFill>
                <a:uFill>
                  <a:solidFill>
                    <a:srgbClr val="FFFFFF"/>
                  </a:solidFill>
                </a:uFill>
                <a:latin typeface="Times New Roman" pitchFamily="18" charset="0"/>
                <a:cs typeface="Times New Roman" pitchFamily="18" charset="0"/>
              </a:rPr>
              <a:t>Bindal</a:t>
            </a:r>
            <a:r>
              <a:rPr lang="en-US" sz="1600" spc="-1" dirty="0">
                <a:solidFill>
                  <a:srgbClr val="404040"/>
                </a:solidFill>
                <a:uFill>
                  <a:solidFill>
                    <a:srgbClr val="FFFFFF"/>
                  </a:solidFill>
                </a:uFill>
                <a:latin typeface="Times New Roman" pitchFamily="18" charset="0"/>
                <a:cs typeface="Times New Roman" pitchFamily="18" charset="0"/>
              </a:rPr>
              <a:t>, A. K., and </a:t>
            </a:r>
            <a:r>
              <a:rPr lang="en-US" sz="1600" spc="-1" dirty="0" err="1">
                <a:solidFill>
                  <a:srgbClr val="404040"/>
                </a:solidFill>
                <a:uFill>
                  <a:solidFill>
                    <a:srgbClr val="FFFFFF"/>
                  </a:solidFill>
                </a:uFill>
                <a:latin typeface="Times New Roman" pitchFamily="18" charset="0"/>
                <a:cs typeface="Times New Roman" pitchFamily="18" charset="0"/>
              </a:rPr>
              <a:t>Sanyal</a:t>
            </a:r>
            <a:r>
              <a:rPr lang="en-US" sz="1600" spc="-1" dirty="0">
                <a:solidFill>
                  <a:srgbClr val="404040"/>
                </a:solidFill>
                <a:uFill>
                  <a:solidFill>
                    <a:srgbClr val="FFFFFF"/>
                  </a:solidFill>
                </a:uFill>
                <a:latin typeface="Times New Roman" pitchFamily="18" charset="0"/>
                <a:cs typeface="Times New Roman" pitchFamily="18" charset="0"/>
              </a:rPr>
              <a:t>, S.</a:t>
            </a:r>
          </a:p>
          <a:p>
            <a:pPr>
              <a:lnSpc>
                <a:spcPct val="100000"/>
              </a:lnSpc>
            </a:pPr>
            <a:r>
              <a:rPr lang="en-US" sz="1600" spc="-1" dirty="0">
                <a:solidFill>
                  <a:srgbClr val="404040"/>
                </a:solidFill>
                <a:uFill>
                  <a:solidFill>
                    <a:srgbClr val="FFFFFF"/>
                  </a:solidFill>
                </a:uFill>
                <a:latin typeface="Times New Roman" pitchFamily="18" charset="0"/>
                <a:cs typeface="Times New Roman" pitchFamily="18" charset="0"/>
              </a:rPr>
              <a:t>	-Particle swarm optimization algorithm to improve pseudo relevance </a:t>
            </a:r>
            <a:r>
              <a:rPr lang="en-US" sz="1600" spc="-1" dirty="0" smtClean="0">
                <a:solidFill>
                  <a:srgbClr val="404040"/>
                </a:solidFill>
                <a:uFill>
                  <a:solidFill>
                    <a:srgbClr val="FFFFFF"/>
                  </a:solidFill>
                </a:uFill>
                <a:latin typeface="Times New Roman" pitchFamily="18" charset="0"/>
                <a:cs typeface="Times New Roman" pitchFamily="18" charset="0"/>
              </a:rPr>
              <a:t>feedback</a:t>
            </a:r>
          </a:p>
          <a:p>
            <a:pPr marL="285750" indent="-285750">
              <a:lnSpc>
                <a:spcPct val="100000"/>
              </a:lnSpc>
              <a:buFont typeface="Arial" pitchFamily="34" charset="0"/>
              <a:buChar char="•"/>
            </a:pPr>
            <a:r>
              <a:rPr lang="en-US" sz="1600" spc="-1" dirty="0">
                <a:solidFill>
                  <a:srgbClr val="404040"/>
                </a:solidFill>
                <a:uFill>
                  <a:solidFill>
                    <a:srgbClr val="FFFFFF"/>
                  </a:solidFill>
                </a:uFill>
                <a:latin typeface="Times New Roman" pitchFamily="18" charset="0"/>
                <a:cs typeface="Times New Roman" pitchFamily="18" charset="0"/>
              </a:rPr>
              <a:t> Robertson, S. E., Walker, S., Beaulieu, M., </a:t>
            </a:r>
            <a:r>
              <a:rPr lang="en-US" sz="1600" spc="-1" dirty="0" err="1">
                <a:solidFill>
                  <a:srgbClr val="404040"/>
                </a:solidFill>
                <a:uFill>
                  <a:solidFill>
                    <a:srgbClr val="FFFFFF"/>
                  </a:solidFill>
                </a:uFill>
                <a:latin typeface="Times New Roman" pitchFamily="18" charset="0"/>
                <a:cs typeface="Times New Roman" pitchFamily="18" charset="0"/>
              </a:rPr>
              <a:t>Gatford</a:t>
            </a:r>
            <a:r>
              <a:rPr lang="en-US" sz="1600" spc="-1" dirty="0">
                <a:solidFill>
                  <a:srgbClr val="404040"/>
                </a:solidFill>
                <a:uFill>
                  <a:solidFill>
                    <a:srgbClr val="FFFFFF"/>
                  </a:solidFill>
                </a:uFill>
                <a:latin typeface="Times New Roman" pitchFamily="18" charset="0"/>
                <a:cs typeface="Times New Roman" pitchFamily="18" charset="0"/>
              </a:rPr>
              <a:t>, M., </a:t>
            </a:r>
            <a:r>
              <a:rPr lang="en-US" sz="1600" spc="-1" dirty="0" smtClean="0">
                <a:solidFill>
                  <a:srgbClr val="404040"/>
                </a:solidFill>
                <a:uFill>
                  <a:solidFill>
                    <a:srgbClr val="FFFFFF"/>
                  </a:solidFill>
                </a:uFill>
                <a:latin typeface="Times New Roman" pitchFamily="18" charset="0"/>
                <a:cs typeface="Times New Roman" pitchFamily="18" charset="0"/>
              </a:rPr>
              <a:t>Payne</a:t>
            </a:r>
            <a:r>
              <a:rPr lang="en-US" sz="1600" spc="-1" dirty="0">
                <a:solidFill>
                  <a:srgbClr val="404040"/>
                </a:solidFill>
                <a:uFill>
                  <a:solidFill>
                    <a:srgbClr val="FFFFFF"/>
                  </a:solidFill>
                </a:uFill>
                <a:latin typeface="Times New Roman" pitchFamily="18" charset="0"/>
                <a:cs typeface="Times New Roman" pitchFamily="18" charset="0"/>
              </a:rPr>
              <a:t>, A., </a:t>
            </a:r>
            <a:r>
              <a:rPr lang="en-US" sz="1600" spc="-1" dirty="0" smtClean="0">
                <a:solidFill>
                  <a:srgbClr val="404040"/>
                </a:solidFill>
                <a:uFill>
                  <a:solidFill>
                    <a:srgbClr val="FFFFFF"/>
                  </a:solidFill>
                </a:uFill>
                <a:latin typeface="Times New Roman" pitchFamily="18" charset="0"/>
                <a:cs typeface="Times New Roman" pitchFamily="18" charset="0"/>
              </a:rPr>
              <a:t>--	-Okapi </a:t>
            </a:r>
            <a:r>
              <a:rPr lang="en-US" sz="1600" spc="-1" dirty="0">
                <a:solidFill>
                  <a:srgbClr val="404040"/>
                </a:solidFill>
                <a:uFill>
                  <a:solidFill>
                    <a:srgbClr val="FFFFFF"/>
                  </a:solidFill>
                </a:uFill>
                <a:latin typeface="Times New Roman" pitchFamily="18" charset="0"/>
                <a:cs typeface="Times New Roman" pitchFamily="18" charset="0"/>
              </a:rPr>
              <a:t>at </a:t>
            </a:r>
            <a:r>
              <a:rPr lang="en-US" sz="1600" spc="-1" dirty="0" smtClean="0">
                <a:solidFill>
                  <a:srgbClr val="404040"/>
                </a:solidFill>
                <a:uFill>
                  <a:solidFill>
                    <a:srgbClr val="FFFFFF"/>
                  </a:solidFill>
                </a:uFill>
                <a:latin typeface="Times New Roman" pitchFamily="18" charset="0"/>
                <a:cs typeface="Times New Roman" pitchFamily="18" charset="0"/>
              </a:rPr>
              <a:t>trec-4</a:t>
            </a:r>
          </a:p>
          <a:p>
            <a:pPr marL="285750" indent="-285750">
              <a:lnSpc>
                <a:spcPct val="100000"/>
              </a:lnSpc>
              <a:buFont typeface="Arial" pitchFamily="34" charset="0"/>
              <a:buChar char="•"/>
            </a:pPr>
            <a:endParaRPr lang="en-US" sz="1600" spc="-1" dirty="0">
              <a:solidFill>
                <a:srgbClr val="404040"/>
              </a:solidFill>
              <a:uFill>
                <a:solidFill>
                  <a:srgbClr val="FFFFFF"/>
                </a:solidFill>
              </a:uFill>
              <a:latin typeface="Times New Roman" pitchFamily="18" charset="0"/>
              <a:cs typeface="Times New Roman" pitchFamily="18" charset="0"/>
            </a:endParaRPr>
          </a:p>
          <a:p>
            <a:pPr>
              <a:lnSpc>
                <a:spcPct val="100000"/>
              </a:lnSpc>
            </a:pPr>
            <a:endParaRPr lang="en-US" sz="1600" spc="-1" dirty="0" smtClean="0">
              <a:solidFill>
                <a:srgbClr val="404040"/>
              </a:solidFill>
              <a:uFill>
                <a:solidFill>
                  <a:srgbClr val="FFFFFF"/>
                </a:solidFill>
              </a:uFill>
              <a:latin typeface="Times New Roman" pitchFamily="18" charset="0"/>
              <a:cs typeface="Times New Roman" pitchFamily="18" charset="0"/>
            </a:endParaRPr>
          </a:p>
          <a:p>
            <a:pPr marL="342900" indent="-342900">
              <a:lnSpc>
                <a:spcPct val="100000"/>
              </a:lnSpc>
              <a:buFont typeface="Arial" pitchFamily="34" charset="0"/>
              <a:buChar char="•"/>
            </a:pPr>
            <a:endParaRPr lang="en-US" sz="1600" spc="-1" dirty="0" smtClean="0">
              <a:solidFill>
                <a:srgbClr val="404040"/>
              </a:solidFill>
              <a:uFill>
                <a:solidFill>
                  <a:srgbClr val="FFFFFF"/>
                </a:solidFill>
              </a:uFill>
              <a:latin typeface="Times New Roman" pitchFamily="18" charset="0"/>
              <a:cs typeface="Times New Roman" pitchFamily="18" charset="0"/>
            </a:endParaRPr>
          </a:p>
          <a:p>
            <a:pPr marL="342900" indent="-342900">
              <a:lnSpc>
                <a:spcPct val="100000"/>
              </a:lnSpc>
              <a:buFont typeface="Arial" pitchFamily="34" charset="0"/>
              <a:buChar char="•"/>
            </a:pPr>
            <a:endParaRPr lang="en-US" sz="1600" spc="-1" dirty="0">
              <a:solidFill>
                <a:srgbClr val="404040"/>
              </a:solidFill>
              <a:uFill>
                <a:solidFill>
                  <a:srgbClr val="FFFFFF"/>
                </a:solidFill>
              </a:uFill>
              <a:latin typeface="Times New Roman" pitchFamily="18" charset="0"/>
              <a:cs typeface="Times New Roman" pitchFamily="18" charset="0"/>
            </a:endParaRPr>
          </a:p>
          <a:p>
            <a:pPr>
              <a:lnSpc>
                <a:spcPct val="100000"/>
              </a:lnSpc>
            </a:pPr>
            <a:endParaRPr lang="en-US" sz="1600" spc="-1" dirty="0" smtClean="0">
              <a:solidFill>
                <a:srgbClr val="404040"/>
              </a:solidFill>
              <a:uFill>
                <a:solidFill>
                  <a:srgbClr val="FFFFFF"/>
                </a:solidFill>
              </a:uFill>
              <a:latin typeface="Times New Roman" pitchFamily="18" charset="0"/>
              <a:cs typeface="Times New Roman" pitchFamily="18" charset="0"/>
            </a:endParaRPr>
          </a:p>
          <a:p>
            <a:pPr>
              <a:lnSpc>
                <a:spcPct val="100000"/>
              </a:lnSpc>
            </a:pPr>
            <a:endParaRPr lang="en-US" sz="1600" spc="-1" dirty="0">
              <a:solidFill>
                <a:srgbClr val="404040"/>
              </a:solidFill>
              <a:uFill>
                <a:solidFill>
                  <a:srgbClr val="FFFFFF"/>
                </a:solidFill>
              </a:uFill>
              <a:latin typeface="Times New Roman" pitchFamily="18" charset="0"/>
              <a:cs typeface="Times New Roman" pitchFamily="18" charset="0"/>
            </a:endParaRPr>
          </a:p>
          <a:p>
            <a:pPr>
              <a:lnSpc>
                <a:spcPct val="100000"/>
              </a:lnSpc>
            </a:pPr>
            <a:endParaRPr lang="en-US" sz="1600" spc="-1" dirty="0" smtClean="0">
              <a:solidFill>
                <a:srgbClr val="404040"/>
              </a:solidFill>
              <a:uFill>
                <a:solidFill>
                  <a:srgbClr val="FFFFFF"/>
                </a:solidFill>
              </a:uFill>
              <a:latin typeface="Times New Roman" pitchFamily="18" charset="0"/>
              <a:cs typeface="Times New Roman" pitchFamily="18" charset="0"/>
            </a:endParaRPr>
          </a:p>
          <a:p>
            <a:pPr>
              <a:lnSpc>
                <a:spcPct val="100000"/>
              </a:lnSpc>
            </a:pPr>
            <a:r>
              <a:rPr lang="en-US" sz="1600" spc="-1" dirty="0" smtClean="0">
                <a:solidFill>
                  <a:srgbClr val="404040"/>
                </a:solidFill>
                <a:uFill>
                  <a:solidFill>
                    <a:srgbClr val="FFFFFF"/>
                  </a:solidFill>
                </a:uFill>
                <a:latin typeface="Times New Roman" pitchFamily="18" charset="0"/>
                <a:cs typeface="Times New Roman" pitchFamily="18" charset="0"/>
              </a:rPr>
              <a:t> </a:t>
            </a:r>
            <a:endParaRPr lang="en-US" sz="1600" strike="noStrike" spc="-1" dirty="0" smtClean="0">
              <a:solidFill>
                <a:srgbClr val="404040"/>
              </a:solidFill>
              <a:uFill>
                <a:solidFill>
                  <a:srgbClr val="FFFFFF"/>
                </a:solidFill>
              </a:uFill>
              <a:latin typeface="Times New Roman" pitchFamily="18" charset="0"/>
              <a:cs typeface="Times New Roman" pitchFamily="18" charset="0"/>
            </a:endParaRPr>
          </a:p>
          <a:p>
            <a:pPr marL="342900" indent="-342900">
              <a:lnSpc>
                <a:spcPct val="100000"/>
              </a:lnSpc>
              <a:buFont typeface="Arial" pitchFamily="34" charset="0"/>
              <a:buChar char="•"/>
            </a:pPr>
            <a:endParaRPr lang="en-US" sz="1600" strike="noStrike" spc="-1" dirty="0">
              <a:solidFill>
                <a:srgbClr val="404040"/>
              </a:solidFill>
              <a:uFill>
                <a:solidFill>
                  <a:srgbClr val="FFFFFF"/>
                </a:solidFill>
              </a:uFill>
              <a:latin typeface="Times New Roman" pitchFamily="18" charset="0"/>
              <a:cs typeface="Times New Roman" pitchFamily="18" charset="0"/>
            </a:endParaRPr>
          </a:p>
        </p:txBody>
      </p:sp>
      <p:sp>
        <p:nvSpPr>
          <p:cNvPr id="215" name="TextShape 3"/>
          <p:cNvSpPr txBox="1"/>
          <p:nvPr/>
        </p:nvSpPr>
        <p:spPr>
          <a:xfrm>
            <a:off x="343080" y="2926080"/>
            <a:ext cx="2400120" cy="3378600"/>
          </a:xfrm>
          <a:prstGeom prst="rect">
            <a:avLst/>
          </a:prstGeom>
          <a:noFill/>
          <a:ln>
            <a:noFill/>
          </a:ln>
        </p:spPr>
        <p:txBody>
          <a:bodyPr/>
          <a:lstStyle/>
          <a:p>
            <a:pPr>
              <a:lnSpc>
                <a:spcPct val="100000"/>
              </a:lnSpc>
            </a:pPr>
            <a:r>
              <a:rPr lang="en-US" sz="2000" b="1" strike="noStrike" spc="-1" dirty="0" smtClean="0">
                <a:solidFill>
                  <a:srgbClr val="FFFFFF"/>
                </a:solidFill>
                <a:uFill>
                  <a:solidFill>
                    <a:srgbClr val="FFFFFF"/>
                  </a:solidFill>
                </a:uFill>
                <a:latin typeface="Calibri"/>
              </a:rPr>
              <a:t>A Firefly Algorithm-based Approach for Pseudo-Relevance Feedback: Application to Medical Database</a:t>
            </a:r>
          </a:p>
          <a:p>
            <a:pPr>
              <a:lnSpc>
                <a:spcPct val="100000"/>
              </a:lnSpc>
            </a:pPr>
            <a:r>
              <a:rPr lang="en-US" sz="2000" strike="noStrike" spc="-1" dirty="0" smtClean="0">
                <a:solidFill>
                  <a:srgbClr val="404040"/>
                </a:solidFill>
                <a:uFill>
                  <a:solidFill>
                    <a:srgbClr val="FFFFFF"/>
                  </a:solidFill>
                </a:uFill>
                <a:latin typeface="Calibri"/>
              </a:rPr>
              <a:t>https://link.springer.com/article/10.1007%2Fs10916-016-0603-5</a:t>
            </a:r>
            <a:endParaRPr lang="en-US" sz="2000" strike="noStrike" spc="-1" dirty="0">
              <a:solidFill>
                <a:srgbClr val="404040"/>
              </a:solidFill>
              <a:uFill>
                <a:solidFill>
                  <a:srgbClr val="FFFFFF"/>
                </a:solidFill>
              </a:uFill>
              <a:latin typeface="Calibri"/>
            </a:endParaRPr>
          </a:p>
        </p:txBody>
      </p:sp>
      <p:sp>
        <p:nvSpPr>
          <p:cNvPr id="9" name="TextShape 3"/>
          <p:cNvSpPr txBox="1"/>
          <p:nvPr/>
        </p:nvSpPr>
        <p:spPr>
          <a:xfrm>
            <a:off x="822960" y="6459840"/>
            <a:ext cx="1854000" cy="364680"/>
          </a:xfrm>
          <a:prstGeom prst="rect">
            <a:avLst/>
          </a:prstGeom>
          <a:noFill/>
          <a:ln>
            <a:noFill/>
          </a:ln>
        </p:spPr>
        <p:txBody>
          <a:bodyPr anchor="ctr"/>
          <a:lstStyle/>
          <a:p>
            <a:pPr>
              <a:lnSpc>
                <a:spcPct val="100000"/>
              </a:lnSpc>
            </a:pPr>
            <a:r>
              <a:rPr lang="en-IN" sz="900" spc="-1" dirty="0" smtClean="0">
                <a:solidFill>
                  <a:srgbClr val="FFFFFF"/>
                </a:solidFill>
                <a:uFill>
                  <a:solidFill>
                    <a:srgbClr val="FFFFFF"/>
                  </a:solidFill>
                </a:uFill>
                <a:latin typeface="Calibri"/>
              </a:rPr>
              <a:t>03/05/2018</a:t>
            </a:r>
            <a:endParaRPr lang="en-IN" sz="1400" strike="noStrike" spc="-1" dirty="0">
              <a:solidFill>
                <a:srgbClr val="000000"/>
              </a:solidFill>
              <a:uFill>
                <a:solidFill>
                  <a:srgbClr val="FFFFFF"/>
                </a:solidFill>
              </a:uFill>
              <a:latin typeface="Times New Roman"/>
            </a:endParaRPr>
          </a:p>
        </p:txBody>
      </p:sp>
      <p:sp>
        <p:nvSpPr>
          <p:cNvPr id="10" name="TextShape 4"/>
          <p:cNvSpPr txBox="1"/>
          <p:nvPr/>
        </p:nvSpPr>
        <p:spPr>
          <a:xfrm>
            <a:off x="2764800" y="6459840"/>
            <a:ext cx="3616920" cy="364680"/>
          </a:xfrm>
          <a:prstGeom prst="rect">
            <a:avLst/>
          </a:prstGeom>
          <a:noFill/>
          <a:ln>
            <a:noFill/>
          </a:ln>
        </p:spPr>
        <p:txBody>
          <a:bodyPr anchor="ctr"/>
          <a:lstStyle/>
          <a:p>
            <a:pPr algn="ctr">
              <a:lnSpc>
                <a:spcPct val="100000"/>
              </a:lnSpc>
            </a:pPr>
            <a:r>
              <a:rPr lang="en-IN" sz="900" strike="noStrike" cap="all" spc="-1" dirty="0">
                <a:uFill>
                  <a:solidFill>
                    <a:srgbClr val="FFFFFF"/>
                  </a:solidFill>
                </a:uFill>
                <a:latin typeface="Calibri"/>
              </a:rPr>
              <a:t>IR Project </a:t>
            </a:r>
            <a:r>
              <a:rPr lang="en-IN" sz="900" strike="noStrike" cap="all" spc="-1" dirty="0" smtClean="0">
                <a:uFill>
                  <a:solidFill>
                    <a:srgbClr val="FFFFFF"/>
                  </a:solidFill>
                </a:uFill>
                <a:latin typeface="Calibri"/>
              </a:rPr>
              <a:t>End Semester Evaluation</a:t>
            </a:r>
            <a:endParaRPr lang="en-IN" sz="1400" strike="noStrike" spc="-1" dirty="0">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 name="TextShape 1"/>
          <p:cNvSpPr txBox="1"/>
          <p:nvPr/>
        </p:nvSpPr>
        <p:spPr>
          <a:xfrm>
            <a:off x="822960" y="286560"/>
            <a:ext cx="7543440" cy="779760"/>
          </a:xfrm>
          <a:prstGeom prst="rect">
            <a:avLst/>
          </a:prstGeom>
          <a:noFill/>
          <a:ln>
            <a:noFill/>
          </a:ln>
        </p:spPr>
        <p:txBody>
          <a:bodyPr anchor="b"/>
          <a:lstStyle/>
          <a:p>
            <a:pPr>
              <a:lnSpc>
                <a:spcPct val="100000"/>
              </a:lnSpc>
            </a:pPr>
            <a:r>
              <a:rPr lang="en-US" sz="4800" b="1" strike="noStrike" spc="-49">
                <a:solidFill>
                  <a:srgbClr val="404040"/>
                </a:solidFill>
                <a:uFill>
                  <a:solidFill>
                    <a:srgbClr val="FFFFFF"/>
                  </a:solidFill>
                </a:uFill>
                <a:latin typeface="Calibri Light"/>
              </a:rPr>
              <a:t>Introduction</a:t>
            </a:r>
            <a:endParaRPr lang="en-US" sz="1800" strike="noStrike" spc="-1">
              <a:solidFill>
                <a:srgbClr val="000000"/>
              </a:solidFill>
              <a:uFill>
                <a:solidFill>
                  <a:srgbClr val="FFFFFF"/>
                </a:solidFill>
              </a:uFill>
              <a:latin typeface="Calibri"/>
            </a:endParaRPr>
          </a:p>
        </p:txBody>
      </p:sp>
      <p:sp>
        <p:nvSpPr>
          <p:cNvPr id="144" name="CustomShape 4"/>
          <p:cNvSpPr/>
          <p:nvPr/>
        </p:nvSpPr>
        <p:spPr>
          <a:xfrm>
            <a:off x="800640" y="1042200"/>
            <a:ext cx="7543800" cy="46497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0" tIns="46800" rIns="0" bIns="46800"/>
          <a:lstStyle/>
          <a:p>
            <a:pPr>
              <a:lnSpc>
                <a:spcPct val="90000"/>
              </a:lnSpc>
            </a:pPr>
            <a:r>
              <a:rPr lang="en-US" sz="2000" strike="noStrike" spc="-1" dirty="0">
                <a:solidFill>
                  <a:srgbClr val="404040"/>
                </a:solidFill>
                <a:uFill>
                  <a:solidFill>
                    <a:srgbClr val="FFFFFF"/>
                  </a:solidFill>
                </a:uFill>
                <a:latin typeface="Times New Roman" pitchFamily="18" charset="0"/>
                <a:cs typeface="Times New Roman" pitchFamily="18" charset="0"/>
              </a:rPr>
              <a:t> </a:t>
            </a:r>
            <a:endParaRPr lang="en-IN" sz="2000" strike="noStrike" spc="-1" dirty="0">
              <a:solidFill>
                <a:srgbClr val="000000"/>
              </a:solidFill>
              <a:uFill>
                <a:solidFill>
                  <a:srgbClr val="FFFFFF"/>
                </a:solidFill>
              </a:uFill>
              <a:latin typeface="Times New Roman" pitchFamily="18" charset="0"/>
              <a:cs typeface="Times New Roman" pitchFamily="18" charset="0"/>
            </a:endParaRPr>
          </a:p>
          <a:p>
            <a:pPr>
              <a:lnSpc>
                <a:spcPct val="90000"/>
              </a:lnSpc>
            </a:pPr>
            <a:r>
              <a:rPr lang="en-US" sz="2000" strike="noStrike" spc="-1" dirty="0">
                <a:solidFill>
                  <a:srgbClr val="404040"/>
                </a:solidFill>
                <a:uFill>
                  <a:solidFill>
                    <a:srgbClr val="FFFFFF"/>
                  </a:solidFill>
                </a:uFill>
                <a:latin typeface="Times New Roman" pitchFamily="18" charset="0"/>
                <a:cs typeface="Times New Roman" pitchFamily="18" charset="0"/>
              </a:rPr>
              <a:t>Volume of information available on World Wide Web is increasing tremendously. As a result many new words (proper names, abbreviations, misspellings) are introduced. Using such words in queries increases the difficulty to extract their meaning resulting in the failure of Web search engines due to extraction of irrelevant documents</a:t>
            </a:r>
            <a:r>
              <a:rPr lang="en-US" sz="2000" strike="noStrike" spc="-1" dirty="0" smtClean="0">
                <a:solidFill>
                  <a:srgbClr val="404040"/>
                </a:solidFill>
                <a:uFill>
                  <a:solidFill>
                    <a:srgbClr val="FFFFFF"/>
                  </a:solidFill>
                </a:uFill>
                <a:latin typeface="Times New Roman" pitchFamily="18" charset="0"/>
                <a:cs typeface="Times New Roman" pitchFamily="18" charset="0"/>
              </a:rPr>
              <a:t>.</a:t>
            </a:r>
          </a:p>
          <a:p>
            <a:pPr>
              <a:lnSpc>
                <a:spcPct val="90000"/>
              </a:lnSpc>
            </a:pPr>
            <a:endParaRPr lang="en-IN" sz="2000" strike="noStrike" spc="-1" dirty="0">
              <a:solidFill>
                <a:srgbClr val="000000"/>
              </a:solidFill>
              <a:uFill>
                <a:solidFill>
                  <a:srgbClr val="FFFFFF"/>
                </a:solidFill>
              </a:uFill>
              <a:latin typeface="Times New Roman" pitchFamily="18" charset="0"/>
              <a:cs typeface="Times New Roman" pitchFamily="18" charset="0"/>
            </a:endParaRPr>
          </a:p>
          <a:p>
            <a:pPr>
              <a:lnSpc>
                <a:spcPct val="90000"/>
              </a:lnSpc>
            </a:pPr>
            <a:r>
              <a:rPr lang="en-US" sz="2000" strike="noStrike" spc="-1" dirty="0">
                <a:solidFill>
                  <a:srgbClr val="404040"/>
                </a:solidFill>
                <a:uFill>
                  <a:solidFill>
                    <a:srgbClr val="FFFFFF"/>
                  </a:solidFill>
                </a:uFill>
                <a:latin typeface="Times New Roman" pitchFamily="18" charset="0"/>
                <a:cs typeface="Times New Roman" pitchFamily="18" charset="0"/>
              </a:rPr>
              <a:t>Query Expansion is a promising method to overcome this problem wherein new keywords are augmented to the original query to produce a more useful query i.e. a query that is more likely to retrieve relevant information.</a:t>
            </a:r>
            <a:endParaRPr lang="en-IN" sz="2000" strike="noStrike" spc="-1" dirty="0">
              <a:solidFill>
                <a:srgbClr val="000000"/>
              </a:solidFill>
              <a:uFill>
                <a:solidFill>
                  <a:srgbClr val="FFFFFF"/>
                </a:solidFill>
              </a:uFill>
              <a:latin typeface="Times New Roman" pitchFamily="18" charset="0"/>
              <a:cs typeface="Times New Roman" pitchFamily="18" charset="0"/>
            </a:endParaRPr>
          </a:p>
        </p:txBody>
      </p:sp>
      <p:sp>
        <p:nvSpPr>
          <p:cNvPr id="6" name="TextShape 3"/>
          <p:cNvSpPr txBox="1"/>
          <p:nvPr/>
        </p:nvSpPr>
        <p:spPr>
          <a:xfrm>
            <a:off x="822960" y="6459840"/>
            <a:ext cx="1854000" cy="364680"/>
          </a:xfrm>
          <a:prstGeom prst="rect">
            <a:avLst/>
          </a:prstGeom>
          <a:noFill/>
          <a:ln>
            <a:noFill/>
          </a:ln>
        </p:spPr>
        <p:txBody>
          <a:bodyPr anchor="ctr"/>
          <a:lstStyle/>
          <a:p>
            <a:pPr>
              <a:lnSpc>
                <a:spcPct val="100000"/>
              </a:lnSpc>
            </a:pPr>
            <a:r>
              <a:rPr lang="en-IN" sz="900" spc="-1" dirty="0" smtClean="0">
                <a:solidFill>
                  <a:srgbClr val="FFFFFF"/>
                </a:solidFill>
                <a:uFill>
                  <a:solidFill>
                    <a:srgbClr val="FFFFFF"/>
                  </a:solidFill>
                </a:uFill>
                <a:latin typeface="Calibri"/>
              </a:rPr>
              <a:t>03/05/2018</a:t>
            </a:r>
            <a:endParaRPr lang="en-IN" sz="1400" strike="noStrike" spc="-1" dirty="0">
              <a:solidFill>
                <a:srgbClr val="000000"/>
              </a:solidFill>
              <a:uFill>
                <a:solidFill>
                  <a:srgbClr val="FFFFFF"/>
                </a:solidFill>
              </a:uFill>
              <a:latin typeface="Times New Roman"/>
            </a:endParaRPr>
          </a:p>
        </p:txBody>
      </p:sp>
      <p:sp>
        <p:nvSpPr>
          <p:cNvPr id="7" name="TextShape 4"/>
          <p:cNvSpPr txBox="1"/>
          <p:nvPr/>
        </p:nvSpPr>
        <p:spPr>
          <a:xfrm>
            <a:off x="2764800" y="6459840"/>
            <a:ext cx="3616920" cy="364680"/>
          </a:xfrm>
          <a:prstGeom prst="rect">
            <a:avLst/>
          </a:prstGeom>
          <a:noFill/>
          <a:ln>
            <a:noFill/>
          </a:ln>
        </p:spPr>
        <p:txBody>
          <a:bodyPr anchor="ctr"/>
          <a:lstStyle/>
          <a:p>
            <a:pPr algn="ctr">
              <a:lnSpc>
                <a:spcPct val="100000"/>
              </a:lnSpc>
            </a:pPr>
            <a:r>
              <a:rPr lang="en-IN" sz="900" strike="noStrike" cap="all" spc="-1" dirty="0">
                <a:solidFill>
                  <a:srgbClr val="FFFFFF"/>
                </a:solidFill>
                <a:uFill>
                  <a:solidFill>
                    <a:srgbClr val="FFFFFF"/>
                  </a:solidFill>
                </a:uFill>
                <a:latin typeface="Calibri"/>
              </a:rPr>
              <a:t>IR Project </a:t>
            </a:r>
            <a:r>
              <a:rPr lang="en-IN" sz="900" strike="noStrike" cap="all" spc="-1" dirty="0" smtClean="0">
                <a:solidFill>
                  <a:srgbClr val="FFFFFF"/>
                </a:solidFill>
                <a:uFill>
                  <a:solidFill>
                    <a:srgbClr val="FFFFFF"/>
                  </a:solidFill>
                </a:uFill>
                <a:latin typeface="Calibri"/>
              </a:rPr>
              <a:t>End Semester Evaluation</a:t>
            </a:r>
            <a:endParaRPr lang="en-IN" sz="1400" strike="noStrike" spc="-1" dirty="0">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 name="TextShape 1"/>
          <p:cNvSpPr txBox="1"/>
          <p:nvPr/>
        </p:nvSpPr>
        <p:spPr>
          <a:xfrm>
            <a:off x="822960" y="286560"/>
            <a:ext cx="7543440" cy="779760"/>
          </a:xfrm>
          <a:prstGeom prst="rect">
            <a:avLst/>
          </a:prstGeom>
          <a:noFill/>
          <a:ln>
            <a:noFill/>
          </a:ln>
        </p:spPr>
        <p:txBody>
          <a:bodyPr anchor="b"/>
          <a:lstStyle/>
          <a:p>
            <a:pPr>
              <a:lnSpc>
                <a:spcPct val="100000"/>
              </a:lnSpc>
            </a:pPr>
            <a:r>
              <a:rPr lang="en-US" sz="4800" b="1" strike="noStrike" spc="-49">
                <a:solidFill>
                  <a:srgbClr val="404040"/>
                </a:solidFill>
                <a:uFill>
                  <a:solidFill>
                    <a:srgbClr val="FFFFFF"/>
                  </a:solidFill>
                </a:uFill>
                <a:latin typeface="Calibri Light"/>
              </a:rPr>
              <a:t>Literature Review</a:t>
            </a:r>
            <a:endParaRPr lang="en-US" sz="1800" strike="noStrike" spc="-1">
              <a:solidFill>
                <a:srgbClr val="000000"/>
              </a:solidFill>
              <a:uFill>
                <a:solidFill>
                  <a:srgbClr val="FFFFFF"/>
                </a:solidFill>
              </a:uFill>
              <a:latin typeface="Calibri"/>
            </a:endParaRPr>
          </a:p>
        </p:txBody>
      </p:sp>
      <p:graphicFrame>
        <p:nvGraphicFramePr>
          <p:cNvPr id="146" name="Table 2"/>
          <p:cNvGraphicFramePr/>
          <p:nvPr>
            <p:extLst>
              <p:ext uri="{D42A27DB-BD31-4B8C-83A1-F6EECF244321}">
                <p14:modId xmlns:p14="http://schemas.microsoft.com/office/powerpoint/2010/main" val="2688969799"/>
              </p:ext>
            </p:extLst>
          </p:nvPr>
        </p:nvGraphicFramePr>
        <p:xfrm>
          <a:off x="683569" y="1340768"/>
          <a:ext cx="8028432" cy="4529088"/>
        </p:xfrm>
        <a:graphic>
          <a:graphicData uri="http://schemas.openxmlformats.org/drawingml/2006/table">
            <a:tbl>
              <a:tblPr/>
              <a:tblGrid>
                <a:gridCol w="1520352"/>
                <a:gridCol w="2229840"/>
                <a:gridCol w="2730528"/>
                <a:gridCol w="1547712"/>
              </a:tblGrid>
              <a:tr h="533160">
                <a:tc>
                  <a:txBody>
                    <a:bodyPr/>
                    <a:lstStyle/>
                    <a:p>
                      <a:pPr algn="ctr">
                        <a:lnSpc>
                          <a:spcPct val="100000"/>
                        </a:lnSpc>
                      </a:pPr>
                      <a:r>
                        <a:rPr lang="en-IN" sz="2000" b="1" strike="noStrike" spc="-1" dirty="0">
                          <a:solidFill>
                            <a:srgbClr val="000000"/>
                          </a:solidFill>
                          <a:uFill>
                            <a:solidFill>
                              <a:srgbClr val="FFFFFF"/>
                            </a:solidFill>
                          </a:uFill>
                          <a:latin typeface="Times New Roman" pitchFamily="18" charset="0"/>
                          <a:cs typeface="Times New Roman" pitchFamily="18" charset="0"/>
                        </a:rPr>
                        <a:t>Authors</a:t>
                      </a:r>
                      <a:endParaRPr lang="en-IN" sz="2000" strike="noStrike" spc="-1" dirty="0">
                        <a:solidFill>
                          <a:srgbClr val="000000"/>
                        </a:solidFill>
                        <a:uFill>
                          <a:solidFill>
                            <a:srgbClr val="FFFFFF"/>
                          </a:solidFill>
                        </a:uFill>
                        <a:latin typeface="Times New Roman" pitchFamily="18" charset="0"/>
                        <a:cs typeface="Times New Roman" pitchFamily="18" charset="0"/>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F0AD00"/>
                    </a:solidFill>
                  </a:tcPr>
                </a:tc>
                <a:tc>
                  <a:txBody>
                    <a:bodyPr/>
                    <a:lstStyle/>
                    <a:p>
                      <a:pPr algn="ctr">
                        <a:lnSpc>
                          <a:spcPct val="100000"/>
                        </a:lnSpc>
                      </a:pPr>
                      <a:r>
                        <a:rPr lang="en-IN" sz="2000" b="1" strike="noStrike" spc="-1">
                          <a:solidFill>
                            <a:srgbClr val="000000"/>
                          </a:solidFill>
                          <a:uFill>
                            <a:solidFill>
                              <a:srgbClr val="FFFFFF"/>
                            </a:solidFill>
                          </a:uFill>
                          <a:latin typeface="Times New Roman" pitchFamily="18" charset="0"/>
                          <a:cs typeface="Times New Roman" pitchFamily="18" charset="0"/>
                        </a:rPr>
                        <a:t>Methodology</a:t>
                      </a:r>
                      <a:endParaRPr lang="en-IN" sz="2000" strike="noStrike" spc="-1">
                        <a:solidFill>
                          <a:srgbClr val="000000"/>
                        </a:solidFill>
                        <a:uFill>
                          <a:solidFill>
                            <a:srgbClr val="FFFFFF"/>
                          </a:solidFill>
                        </a:uFill>
                        <a:latin typeface="Times New Roman" pitchFamily="18" charset="0"/>
                        <a:cs typeface="Times New Roman" pitchFamily="18" charset="0"/>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F0AD00"/>
                    </a:solidFill>
                  </a:tcPr>
                </a:tc>
                <a:tc>
                  <a:txBody>
                    <a:bodyPr/>
                    <a:lstStyle/>
                    <a:p>
                      <a:pPr algn="ctr">
                        <a:lnSpc>
                          <a:spcPct val="100000"/>
                        </a:lnSpc>
                      </a:pPr>
                      <a:r>
                        <a:rPr lang="en-IN" sz="2000" b="1" strike="noStrike" spc="-1">
                          <a:solidFill>
                            <a:srgbClr val="000000"/>
                          </a:solidFill>
                          <a:uFill>
                            <a:solidFill>
                              <a:srgbClr val="FFFFFF"/>
                            </a:solidFill>
                          </a:uFill>
                          <a:latin typeface="Times New Roman" pitchFamily="18" charset="0"/>
                          <a:cs typeface="Times New Roman" pitchFamily="18" charset="0"/>
                        </a:rPr>
                        <a:t>Advantages</a:t>
                      </a:r>
                      <a:endParaRPr lang="en-IN" sz="2000" strike="noStrike" spc="-1">
                        <a:solidFill>
                          <a:srgbClr val="000000"/>
                        </a:solidFill>
                        <a:uFill>
                          <a:solidFill>
                            <a:srgbClr val="FFFFFF"/>
                          </a:solidFill>
                        </a:uFill>
                        <a:latin typeface="Times New Roman" pitchFamily="18" charset="0"/>
                        <a:cs typeface="Times New Roman" pitchFamily="18" charset="0"/>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F0AD00"/>
                    </a:solidFill>
                  </a:tcPr>
                </a:tc>
                <a:tc>
                  <a:txBody>
                    <a:bodyPr/>
                    <a:lstStyle/>
                    <a:p>
                      <a:pPr algn="ctr">
                        <a:lnSpc>
                          <a:spcPct val="100000"/>
                        </a:lnSpc>
                      </a:pPr>
                      <a:r>
                        <a:rPr lang="en-IN" sz="2000" b="1" strike="noStrike" spc="-1">
                          <a:solidFill>
                            <a:srgbClr val="000000"/>
                          </a:solidFill>
                          <a:uFill>
                            <a:solidFill>
                              <a:srgbClr val="FFFFFF"/>
                            </a:solidFill>
                          </a:uFill>
                          <a:latin typeface="Times New Roman" pitchFamily="18" charset="0"/>
                          <a:cs typeface="Times New Roman" pitchFamily="18" charset="0"/>
                        </a:rPr>
                        <a:t>Limitations</a:t>
                      </a:r>
                      <a:endParaRPr lang="en-IN" sz="2000" strike="noStrike" spc="-1">
                        <a:solidFill>
                          <a:srgbClr val="000000"/>
                        </a:solidFill>
                        <a:uFill>
                          <a:solidFill>
                            <a:srgbClr val="FFFFFF"/>
                          </a:solidFill>
                        </a:uFill>
                        <a:latin typeface="Times New Roman" pitchFamily="18" charset="0"/>
                        <a:cs typeface="Times New Roman" pitchFamily="18" charset="0"/>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F0AD00"/>
                    </a:solidFill>
                  </a:tcPr>
                </a:tc>
              </a:tr>
              <a:tr h="477000">
                <a:tc>
                  <a:txBody>
                    <a:bodyPr/>
                    <a:lstStyle/>
                    <a:p>
                      <a:r>
                        <a:rPr lang="it-IT" sz="2000" dirty="0" smtClean="0">
                          <a:latin typeface="Times New Roman" pitchFamily="18" charset="0"/>
                          <a:cs typeface="Times New Roman" pitchFamily="18" charset="0"/>
                        </a:rPr>
                        <a:t>Claudio Carpineto and Giovanni  Romano</a:t>
                      </a:r>
                      <a:endParaRPr lang="en-US" sz="2000" dirty="0">
                        <a:latin typeface="Times New Roman" pitchFamily="18" charset="0"/>
                        <a:cs typeface="Times New Roman" pitchFamily="18" charset="0"/>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FCF1E7"/>
                    </a:solidFill>
                  </a:tcPr>
                </a:tc>
                <a:tc>
                  <a:txBody>
                    <a:bodyPr/>
                    <a:lstStyle/>
                    <a:p>
                      <a:r>
                        <a:rPr lang="en-US" sz="2000" dirty="0" smtClean="0">
                          <a:latin typeface="Times New Roman" pitchFamily="18" charset="0"/>
                          <a:cs typeface="Times New Roman" pitchFamily="18" charset="0"/>
                        </a:rPr>
                        <a:t>A Survey of Automatic Query Expansion in Information Retrieval</a:t>
                      </a:r>
                      <a:endParaRPr lang="en-US" sz="2000" dirty="0">
                        <a:latin typeface="Times New Roman" pitchFamily="18" charset="0"/>
                        <a:cs typeface="Times New Roman" pitchFamily="18" charset="0"/>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FCF1E7"/>
                    </a:solidFill>
                  </a:tcPr>
                </a:tc>
                <a:tc>
                  <a:txBody>
                    <a:body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pPr>
                      <a:r>
                        <a:rPr kumimoji="0" lang="en-IN" sz="2000" b="0" i="0" u="none" strike="noStrike" cap="none" normalizeH="0" baseline="0" dirty="0" smtClean="0">
                          <a:ln>
                            <a:noFill/>
                          </a:ln>
                          <a:solidFill>
                            <a:srgbClr val="000000"/>
                          </a:solidFill>
                          <a:effectLst/>
                          <a:latin typeface="Times New Roman" pitchFamily="18" charset="0"/>
                          <a:ea typeface="Noto Sans CJK SC Regular" charset="0"/>
                          <a:cs typeface="Times New Roman" pitchFamily="18" charset="0"/>
                        </a:rPr>
                        <a:t>Based on state of art functions</a:t>
                      </a:r>
                    </a:p>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pPr>
                      <a:r>
                        <a:rPr kumimoji="0" lang="en-IN" sz="2000" b="0" i="0" u="none" strike="noStrike" cap="none" normalizeH="0" baseline="0" dirty="0" smtClean="0">
                          <a:ln>
                            <a:noFill/>
                          </a:ln>
                          <a:solidFill>
                            <a:srgbClr val="000000"/>
                          </a:solidFill>
                          <a:effectLst/>
                          <a:latin typeface="Times New Roman" pitchFamily="18" charset="0"/>
                          <a:ea typeface="Noto Sans CJK SC Regular" charset="0"/>
                          <a:cs typeface="Times New Roman" pitchFamily="18" charset="0"/>
                        </a:rPr>
                        <a:t>Document scoring-okapi BM25</a:t>
                      </a:r>
                    </a:p>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pPr>
                      <a:r>
                        <a:rPr kumimoji="0" lang="en-IN" sz="2000" b="0" i="0" u="none" strike="noStrike" cap="none" normalizeH="0" baseline="0" dirty="0" smtClean="0">
                          <a:ln>
                            <a:noFill/>
                          </a:ln>
                          <a:solidFill>
                            <a:srgbClr val="000000"/>
                          </a:solidFill>
                          <a:effectLst/>
                          <a:latin typeface="Times New Roman" pitchFamily="18" charset="0"/>
                          <a:ea typeface="Noto Sans CJK SC Regular" charset="0"/>
                          <a:cs typeface="Times New Roman" pitchFamily="18" charset="0"/>
                        </a:rPr>
                        <a:t>Pseudo-relevant documents scored with RSJ and </a:t>
                      </a:r>
                      <a:r>
                        <a:rPr kumimoji="0" lang="en-IN" sz="2000" b="0" i="0" u="none" strike="noStrike" cap="none" normalizeH="0" baseline="0" dirty="0" err="1" smtClean="0">
                          <a:ln>
                            <a:noFill/>
                          </a:ln>
                          <a:solidFill>
                            <a:srgbClr val="000000"/>
                          </a:solidFill>
                          <a:effectLst/>
                          <a:latin typeface="Times New Roman" pitchFamily="18" charset="0"/>
                          <a:ea typeface="Noto Sans CJK SC Regular" charset="0"/>
                          <a:cs typeface="Times New Roman" pitchFamily="18" charset="0"/>
                        </a:rPr>
                        <a:t>Rocchio’s</a:t>
                      </a:r>
                      <a:r>
                        <a:rPr kumimoji="0" lang="en-IN" sz="2000" b="0" i="0" u="none" strike="noStrike" cap="none" normalizeH="0" baseline="0" dirty="0" smtClean="0">
                          <a:ln>
                            <a:noFill/>
                          </a:ln>
                          <a:solidFill>
                            <a:srgbClr val="000000"/>
                          </a:solidFill>
                          <a:effectLst/>
                          <a:latin typeface="Times New Roman" pitchFamily="18" charset="0"/>
                          <a:ea typeface="Noto Sans CJK SC Regular" charset="0"/>
                          <a:cs typeface="Times New Roman" pitchFamily="18" charset="0"/>
                        </a:rPr>
                        <a:t> weight</a:t>
                      </a:r>
                    </a:p>
                    <a:p>
                      <a:endParaRPr lang="en-US" sz="2000" dirty="0">
                        <a:latin typeface="Times New Roman" pitchFamily="18" charset="0"/>
                        <a:cs typeface="Times New Roman" pitchFamily="18" charset="0"/>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FCF1E7"/>
                    </a:solidFill>
                  </a:tcPr>
                </a:tc>
                <a:tc>
                  <a:txBody>
                    <a:bodyPr/>
                    <a:lstStyle/>
                    <a:p>
                      <a:r>
                        <a:rPr lang="en-US" sz="2000" dirty="0" smtClean="0">
                          <a:latin typeface="Times New Roman" pitchFamily="18" charset="0"/>
                          <a:cs typeface="Times New Roman" pitchFamily="18" charset="0"/>
                        </a:rPr>
                        <a:t>Selects expansion keywords instead of</a:t>
                      </a:r>
                      <a:r>
                        <a:rPr lang="en-US" sz="2000" baseline="0" dirty="0" smtClean="0">
                          <a:latin typeface="Times New Roman" pitchFamily="18" charset="0"/>
                          <a:cs typeface="Times New Roman" pitchFamily="18" charset="0"/>
                        </a:rPr>
                        <a:t> best expanded query </a:t>
                      </a:r>
                      <a:endParaRPr lang="en-US" sz="2000" dirty="0">
                        <a:latin typeface="Times New Roman" pitchFamily="18" charset="0"/>
                        <a:cs typeface="Times New Roman" pitchFamily="18" charset="0"/>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FCF1E7"/>
                    </a:solidFill>
                  </a:tcPr>
                </a:tc>
              </a:tr>
              <a:tr h="477000">
                <a:tc>
                  <a:txBody>
                    <a:bodyPr/>
                    <a:lstStyle/>
                    <a:p>
                      <a:r>
                        <a:rPr lang="en-US" sz="2000" dirty="0" smtClean="0">
                          <a:latin typeface="Times New Roman" pitchFamily="18" charset="0"/>
                          <a:cs typeface="Times New Roman" pitchFamily="18" charset="0"/>
                        </a:rPr>
                        <a:t>Miao, J., Huang, J. X., and Ye, Z., </a:t>
                      </a:r>
                      <a:endParaRPr lang="en-US" sz="2000" dirty="0">
                        <a:latin typeface="Times New Roman" pitchFamily="18" charset="0"/>
                        <a:cs typeface="Times New Roman" pitchFamily="18" charset="0"/>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FCF1E7"/>
                    </a:solidFill>
                  </a:tcPr>
                </a:tc>
                <a:tc>
                  <a:txBody>
                    <a:bodyPr/>
                    <a:lstStyle/>
                    <a:p>
                      <a:r>
                        <a:rPr lang="en-US" sz="2000" dirty="0" smtClean="0">
                          <a:solidFill>
                            <a:schemeClr val="tx1"/>
                          </a:solidFill>
                          <a:effectLst/>
                          <a:latin typeface="Times New Roman" pitchFamily="18" charset="0"/>
                          <a:ea typeface="+mn-ea"/>
                          <a:cs typeface="Times New Roman" pitchFamily="18" charset="0"/>
                        </a:rPr>
                        <a:t>Proximity-based </a:t>
                      </a:r>
                      <a:r>
                        <a:rPr lang="en-US" sz="2000" dirty="0" err="1" smtClean="0">
                          <a:solidFill>
                            <a:schemeClr val="tx1"/>
                          </a:solidFill>
                          <a:effectLst/>
                          <a:latin typeface="Times New Roman" pitchFamily="18" charset="0"/>
                          <a:ea typeface="+mn-ea"/>
                          <a:cs typeface="Times New Roman" pitchFamily="18" charset="0"/>
                        </a:rPr>
                        <a:t>Rocchio’s</a:t>
                      </a:r>
                      <a:r>
                        <a:rPr lang="en-US" sz="2000" dirty="0" smtClean="0">
                          <a:solidFill>
                            <a:schemeClr val="tx1"/>
                          </a:solidFill>
                          <a:effectLst/>
                          <a:latin typeface="Times New Roman" pitchFamily="18" charset="0"/>
                          <a:ea typeface="+mn-ea"/>
                          <a:cs typeface="Times New Roman" pitchFamily="18" charset="0"/>
                        </a:rPr>
                        <a:t> Model for Pseudo Relevance</a:t>
                      </a:r>
                    </a:p>
                    <a:p>
                      <a:r>
                        <a:rPr lang="en-US" sz="2000" dirty="0" smtClean="0">
                          <a:solidFill>
                            <a:schemeClr val="tx1"/>
                          </a:solidFill>
                          <a:effectLst/>
                          <a:latin typeface="Times New Roman" pitchFamily="18" charset="0"/>
                          <a:ea typeface="+mn-ea"/>
                          <a:cs typeface="Times New Roman" pitchFamily="18" charset="0"/>
                        </a:rPr>
                        <a:t>Feedback</a:t>
                      </a:r>
                    </a:p>
                    <a:p>
                      <a:endParaRPr lang="en-US" sz="2000" dirty="0">
                        <a:latin typeface="Times New Roman" pitchFamily="18" charset="0"/>
                        <a:cs typeface="Times New Roman" pitchFamily="18" charset="0"/>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FCF1E7"/>
                    </a:solidFill>
                  </a:tcPr>
                </a:tc>
                <a:tc>
                  <a:txBody>
                    <a:bodyPr/>
                    <a:lstStyle/>
                    <a:p>
                      <a:r>
                        <a:rPr lang="en-US" sz="2000" dirty="0" smtClean="0">
                          <a:latin typeface="Times New Roman" pitchFamily="18" charset="0"/>
                          <a:cs typeface="Times New Roman" pitchFamily="18" charset="0"/>
                        </a:rPr>
                        <a:t>Considers the proximity relationship between</a:t>
                      </a:r>
                      <a:r>
                        <a:rPr lang="en-US" sz="2000" baseline="0" dirty="0" smtClean="0">
                          <a:latin typeface="Times New Roman" pitchFamily="18" charset="0"/>
                          <a:cs typeface="Times New Roman" pitchFamily="18" charset="0"/>
                        </a:rPr>
                        <a:t> expansion terms and query terms</a:t>
                      </a:r>
                      <a:endParaRPr lang="en-US" sz="2000" dirty="0">
                        <a:latin typeface="Times New Roman" pitchFamily="18" charset="0"/>
                        <a:cs typeface="Times New Roman" pitchFamily="18" charset="0"/>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FCF1E7"/>
                    </a:solidFill>
                  </a:tcPr>
                </a:tc>
                <a:tc>
                  <a:txBody>
                    <a:bodyPr/>
                    <a:lstStyle/>
                    <a:p>
                      <a:r>
                        <a:rPr lang="en-US" sz="2000" dirty="0" smtClean="0">
                          <a:latin typeface="Times New Roman" pitchFamily="18" charset="0"/>
                          <a:cs typeface="Times New Roman" pitchFamily="18" charset="0"/>
                        </a:rPr>
                        <a:t>It does</a:t>
                      </a:r>
                      <a:r>
                        <a:rPr lang="en-US" sz="2000" baseline="0" dirty="0" smtClean="0">
                          <a:latin typeface="Times New Roman" pitchFamily="18" charset="0"/>
                          <a:cs typeface="Times New Roman" pitchFamily="18" charset="0"/>
                        </a:rPr>
                        <a:t> not surpass state-of-art query retrieval techniques</a:t>
                      </a:r>
                      <a:endParaRPr lang="en-US" sz="2000" dirty="0">
                        <a:latin typeface="Times New Roman" pitchFamily="18" charset="0"/>
                        <a:cs typeface="Times New Roman" pitchFamily="18" charset="0"/>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FCF1E7"/>
                    </a:solidFill>
                  </a:tcPr>
                </a:tc>
              </a:tr>
            </a:tbl>
          </a:graphicData>
        </a:graphic>
      </p:graphicFrame>
      <p:sp>
        <p:nvSpPr>
          <p:cNvPr id="6" name="TextShape 3"/>
          <p:cNvSpPr txBox="1"/>
          <p:nvPr/>
        </p:nvSpPr>
        <p:spPr>
          <a:xfrm>
            <a:off x="822960" y="6459840"/>
            <a:ext cx="1854000" cy="364680"/>
          </a:xfrm>
          <a:prstGeom prst="rect">
            <a:avLst/>
          </a:prstGeom>
          <a:noFill/>
          <a:ln>
            <a:noFill/>
          </a:ln>
        </p:spPr>
        <p:txBody>
          <a:bodyPr anchor="ctr"/>
          <a:lstStyle/>
          <a:p>
            <a:pPr>
              <a:lnSpc>
                <a:spcPct val="100000"/>
              </a:lnSpc>
            </a:pPr>
            <a:r>
              <a:rPr lang="en-IN" sz="900" spc="-1" dirty="0" smtClean="0">
                <a:solidFill>
                  <a:srgbClr val="FFFFFF"/>
                </a:solidFill>
                <a:uFill>
                  <a:solidFill>
                    <a:srgbClr val="FFFFFF"/>
                  </a:solidFill>
                </a:uFill>
                <a:latin typeface="Calibri"/>
              </a:rPr>
              <a:t>03/05/2018</a:t>
            </a:r>
            <a:endParaRPr lang="en-IN" sz="1400" strike="noStrike" spc="-1" dirty="0">
              <a:solidFill>
                <a:srgbClr val="000000"/>
              </a:solidFill>
              <a:uFill>
                <a:solidFill>
                  <a:srgbClr val="FFFFFF"/>
                </a:solidFill>
              </a:uFill>
              <a:latin typeface="Times New Roman"/>
            </a:endParaRPr>
          </a:p>
        </p:txBody>
      </p:sp>
      <p:sp>
        <p:nvSpPr>
          <p:cNvPr id="7" name="TextShape 4"/>
          <p:cNvSpPr txBox="1"/>
          <p:nvPr/>
        </p:nvSpPr>
        <p:spPr>
          <a:xfrm>
            <a:off x="2764800" y="6459840"/>
            <a:ext cx="3616920" cy="364680"/>
          </a:xfrm>
          <a:prstGeom prst="rect">
            <a:avLst/>
          </a:prstGeom>
          <a:noFill/>
          <a:ln>
            <a:noFill/>
          </a:ln>
        </p:spPr>
        <p:txBody>
          <a:bodyPr anchor="ctr"/>
          <a:lstStyle/>
          <a:p>
            <a:pPr algn="ctr">
              <a:lnSpc>
                <a:spcPct val="100000"/>
              </a:lnSpc>
            </a:pPr>
            <a:r>
              <a:rPr lang="en-IN" sz="900" strike="noStrike" cap="all" spc="-1" dirty="0">
                <a:solidFill>
                  <a:srgbClr val="FFFFFF"/>
                </a:solidFill>
                <a:uFill>
                  <a:solidFill>
                    <a:srgbClr val="FFFFFF"/>
                  </a:solidFill>
                </a:uFill>
                <a:latin typeface="Calibri"/>
              </a:rPr>
              <a:t>IR Project </a:t>
            </a:r>
            <a:r>
              <a:rPr lang="en-IN" sz="900" strike="noStrike" cap="all" spc="-1" dirty="0" smtClean="0">
                <a:solidFill>
                  <a:srgbClr val="FFFFFF"/>
                </a:solidFill>
                <a:uFill>
                  <a:solidFill>
                    <a:srgbClr val="FFFFFF"/>
                  </a:solidFill>
                </a:uFill>
                <a:latin typeface="Calibri"/>
              </a:rPr>
              <a:t>End Semester Evaluation</a:t>
            </a:r>
            <a:endParaRPr lang="en-IN" sz="1400" strike="noStrike" spc="-1" dirty="0">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 name="TextShape 1"/>
          <p:cNvSpPr txBox="1"/>
          <p:nvPr/>
        </p:nvSpPr>
        <p:spPr>
          <a:xfrm>
            <a:off x="822960" y="286560"/>
            <a:ext cx="7543440" cy="779760"/>
          </a:xfrm>
          <a:prstGeom prst="rect">
            <a:avLst/>
          </a:prstGeom>
          <a:noFill/>
          <a:ln>
            <a:noFill/>
          </a:ln>
        </p:spPr>
        <p:txBody>
          <a:bodyPr anchor="b"/>
          <a:lstStyle/>
          <a:p>
            <a:pPr>
              <a:lnSpc>
                <a:spcPct val="100000"/>
              </a:lnSpc>
            </a:pPr>
            <a:r>
              <a:rPr lang="en-US" sz="4800" b="1" strike="noStrike" spc="-49">
                <a:solidFill>
                  <a:srgbClr val="404040"/>
                </a:solidFill>
                <a:uFill>
                  <a:solidFill>
                    <a:srgbClr val="FFFFFF"/>
                  </a:solidFill>
                </a:uFill>
                <a:latin typeface="Calibri Light"/>
              </a:rPr>
              <a:t>Literature Review</a:t>
            </a:r>
            <a:endParaRPr lang="en-US" sz="1800" strike="noStrike" spc="-1">
              <a:solidFill>
                <a:srgbClr val="000000"/>
              </a:solidFill>
              <a:uFill>
                <a:solidFill>
                  <a:srgbClr val="FFFFFF"/>
                </a:solidFill>
              </a:uFill>
              <a:latin typeface="Calibri"/>
            </a:endParaRPr>
          </a:p>
        </p:txBody>
      </p:sp>
      <p:graphicFrame>
        <p:nvGraphicFramePr>
          <p:cNvPr id="152" name="Table 4"/>
          <p:cNvGraphicFramePr/>
          <p:nvPr>
            <p:extLst>
              <p:ext uri="{D42A27DB-BD31-4B8C-83A1-F6EECF244321}">
                <p14:modId xmlns:p14="http://schemas.microsoft.com/office/powerpoint/2010/main" val="1389570769"/>
              </p:ext>
            </p:extLst>
          </p:nvPr>
        </p:nvGraphicFramePr>
        <p:xfrm>
          <a:off x="395535" y="1330200"/>
          <a:ext cx="8328346" cy="4984680"/>
        </p:xfrm>
        <a:graphic>
          <a:graphicData uri="http://schemas.openxmlformats.org/drawingml/2006/table">
            <a:tbl>
              <a:tblPr/>
              <a:tblGrid>
                <a:gridCol w="1516044"/>
                <a:gridCol w="2333604"/>
                <a:gridCol w="2321806"/>
                <a:gridCol w="2156892"/>
              </a:tblGrid>
              <a:tr h="534600">
                <a:tc>
                  <a:txBody>
                    <a:bodyPr/>
                    <a:lstStyle/>
                    <a:p>
                      <a:pPr algn="ctr">
                        <a:lnSpc>
                          <a:spcPct val="100000"/>
                        </a:lnSpc>
                      </a:pPr>
                      <a:r>
                        <a:rPr lang="en-IN" sz="2000" b="1" strike="noStrike" spc="-1" dirty="0">
                          <a:solidFill>
                            <a:srgbClr val="000000"/>
                          </a:solidFill>
                          <a:uFill>
                            <a:solidFill>
                              <a:srgbClr val="FFFFFF"/>
                            </a:solidFill>
                          </a:uFill>
                          <a:latin typeface="Times New Roman" pitchFamily="18" charset="0"/>
                          <a:cs typeface="Times New Roman" pitchFamily="18" charset="0"/>
                        </a:rPr>
                        <a:t>Authors</a:t>
                      </a:r>
                      <a:endParaRPr lang="en-IN" sz="2000" strike="noStrike" spc="-1" dirty="0">
                        <a:solidFill>
                          <a:srgbClr val="000000"/>
                        </a:solidFill>
                        <a:uFill>
                          <a:solidFill>
                            <a:srgbClr val="FFFFFF"/>
                          </a:solidFill>
                        </a:uFill>
                        <a:latin typeface="Times New Roman" pitchFamily="18" charset="0"/>
                        <a:cs typeface="Times New Roman" pitchFamily="18" charset="0"/>
                      </a:endParaRPr>
                    </a:p>
                  </a:txBody>
                  <a:tcPr marL="9360" marR="9360">
                    <a:lnL w="12240">
                      <a:solidFill>
                        <a:srgbClr val="FFFFFF"/>
                      </a:solidFill>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F0AD00"/>
                    </a:solidFill>
                  </a:tcPr>
                </a:tc>
                <a:tc>
                  <a:txBody>
                    <a:bodyPr/>
                    <a:lstStyle/>
                    <a:p>
                      <a:pPr algn="ctr">
                        <a:lnSpc>
                          <a:spcPct val="100000"/>
                        </a:lnSpc>
                      </a:pPr>
                      <a:r>
                        <a:rPr lang="en-IN" sz="2000" b="1" strike="noStrike" spc="-1">
                          <a:solidFill>
                            <a:srgbClr val="000000"/>
                          </a:solidFill>
                          <a:uFill>
                            <a:solidFill>
                              <a:srgbClr val="FFFFFF"/>
                            </a:solidFill>
                          </a:uFill>
                          <a:latin typeface="Times New Roman" pitchFamily="18" charset="0"/>
                          <a:cs typeface="Times New Roman" pitchFamily="18" charset="0"/>
                        </a:rPr>
                        <a:t>Methodology</a:t>
                      </a:r>
                      <a:endParaRPr lang="en-IN" sz="2000" strike="noStrike" spc="-1">
                        <a:solidFill>
                          <a:srgbClr val="000000"/>
                        </a:solidFill>
                        <a:uFill>
                          <a:solidFill>
                            <a:srgbClr val="FFFFFF"/>
                          </a:solidFill>
                        </a:uFill>
                        <a:latin typeface="Times New Roman" pitchFamily="18" charset="0"/>
                        <a:cs typeface="Times New Roman" pitchFamily="18" charset="0"/>
                      </a:endParaRPr>
                    </a:p>
                  </a:txBody>
                  <a:tcPr marL="9360" marR="9360">
                    <a:lnL w="12240">
                      <a:solidFill>
                        <a:srgbClr val="FFFFFF"/>
                      </a:solidFill>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F0AD00"/>
                    </a:solidFill>
                  </a:tcPr>
                </a:tc>
                <a:tc>
                  <a:txBody>
                    <a:bodyPr/>
                    <a:lstStyle/>
                    <a:p>
                      <a:pPr algn="ctr">
                        <a:lnSpc>
                          <a:spcPct val="100000"/>
                        </a:lnSpc>
                      </a:pPr>
                      <a:r>
                        <a:rPr lang="en-IN" sz="2000" b="1" strike="noStrike" spc="-1" dirty="0">
                          <a:solidFill>
                            <a:srgbClr val="000000"/>
                          </a:solidFill>
                          <a:uFill>
                            <a:solidFill>
                              <a:srgbClr val="FFFFFF"/>
                            </a:solidFill>
                          </a:uFill>
                          <a:latin typeface="Times New Roman" pitchFamily="18" charset="0"/>
                          <a:cs typeface="Times New Roman" pitchFamily="18" charset="0"/>
                        </a:rPr>
                        <a:t>Advantages</a:t>
                      </a:r>
                      <a:endParaRPr lang="en-IN" sz="2000" strike="noStrike" spc="-1" dirty="0">
                        <a:solidFill>
                          <a:srgbClr val="000000"/>
                        </a:solidFill>
                        <a:uFill>
                          <a:solidFill>
                            <a:srgbClr val="FFFFFF"/>
                          </a:solidFill>
                        </a:uFill>
                        <a:latin typeface="Times New Roman" pitchFamily="18" charset="0"/>
                        <a:cs typeface="Times New Roman" pitchFamily="18" charset="0"/>
                      </a:endParaRPr>
                    </a:p>
                  </a:txBody>
                  <a:tcPr marL="9360" marR="9360">
                    <a:lnL w="12240">
                      <a:solidFill>
                        <a:srgbClr val="FFFFFF"/>
                      </a:solidFill>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F0AD00"/>
                    </a:solidFill>
                  </a:tcPr>
                </a:tc>
                <a:tc>
                  <a:txBody>
                    <a:bodyPr/>
                    <a:lstStyle/>
                    <a:p>
                      <a:pPr algn="ctr">
                        <a:lnSpc>
                          <a:spcPct val="100000"/>
                        </a:lnSpc>
                      </a:pPr>
                      <a:r>
                        <a:rPr lang="en-IN" sz="2000" b="1" strike="noStrike" spc="-1" dirty="0">
                          <a:solidFill>
                            <a:srgbClr val="000000"/>
                          </a:solidFill>
                          <a:uFill>
                            <a:solidFill>
                              <a:srgbClr val="FFFFFF"/>
                            </a:solidFill>
                          </a:uFill>
                          <a:latin typeface="Times New Roman" pitchFamily="18" charset="0"/>
                          <a:cs typeface="Times New Roman" pitchFamily="18" charset="0"/>
                        </a:rPr>
                        <a:t>Limitations</a:t>
                      </a:r>
                      <a:endParaRPr lang="en-IN" sz="2000" strike="noStrike" spc="-1" dirty="0">
                        <a:solidFill>
                          <a:srgbClr val="000000"/>
                        </a:solidFill>
                        <a:uFill>
                          <a:solidFill>
                            <a:srgbClr val="FFFFFF"/>
                          </a:solidFill>
                        </a:uFill>
                        <a:latin typeface="Times New Roman" pitchFamily="18" charset="0"/>
                        <a:cs typeface="Times New Roman" pitchFamily="18" charset="0"/>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F0AD00"/>
                    </a:solidFill>
                  </a:tcPr>
                </a:tc>
              </a:tr>
              <a:tr h="478080">
                <a:tc>
                  <a:txBody>
                    <a:bodyPr/>
                    <a:lstStyle/>
                    <a:p>
                      <a:r>
                        <a:rPr lang="en-US" sz="2000" dirty="0" smtClean="0">
                          <a:latin typeface="Times New Roman" pitchFamily="18" charset="0"/>
                          <a:cs typeface="Times New Roman" pitchFamily="18" charset="0"/>
                        </a:rPr>
                        <a:t>Cao, G., J-Y. </a:t>
                      </a:r>
                      <a:r>
                        <a:rPr lang="en-US" sz="2000" dirty="0" err="1" smtClean="0">
                          <a:latin typeface="Times New Roman" pitchFamily="18" charset="0"/>
                          <a:cs typeface="Times New Roman" pitchFamily="18" charset="0"/>
                        </a:rPr>
                        <a:t>Nie</a:t>
                      </a:r>
                      <a:r>
                        <a:rPr lang="en-US" sz="2000" dirty="0" smtClean="0">
                          <a:latin typeface="Times New Roman" pitchFamily="18" charset="0"/>
                          <a:cs typeface="Times New Roman" pitchFamily="18" charset="0"/>
                        </a:rPr>
                        <a:t>, J. </a:t>
                      </a:r>
                      <a:r>
                        <a:rPr lang="en-US" sz="2000" dirty="0" err="1" smtClean="0">
                          <a:latin typeface="Times New Roman" pitchFamily="18" charset="0"/>
                          <a:cs typeface="Times New Roman" pitchFamily="18" charset="0"/>
                        </a:rPr>
                        <a:t>Gao</a:t>
                      </a:r>
                      <a:r>
                        <a:rPr lang="en-US" sz="2000" dirty="0" smtClean="0">
                          <a:latin typeface="Times New Roman" pitchFamily="18" charset="0"/>
                          <a:cs typeface="Times New Roman" pitchFamily="18" charset="0"/>
                        </a:rPr>
                        <a:t>, and S. Robertson</a:t>
                      </a:r>
                      <a:endParaRPr lang="en-US" sz="2000" dirty="0">
                        <a:latin typeface="Times New Roman" pitchFamily="18" charset="0"/>
                        <a:cs typeface="Times New Roman" pitchFamily="18" charset="0"/>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FCF1E7"/>
                    </a:solidFill>
                  </a:tcPr>
                </a:tc>
                <a:tc>
                  <a:txBody>
                    <a:bodyPr/>
                    <a:lstStyle/>
                    <a:p>
                      <a:r>
                        <a:rPr lang="en-US" sz="2000" dirty="0" smtClean="0">
                          <a:latin typeface="Times New Roman" pitchFamily="18" charset="0"/>
                          <a:cs typeface="Times New Roman" pitchFamily="18" charset="0"/>
                        </a:rPr>
                        <a:t>Selecting good expansion terms for pseudo-relevance feedback</a:t>
                      </a:r>
                      <a:endParaRPr lang="en-US" sz="2000" dirty="0">
                        <a:latin typeface="Times New Roman" pitchFamily="18" charset="0"/>
                        <a:cs typeface="Times New Roman" pitchFamily="18" charset="0"/>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FCF1E7"/>
                    </a:solidFill>
                  </a:tcPr>
                </a:tc>
                <a:tc>
                  <a:txBody>
                    <a:bodyPr/>
                    <a:lstStyle/>
                    <a:p>
                      <a:r>
                        <a:rPr lang="en-IN" sz="2000" dirty="0" smtClean="0">
                          <a:solidFill>
                            <a:schemeClr val="tx1"/>
                          </a:solidFill>
                          <a:effectLst/>
                          <a:latin typeface="Times New Roman" pitchFamily="18" charset="0"/>
                          <a:ea typeface="+mn-ea"/>
                          <a:cs typeface="Times New Roman" pitchFamily="18" charset="0"/>
                        </a:rPr>
                        <a:t>Uses supervised learning method (CSVM ) to</a:t>
                      </a:r>
                      <a:r>
                        <a:rPr lang="en-IN" sz="2000" baseline="0" dirty="0" smtClean="0">
                          <a:solidFill>
                            <a:schemeClr val="tx1"/>
                          </a:solidFill>
                          <a:effectLst/>
                          <a:latin typeface="Times New Roman" pitchFamily="18" charset="0"/>
                          <a:ea typeface="+mn-ea"/>
                          <a:cs typeface="Times New Roman" pitchFamily="18" charset="0"/>
                        </a:rPr>
                        <a:t> </a:t>
                      </a:r>
                      <a:r>
                        <a:rPr lang="en-IN" sz="2000" dirty="0" smtClean="0">
                          <a:solidFill>
                            <a:schemeClr val="tx1"/>
                          </a:solidFill>
                          <a:effectLst/>
                          <a:latin typeface="Times New Roman" pitchFamily="18" charset="0"/>
                          <a:ea typeface="+mn-ea"/>
                          <a:cs typeface="Times New Roman" pitchFamily="18" charset="0"/>
                        </a:rPr>
                        <a:t> separate good expansion terms</a:t>
                      </a:r>
                      <a:r>
                        <a:rPr lang="en-IN" sz="2000" baseline="0" dirty="0" smtClean="0">
                          <a:solidFill>
                            <a:schemeClr val="tx1"/>
                          </a:solidFill>
                          <a:effectLst/>
                          <a:latin typeface="Times New Roman" pitchFamily="18" charset="0"/>
                          <a:ea typeface="+mn-ea"/>
                          <a:cs typeface="Times New Roman" pitchFamily="18" charset="0"/>
                        </a:rPr>
                        <a:t> based on i</a:t>
                      </a:r>
                      <a:r>
                        <a:rPr lang="en-IN" sz="2000" dirty="0" smtClean="0">
                          <a:solidFill>
                            <a:schemeClr val="tx1"/>
                          </a:solidFill>
                          <a:effectLst/>
                          <a:latin typeface="Times New Roman" pitchFamily="18" charset="0"/>
                          <a:ea typeface="+mn-ea"/>
                          <a:cs typeface="Times New Roman" pitchFamily="18" charset="0"/>
                        </a:rPr>
                        <a:t>mpact on the retrieval effectiveness</a:t>
                      </a:r>
                      <a:endParaRPr lang="en-US" sz="2000" dirty="0">
                        <a:latin typeface="Times New Roman" pitchFamily="18" charset="0"/>
                        <a:cs typeface="Times New Roman" pitchFamily="18" charset="0"/>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FCF1E7"/>
                    </a:solidFill>
                  </a:tcPr>
                </a:tc>
                <a:tc>
                  <a:txBody>
                    <a:bodyPr/>
                    <a:lstStyle/>
                    <a:p>
                      <a:r>
                        <a:rPr lang="en-US" sz="2000" dirty="0" smtClean="0">
                          <a:latin typeface="Times New Roman" pitchFamily="18" charset="0"/>
                          <a:cs typeface="Times New Roman" pitchFamily="18" charset="0"/>
                        </a:rPr>
                        <a:t>For new datasets finding</a:t>
                      </a:r>
                      <a:r>
                        <a:rPr lang="en-US" sz="2000" baseline="0" dirty="0" smtClean="0">
                          <a:latin typeface="Times New Roman" pitchFamily="18" charset="0"/>
                          <a:cs typeface="Times New Roman" pitchFamily="18" charset="0"/>
                        </a:rPr>
                        <a:t> good expansions terms will be expensive</a:t>
                      </a:r>
                      <a:endParaRPr lang="en-US" sz="2000" dirty="0">
                        <a:latin typeface="Times New Roman" pitchFamily="18" charset="0"/>
                        <a:cs typeface="Times New Roman" pitchFamily="18" charset="0"/>
                      </a:endParaRPr>
                    </a:p>
                  </a:txBody>
                  <a:tcPr marL="9360" marR="9360">
                    <a:lnL w="1224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a:solidFill>
                        <a:srgbClr val="FFFFFF"/>
                      </a:solidFill>
                    </a:lnB>
                    <a:solidFill>
                      <a:srgbClr val="FCF1E7"/>
                    </a:solidFill>
                  </a:tcPr>
                </a:tc>
              </a:tr>
              <a:tr h="478080">
                <a:tc>
                  <a:txBody>
                    <a:bodyPr/>
                    <a:lstStyle/>
                    <a:p>
                      <a:r>
                        <a:rPr lang="en-US" sz="2000" dirty="0" smtClean="0">
                          <a:latin typeface="Times New Roman" pitchFamily="18" charset="0"/>
                          <a:cs typeface="Times New Roman" pitchFamily="18" charset="0"/>
                        </a:rPr>
                        <a:t> Lee, K. S., and Croft, W. B., </a:t>
                      </a:r>
                      <a:endParaRPr lang="en-US" sz="2000" dirty="0">
                        <a:latin typeface="Times New Roman" pitchFamily="18" charset="0"/>
                        <a:cs typeface="Times New Roman" pitchFamily="18" charset="0"/>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FCF1E7"/>
                    </a:solidFill>
                  </a:tcPr>
                </a:tc>
                <a:tc>
                  <a:txBody>
                    <a:bodyPr/>
                    <a:lstStyle/>
                    <a:p>
                      <a:r>
                        <a:rPr lang="en-US" sz="2000" dirty="0" smtClean="0">
                          <a:latin typeface="Times New Roman" pitchFamily="18" charset="0"/>
                          <a:cs typeface="Times New Roman" pitchFamily="18" charset="0"/>
                        </a:rPr>
                        <a:t>A deterministic resampling method using overlapping document clusters for pseudo-relevance feedback </a:t>
                      </a:r>
                      <a:endParaRPr lang="en-US" sz="2000" dirty="0">
                        <a:latin typeface="Times New Roman" pitchFamily="18" charset="0"/>
                        <a:cs typeface="Times New Roman" pitchFamily="18" charset="0"/>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FCF1E7"/>
                    </a:solidFill>
                  </a:tcPr>
                </a:tc>
                <a:tc>
                  <a:txBody>
                    <a:bodyPr/>
                    <a:lstStyle/>
                    <a:p>
                      <a:r>
                        <a:rPr lang="en-US" sz="2000" dirty="0" smtClean="0">
                          <a:latin typeface="Times New Roman" pitchFamily="18" charset="0"/>
                          <a:cs typeface="Times New Roman" pitchFamily="18" charset="0"/>
                        </a:rPr>
                        <a:t>Overlapping clusters</a:t>
                      </a:r>
                      <a:r>
                        <a:rPr lang="en-US" sz="2000" baseline="0" dirty="0" smtClean="0">
                          <a:latin typeface="Times New Roman" pitchFamily="18" charset="0"/>
                          <a:cs typeface="Times New Roman" pitchFamily="18" charset="0"/>
                        </a:rPr>
                        <a:t> to find dominant documents and </a:t>
                      </a:r>
                      <a:r>
                        <a:rPr lang="en-IN" sz="2000" dirty="0" smtClean="0">
                          <a:solidFill>
                            <a:schemeClr val="tx1"/>
                          </a:solidFill>
                          <a:effectLst/>
                          <a:latin typeface="Times New Roman" pitchFamily="18" charset="0"/>
                          <a:ea typeface="+mn-ea"/>
                          <a:cs typeface="Times New Roman" pitchFamily="18" charset="0"/>
                        </a:rPr>
                        <a:t>repeatedly use these documents to emphasize the core topics of a query</a:t>
                      </a:r>
                      <a:endParaRPr lang="en-US" sz="2000" dirty="0">
                        <a:latin typeface="Times New Roman" pitchFamily="18" charset="0"/>
                        <a:cs typeface="Times New Roman" pitchFamily="18" charset="0"/>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FCF1E7"/>
                    </a:solidFill>
                  </a:tcPr>
                </a:tc>
                <a:tc>
                  <a:txBody>
                    <a:bodyPr/>
                    <a:lstStyle/>
                    <a:p>
                      <a:r>
                        <a:rPr lang="en-US" sz="2000" dirty="0" smtClean="0">
                          <a:latin typeface="Times New Roman" pitchFamily="18" charset="0"/>
                          <a:cs typeface="Times New Roman" pitchFamily="18" charset="0"/>
                        </a:rPr>
                        <a:t>It may</a:t>
                      </a:r>
                      <a:r>
                        <a:rPr lang="en-US" sz="2000" baseline="0" dirty="0" smtClean="0">
                          <a:latin typeface="Times New Roman" pitchFamily="18" charset="0"/>
                          <a:cs typeface="Times New Roman" pitchFamily="18" charset="0"/>
                        </a:rPr>
                        <a:t> skip some documents in the initial high –rank documents and deterministically construct overlapping clusters</a:t>
                      </a:r>
                      <a:endParaRPr lang="en-US" sz="2000" dirty="0">
                        <a:latin typeface="Times New Roman" pitchFamily="18" charset="0"/>
                        <a:cs typeface="Times New Roman" pitchFamily="18" charset="0"/>
                      </a:endParaRPr>
                    </a:p>
                  </a:txBody>
                  <a:tcPr marL="9360" marR="9360">
                    <a:lnL w="1224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a:solidFill>
                        <a:srgbClr val="FFFFFF"/>
                      </a:solidFill>
                    </a:lnB>
                    <a:solidFill>
                      <a:srgbClr val="FCF1E7"/>
                    </a:solidFill>
                  </a:tcPr>
                </a:tc>
              </a:tr>
            </a:tbl>
          </a:graphicData>
        </a:graphic>
      </p:graphicFrame>
      <p:sp>
        <p:nvSpPr>
          <p:cNvPr id="6" name="TextShape 3"/>
          <p:cNvSpPr txBox="1"/>
          <p:nvPr/>
        </p:nvSpPr>
        <p:spPr>
          <a:xfrm>
            <a:off x="822960" y="6459840"/>
            <a:ext cx="1854000" cy="364680"/>
          </a:xfrm>
          <a:prstGeom prst="rect">
            <a:avLst/>
          </a:prstGeom>
          <a:noFill/>
          <a:ln>
            <a:noFill/>
          </a:ln>
        </p:spPr>
        <p:txBody>
          <a:bodyPr anchor="ctr"/>
          <a:lstStyle/>
          <a:p>
            <a:pPr>
              <a:lnSpc>
                <a:spcPct val="100000"/>
              </a:lnSpc>
            </a:pPr>
            <a:r>
              <a:rPr lang="en-IN" sz="900" spc="-1" dirty="0" smtClean="0">
                <a:solidFill>
                  <a:srgbClr val="FFFFFF"/>
                </a:solidFill>
                <a:uFill>
                  <a:solidFill>
                    <a:srgbClr val="FFFFFF"/>
                  </a:solidFill>
                </a:uFill>
                <a:latin typeface="Calibri"/>
              </a:rPr>
              <a:t>03/05/2018</a:t>
            </a:r>
            <a:endParaRPr lang="en-IN" sz="1400" strike="noStrike" spc="-1" dirty="0">
              <a:solidFill>
                <a:srgbClr val="000000"/>
              </a:solidFill>
              <a:uFill>
                <a:solidFill>
                  <a:srgbClr val="FFFFFF"/>
                </a:solidFill>
              </a:uFill>
              <a:latin typeface="Times New Roman"/>
            </a:endParaRPr>
          </a:p>
        </p:txBody>
      </p:sp>
      <p:sp>
        <p:nvSpPr>
          <p:cNvPr id="7" name="TextShape 4"/>
          <p:cNvSpPr txBox="1"/>
          <p:nvPr/>
        </p:nvSpPr>
        <p:spPr>
          <a:xfrm>
            <a:off x="2764800" y="6459840"/>
            <a:ext cx="3616920" cy="364680"/>
          </a:xfrm>
          <a:prstGeom prst="rect">
            <a:avLst/>
          </a:prstGeom>
          <a:noFill/>
          <a:ln>
            <a:noFill/>
          </a:ln>
        </p:spPr>
        <p:txBody>
          <a:bodyPr anchor="ctr"/>
          <a:lstStyle/>
          <a:p>
            <a:pPr algn="ctr">
              <a:lnSpc>
                <a:spcPct val="100000"/>
              </a:lnSpc>
            </a:pPr>
            <a:r>
              <a:rPr lang="en-IN" sz="900" strike="noStrike" cap="all" spc="-1" dirty="0">
                <a:solidFill>
                  <a:srgbClr val="FFFFFF"/>
                </a:solidFill>
                <a:uFill>
                  <a:solidFill>
                    <a:srgbClr val="FFFFFF"/>
                  </a:solidFill>
                </a:uFill>
                <a:latin typeface="Calibri"/>
              </a:rPr>
              <a:t>IR Project </a:t>
            </a:r>
            <a:r>
              <a:rPr lang="en-IN" sz="900" strike="noStrike" cap="all" spc="-1" dirty="0" smtClean="0">
                <a:solidFill>
                  <a:srgbClr val="FFFFFF"/>
                </a:solidFill>
                <a:uFill>
                  <a:solidFill>
                    <a:srgbClr val="FFFFFF"/>
                  </a:solidFill>
                </a:uFill>
                <a:latin typeface="Calibri"/>
              </a:rPr>
              <a:t>End Semester Evaluation</a:t>
            </a:r>
            <a:endParaRPr lang="en-IN" sz="1400" strike="noStrike" spc="-1" dirty="0">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 name="TextShape 1"/>
          <p:cNvSpPr txBox="1"/>
          <p:nvPr/>
        </p:nvSpPr>
        <p:spPr>
          <a:xfrm>
            <a:off x="822960" y="286560"/>
            <a:ext cx="7543440" cy="779760"/>
          </a:xfrm>
          <a:prstGeom prst="rect">
            <a:avLst/>
          </a:prstGeom>
          <a:noFill/>
          <a:ln>
            <a:noFill/>
          </a:ln>
        </p:spPr>
        <p:txBody>
          <a:bodyPr anchor="b"/>
          <a:lstStyle/>
          <a:p>
            <a:pPr>
              <a:lnSpc>
                <a:spcPct val="100000"/>
              </a:lnSpc>
            </a:pPr>
            <a:r>
              <a:rPr lang="en-US" sz="4800" b="1" strike="noStrike" spc="-49" dirty="0">
                <a:solidFill>
                  <a:srgbClr val="404040"/>
                </a:solidFill>
                <a:uFill>
                  <a:solidFill>
                    <a:srgbClr val="FFFFFF"/>
                  </a:solidFill>
                </a:uFill>
                <a:latin typeface="Calibri Light"/>
              </a:rPr>
              <a:t>Literature Review</a:t>
            </a:r>
            <a:endParaRPr lang="en-US" sz="1800" strike="noStrike" spc="-1" dirty="0">
              <a:solidFill>
                <a:srgbClr val="000000"/>
              </a:solidFill>
              <a:uFill>
                <a:solidFill>
                  <a:srgbClr val="FFFFFF"/>
                </a:solidFill>
              </a:uFill>
              <a:latin typeface="Calibri"/>
            </a:endParaRPr>
          </a:p>
        </p:txBody>
      </p:sp>
      <p:graphicFrame>
        <p:nvGraphicFramePr>
          <p:cNvPr id="152" name="Table 4"/>
          <p:cNvGraphicFramePr/>
          <p:nvPr>
            <p:extLst>
              <p:ext uri="{D42A27DB-BD31-4B8C-83A1-F6EECF244321}">
                <p14:modId xmlns:p14="http://schemas.microsoft.com/office/powerpoint/2010/main" val="989053698"/>
              </p:ext>
            </p:extLst>
          </p:nvPr>
        </p:nvGraphicFramePr>
        <p:xfrm>
          <a:off x="779760" y="1330200"/>
          <a:ext cx="7944120" cy="2150040"/>
        </p:xfrm>
        <a:graphic>
          <a:graphicData uri="http://schemas.openxmlformats.org/drawingml/2006/table">
            <a:tbl>
              <a:tblPr/>
              <a:tblGrid>
                <a:gridCol w="1426320"/>
                <a:gridCol w="2232720"/>
                <a:gridCol w="2221432"/>
                <a:gridCol w="2063648"/>
              </a:tblGrid>
              <a:tr h="534600">
                <a:tc>
                  <a:txBody>
                    <a:bodyPr/>
                    <a:lstStyle/>
                    <a:p>
                      <a:pPr algn="ctr">
                        <a:lnSpc>
                          <a:spcPct val="100000"/>
                        </a:lnSpc>
                      </a:pPr>
                      <a:r>
                        <a:rPr lang="en-IN" sz="2000" b="1" strike="noStrike" spc="-1" dirty="0">
                          <a:solidFill>
                            <a:srgbClr val="000000"/>
                          </a:solidFill>
                          <a:uFill>
                            <a:solidFill>
                              <a:srgbClr val="FFFFFF"/>
                            </a:solidFill>
                          </a:uFill>
                          <a:latin typeface="Times New Roman" pitchFamily="18" charset="0"/>
                          <a:cs typeface="Times New Roman" pitchFamily="18" charset="0"/>
                        </a:rPr>
                        <a:t>Authors</a:t>
                      </a:r>
                      <a:endParaRPr lang="en-IN" sz="2000" strike="noStrike" spc="-1" dirty="0">
                        <a:solidFill>
                          <a:srgbClr val="000000"/>
                        </a:solidFill>
                        <a:uFill>
                          <a:solidFill>
                            <a:srgbClr val="FFFFFF"/>
                          </a:solidFill>
                        </a:uFill>
                        <a:latin typeface="Times New Roman" pitchFamily="18" charset="0"/>
                        <a:cs typeface="Times New Roman" pitchFamily="18" charset="0"/>
                      </a:endParaRPr>
                    </a:p>
                  </a:txBody>
                  <a:tcPr marL="9360" marR="9360">
                    <a:lnL w="12240">
                      <a:solidFill>
                        <a:srgbClr val="FFFFFF"/>
                      </a:solidFill>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F0AD00"/>
                    </a:solidFill>
                  </a:tcPr>
                </a:tc>
                <a:tc>
                  <a:txBody>
                    <a:bodyPr/>
                    <a:lstStyle/>
                    <a:p>
                      <a:pPr algn="ctr">
                        <a:lnSpc>
                          <a:spcPct val="100000"/>
                        </a:lnSpc>
                      </a:pPr>
                      <a:r>
                        <a:rPr lang="en-IN" sz="2000" b="1" strike="noStrike" spc="-1">
                          <a:solidFill>
                            <a:srgbClr val="000000"/>
                          </a:solidFill>
                          <a:uFill>
                            <a:solidFill>
                              <a:srgbClr val="FFFFFF"/>
                            </a:solidFill>
                          </a:uFill>
                          <a:latin typeface="Times New Roman" pitchFamily="18" charset="0"/>
                          <a:cs typeface="Times New Roman" pitchFamily="18" charset="0"/>
                        </a:rPr>
                        <a:t>Methodology</a:t>
                      </a:r>
                      <a:endParaRPr lang="en-IN" sz="2000" strike="noStrike" spc="-1">
                        <a:solidFill>
                          <a:srgbClr val="000000"/>
                        </a:solidFill>
                        <a:uFill>
                          <a:solidFill>
                            <a:srgbClr val="FFFFFF"/>
                          </a:solidFill>
                        </a:uFill>
                        <a:latin typeface="Times New Roman" pitchFamily="18" charset="0"/>
                        <a:cs typeface="Times New Roman" pitchFamily="18" charset="0"/>
                      </a:endParaRPr>
                    </a:p>
                  </a:txBody>
                  <a:tcPr marL="9360" marR="9360">
                    <a:lnL w="12240">
                      <a:solidFill>
                        <a:srgbClr val="FFFFFF"/>
                      </a:solidFill>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F0AD00"/>
                    </a:solidFill>
                  </a:tcPr>
                </a:tc>
                <a:tc>
                  <a:txBody>
                    <a:bodyPr/>
                    <a:lstStyle/>
                    <a:p>
                      <a:pPr algn="ctr">
                        <a:lnSpc>
                          <a:spcPct val="100000"/>
                        </a:lnSpc>
                      </a:pPr>
                      <a:r>
                        <a:rPr lang="en-IN" sz="2000" b="1" strike="noStrike" spc="-1">
                          <a:solidFill>
                            <a:srgbClr val="000000"/>
                          </a:solidFill>
                          <a:uFill>
                            <a:solidFill>
                              <a:srgbClr val="FFFFFF"/>
                            </a:solidFill>
                          </a:uFill>
                          <a:latin typeface="Times New Roman" pitchFamily="18" charset="0"/>
                          <a:cs typeface="Times New Roman" pitchFamily="18" charset="0"/>
                        </a:rPr>
                        <a:t>Advantages</a:t>
                      </a:r>
                      <a:endParaRPr lang="en-IN" sz="2000" strike="noStrike" spc="-1">
                        <a:solidFill>
                          <a:srgbClr val="000000"/>
                        </a:solidFill>
                        <a:uFill>
                          <a:solidFill>
                            <a:srgbClr val="FFFFFF"/>
                          </a:solidFill>
                        </a:uFill>
                        <a:latin typeface="Times New Roman" pitchFamily="18" charset="0"/>
                        <a:cs typeface="Times New Roman" pitchFamily="18" charset="0"/>
                      </a:endParaRPr>
                    </a:p>
                  </a:txBody>
                  <a:tcPr marL="9360" marR="9360">
                    <a:lnL w="12240">
                      <a:solidFill>
                        <a:srgbClr val="FFFFFF"/>
                      </a:solidFill>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F0AD00"/>
                    </a:solidFill>
                  </a:tcPr>
                </a:tc>
                <a:tc>
                  <a:txBody>
                    <a:bodyPr/>
                    <a:lstStyle/>
                    <a:p>
                      <a:pPr algn="ctr">
                        <a:lnSpc>
                          <a:spcPct val="100000"/>
                        </a:lnSpc>
                      </a:pPr>
                      <a:r>
                        <a:rPr lang="en-IN" sz="2000" b="1" strike="noStrike" spc="-1" dirty="0">
                          <a:solidFill>
                            <a:srgbClr val="000000"/>
                          </a:solidFill>
                          <a:uFill>
                            <a:solidFill>
                              <a:srgbClr val="FFFFFF"/>
                            </a:solidFill>
                          </a:uFill>
                          <a:latin typeface="Times New Roman" pitchFamily="18" charset="0"/>
                          <a:cs typeface="Times New Roman" pitchFamily="18" charset="0"/>
                        </a:rPr>
                        <a:t>Limitations</a:t>
                      </a:r>
                      <a:endParaRPr lang="en-IN" sz="2000" strike="noStrike" spc="-1" dirty="0">
                        <a:solidFill>
                          <a:srgbClr val="000000"/>
                        </a:solidFill>
                        <a:uFill>
                          <a:solidFill>
                            <a:srgbClr val="FFFFFF"/>
                          </a:solidFill>
                        </a:uFill>
                        <a:latin typeface="Times New Roman" pitchFamily="18" charset="0"/>
                        <a:cs typeface="Times New Roman" pitchFamily="18" charset="0"/>
                      </a:endParaRPr>
                    </a:p>
                  </a:txBody>
                  <a:tcPr marL="9360" marR="9360">
                    <a:lnL w="12240">
                      <a:solidFill>
                        <a:srgbClr val="FFFFFF"/>
                      </a:solidFill>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F0AD00"/>
                    </a:solidFill>
                  </a:tcPr>
                </a:tc>
              </a:tr>
              <a:tr h="634680">
                <a:tc>
                  <a:txBody>
                    <a:bodyPr/>
                    <a:lstStyle/>
                    <a:p>
                      <a:r>
                        <a:rPr lang="en-US" sz="2000" dirty="0" err="1" smtClean="0">
                          <a:latin typeface="Times New Roman" pitchFamily="18" charset="0"/>
                          <a:cs typeface="Times New Roman" pitchFamily="18" charset="0"/>
                        </a:rPr>
                        <a:t>Bindal</a:t>
                      </a:r>
                      <a:r>
                        <a:rPr lang="en-US" sz="2000" dirty="0" smtClean="0">
                          <a:latin typeface="Times New Roman" pitchFamily="18" charset="0"/>
                          <a:cs typeface="Times New Roman" pitchFamily="18" charset="0"/>
                        </a:rPr>
                        <a:t>, A. K., and </a:t>
                      </a:r>
                      <a:r>
                        <a:rPr lang="en-US" sz="2000" dirty="0" err="1" smtClean="0">
                          <a:latin typeface="Times New Roman" pitchFamily="18" charset="0"/>
                          <a:cs typeface="Times New Roman" pitchFamily="18" charset="0"/>
                        </a:rPr>
                        <a:t>Sanyal</a:t>
                      </a:r>
                      <a:r>
                        <a:rPr lang="en-US" sz="2000" dirty="0" smtClean="0">
                          <a:latin typeface="Times New Roman" pitchFamily="18" charset="0"/>
                          <a:cs typeface="Times New Roman" pitchFamily="18" charset="0"/>
                        </a:rPr>
                        <a:t>, S.</a:t>
                      </a:r>
                      <a:endParaRPr lang="en-US" sz="2000" dirty="0">
                        <a:latin typeface="Times New Roman" pitchFamily="18" charset="0"/>
                        <a:cs typeface="Times New Roman" pitchFamily="18" charset="0"/>
                      </a:endParaRPr>
                    </a:p>
                  </a:txBody>
                  <a:tcPr marL="9360" marR="9360">
                    <a:lnL w="12240">
                      <a:solidFill>
                        <a:srgbClr val="FFFFFF"/>
                      </a:solidFill>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FCF1E7"/>
                    </a:solidFill>
                  </a:tcPr>
                </a:tc>
                <a:tc>
                  <a:txBody>
                    <a:body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pPr>
                      <a:r>
                        <a:rPr lang="en-US" sz="2000" dirty="0" smtClean="0">
                          <a:latin typeface="Times New Roman" pitchFamily="18" charset="0"/>
                          <a:cs typeface="Times New Roman" pitchFamily="18" charset="0"/>
                        </a:rPr>
                        <a:t>Particle swarm optimization algorithm to improve pseudo</a:t>
                      </a:r>
                      <a:r>
                        <a:rPr lang="en-US" sz="2000" baseline="0" dirty="0" smtClean="0">
                          <a:latin typeface="Times New Roman" pitchFamily="18" charset="0"/>
                          <a:cs typeface="Times New Roman" pitchFamily="18" charset="0"/>
                        </a:rPr>
                        <a:t> relevance feedback</a:t>
                      </a:r>
                      <a:endParaRPr kumimoji="0" lang="en-IN" sz="2000" b="0" i="0" u="none" strike="noStrike" cap="none" normalizeH="0" baseline="0" dirty="0" smtClean="0">
                        <a:ln>
                          <a:noFill/>
                        </a:ln>
                        <a:solidFill>
                          <a:srgbClr val="000000"/>
                        </a:solidFill>
                        <a:effectLst/>
                        <a:latin typeface="Times New Roman" pitchFamily="18" charset="0"/>
                        <a:ea typeface="Noto Sans CJK SC Regular" charset="0"/>
                        <a:cs typeface="Times New Roman" pitchFamily="18" charset="0"/>
                      </a:endParaRPr>
                    </a:p>
                  </a:txBody>
                  <a:tcPr marL="9360" marR="9360" marT="25360" marB="0" anchor="ctr" horzOverflow="overflow">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FCF1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Simplicity of implementation, its convergence and effectiveness.</a:t>
                      </a:r>
                      <a:endParaRPr kumimoji="0" lang="en-IN" sz="2000" b="0" i="0" u="none" strike="noStrike" cap="none" normalizeH="0" baseline="0" dirty="0" smtClean="0">
                        <a:ln>
                          <a:noFill/>
                        </a:ln>
                        <a:solidFill>
                          <a:srgbClr val="000000"/>
                        </a:solidFill>
                        <a:effectLst/>
                        <a:latin typeface="Times New Roman" pitchFamily="18" charset="0"/>
                        <a:ea typeface="Noto Sans CJK SC Regular" charset="0"/>
                        <a:cs typeface="Times New Roman" pitchFamily="18" charset="0"/>
                      </a:endParaRPr>
                    </a:p>
                    <a:p>
                      <a:endParaRPr lang="en-US" sz="2000" dirty="0">
                        <a:latin typeface="Times New Roman" pitchFamily="18" charset="0"/>
                        <a:cs typeface="Times New Roman" pitchFamily="18" charset="0"/>
                      </a:endParaRPr>
                    </a:p>
                  </a:txBody>
                  <a:tcPr marL="9360" marR="9360">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FCF1E7"/>
                    </a:solidFill>
                  </a:tcPr>
                </a:tc>
                <a:tc>
                  <a:txBody>
                    <a:body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pPr>
                      <a:r>
                        <a:rPr lang="en-US" sz="2000" dirty="0" smtClean="0">
                          <a:latin typeface="Times New Roman" pitchFamily="18" charset="0"/>
                          <a:cs typeface="Times New Roman" pitchFamily="18" charset="0"/>
                        </a:rPr>
                        <a:t>The achieved results are almost similar to those of the state-of-the-art</a:t>
                      </a:r>
                      <a:endParaRPr kumimoji="0" lang="en-IN" sz="2000" b="0" i="0" u="none" strike="noStrike" cap="none" normalizeH="0" baseline="0" dirty="0" smtClean="0">
                        <a:ln>
                          <a:noFill/>
                        </a:ln>
                        <a:solidFill>
                          <a:srgbClr val="000000"/>
                        </a:solidFill>
                        <a:effectLst/>
                        <a:latin typeface="Times New Roman" pitchFamily="18" charset="0"/>
                        <a:ea typeface="Noto Sans CJK SC Regular" charset="0"/>
                        <a:cs typeface="Times New Roman" pitchFamily="18" charset="0"/>
                      </a:endParaRPr>
                    </a:p>
                  </a:txBody>
                  <a:tcPr marL="9360" marR="9360" marT="25360" marB="0" anchor="ctr" horzOverflow="overflow">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FCF1E7"/>
                    </a:solidFill>
                  </a:tcPr>
                </a:tc>
              </a:tr>
            </a:tbl>
          </a:graphicData>
        </a:graphic>
      </p:graphicFrame>
      <p:sp>
        <p:nvSpPr>
          <p:cNvPr id="6" name="TextShape 3"/>
          <p:cNvSpPr txBox="1"/>
          <p:nvPr/>
        </p:nvSpPr>
        <p:spPr>
          <a:xfrm>
            <a:off x="822960" y="6459840"/>
            <a:ext cx="1854000" cy="364680"/>
          </a:xfrm>
          <a:prstGeom prst="rect">
            <a:avLst/>
          </a:prstGeom>
          <a:noFill/>
          <a:ln>
            <a:noFill/>
          </a:ln>
        </p:spPr>
        <p:txBody>
          <a:bodyPr anchor="ctr"/>
          <a:lstStyle/>
          <a:p>
            <a:pPr>
              <a:lnSpc>
                <a:spcPct val="100000"/>
              </a:lnSpc>
            </a:pPr>
            <a:r>
              <a:rPr lang="en-IN" sz="900" spc="-1" dirty="0" smtClean="0">
                <a:solidFill>
                  <a:srgbClr val="FFFFFF"/>
                </a:solidFill>
                <a:uFill>
                  <a:solidFill>
                    <a:srgbClr val="FFFFFF"/>
                  </a:solidFill>
                </a:uFill>
                <a:latin typeface="Calibri"/>
              </a:rPr>
              <a:t>03/05/2018</a:t>
            </a:r>
            <a:endParaRPr lang="en-IN" sz="1400" strike="noStrike" spc="-1" dirty="0">
              <a:solidFill>
                <a:srgbClr val="000000"/>
              </a:solidFill>
              <a:uFill>
                <a:solidFill>
                  <a:srgbClr val="FFFFFF"/>
                </a:solidFill>
              </a:uFill>
              <a:latin typeface="Times New Roman"/>
            </a:endParaRPr>
          </a:p>
        </p:txBody>
      </p:sp>
      <p:sp>
        <p:nvSpPr>
          <p:cNvPr id="7" name="TextShape 4"/>
          <p:cNvSpPr txBox="1"/>
          <p:nvPr/>
        </p:nvSpPr>
        <p:spPr>
          <a:xfrm>
            <a:off x="2764800" y="6459840"/>
            <a:ext cx="3616920" cy="364680"/>
          </a:xfrm>
          <a:prstGeom prst="rect">
            <a:avLst/>
          </a:prstGeom>
          <a:noFill/>
          <a:ln>
            <a:noFill/>
          </a:ln>
        </p:spPr>
        <p:txBody>
          <a:bodyPr anchor="ctr"/>
          <a:lstStyle/>
          <a:p>
            <a:pPr algn="ctr">
              <a:lnSpc>
                <a:spcPct val="100000"/>
              </a:lnSpc>
            </a:pPr>
            <a:r>
              <a:rPr lang="en-IN" sz="900" strike="noStrike" cap="all" spc="-1" dirty="0">
                <a:solidFill>
                  <a:srgbClr val="FFFFFF"/>
                </a:solidFill>
                <a:uFill>
                  <a:solidFill>
                    <a:srgbClr val="FFFFFF"/>
                  </a:solidFill>
                </a:uFill>
                <a:latin typeface="Calibri"/>
              </a:rPr>
              <a:t>IR Project </a:t>
            </a:r>
            <a:r>
              <a:rPr lang="en-IN" sz="900" strike="noStrike" cap="all" spc="-1" dirty="0" smtClean="0">
                <a:solidFill>
                  <a:srgbClr val="FFFFFF"/>
                </a:solidFill>
                <a:uFill>
                  <a:solidFill>
                    <a:srgbClr val="FFFFFF"/>
                  </a:solidFill>
                </a:uFill>
                <a:latin typeface="Calibri"/>
              </a:rPr>
              <a:t>End Semester Evaluation</a:t>
            </a:r>
            <a:endParaRPr lang="en-IN" sz="140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39925228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 name="TextShape 1"/>
          <p:cNvSpPr txBox="1"/>
          <p:nvPr/>
        </p:nvSpPr>
        <p:spPr>
          <a:xfrm>
            <a:off x="822960" y="286560"/>
            <a:ext cx="7543440" cy="779760"/>
          </a:xfrm>
          <a:prstGeom prst="rect">
            <a:avLst/>
          </a:prstGeom>
          <a:noFill/>
          <a:ln>
            <a:noFill/>
          </a:ln>
        </p:spPr>
        <p:txBody>
          <a:bodyPr anchor="b"/>
          <a:lstStyle/>
          <a:p>
            <a:pPr>
              <a:lnSpc>
                <a:spcPct val="100000"/>
              </a:lnSpc>
            </a:pPr>
            <a:r>
              <a:rPr lang="en-US" sz="4800" b="1" strike="noStrike" spc="-49" dirty="0" smtClean="0">
                <a:solidFill>
                  <a:srgbClr val="404040"/>
                </a:solidFill>
                <a:uFill>
                  <a:solidFill>
                    <a:srgbClr val="FFFFFF"/>
                  </a:solidFill>
                </a:uFill>
                <a:latin typeface="Calibri Light"/>
              </a:rPr>
              <a:t>Outcome of </a:t>
            </a:r>
            <a:r>
              <a:rPr lang="en-US" sz="4800" b="1" spc="-49" dirty="0">
                <a:solidFill>
                  <a:srgbClr val="404040"/>
                </a:solidFill>
                <a:uFill>
                  <a:solidFill>
                    <a:srgbClr val="FFFFFF"/>
                  </a:solidFill>
                </a:uFill>
                <a:latin typeface="Calibri Light"/>
              </a:rPr>
              <a:t>L</a:t>
            </a:r>
            <a:r>
              <a:rPr lang="en-US" sz="4800" b="1" strike="noStrike" spc="-49" dirty="0" smtClean="0">
                <a:solidFill>
                  <a:srgbClr val="404040"/>
                </a:solidFill>
                <a:uFill>
                  <a:solidFill>
                    <a:srgbClr val="FFFFFF"/>
                  </a:solidFill>
                </a:uFill>
                <a:latin typeface="Calibri Light"/>
              </a:rPr>
              <a:t>iterature Review</a:t>
            </a:r>
            <a:endParaRPr lang="en-US" sz="1800" strike="noStrike" spc="-1" dirty="0">
              <a:solidFill>
                <a:srgbClr val="000000"/>
              </a:solidFill>
              <a:uFill>
                <a:solidFill>
                  <a:srgbClr val="FFFFFF"/>
                </a:solidFill>
              </a:uFill>
              <a:latin typeface="Calibri"/>
            </a:endParaRPr>
          </a:p>
        </p:txBody>
      </p:sp>
      <p:sp>
        <p:nvSpPr>
          <p:cNvPr id="2" name="TextBox 1"/>
          <p:cNvSpPr txBox="1"/>
          <p:nvPr/>
        </p:nvSpPr>
        <p:spPr>
          <a:xfrm>
            <a:off x="862536" y="1556792"/>
            <a:ext cx="7421448" cy="3477875"/>
          </a:xfrm>
          <a:prstGeom prst="rect">
            <a:avLst/>
          </a:prstGeom>
          <a:noFill/>
        </p:spPr>
        <p:txBody>
          <a:bodyPr wrap="square" rtlCol="0">
            <a:spAutoFit/>
          </a:bodyPr>
          <a:lstStyle/>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Currently most query expanding algorithms are concerned with finding the best expansion keywords. These methods give results similar to the state-of-art techniques.</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It might be better to look at the query expansion problem from the perspective of expanded query. In this way the context of the query is also taken into consideration.</a:t>
            </a:r>
          </a:p>
          <a:p>
            <a:endParaRPr lang="en-IN" sz="2000" dirty="0">
              <a:latin typeface="Times New Roman" pitchFamily="18" charset="0"/>
              <a:cs typeface="Times New Roman" pitchFamily="18" charset="0"/>
            </a:endParaRPr>
          </a:p>
          <a:p>
            <a:r>
              <a:rPr lang="en-IN" sz="2000" dirty="0" smtClean="0">
                <a:latin typeface="Times New Roman" pitchFamily="18" charset="0"/>
                <a:cs typeface="Times New Roman" pitchFamily="18" charset="0"/>
              </a:rPr>
              <a:t>Swarm optimisation techniques similar to PSO can be considered to find the best expanded query from the population of expanded queries.  </a:t>
            </a:r>
            <a:endParaRPr lang="en-IN" sz="2000" dirty="0">
              <a:latin typeface="Times New Roman" pitchFamily="18" charset="0"/>
              <a:cs typeface="Times New Roman" pitchFamily="18" charset="0"/>
            </a:endParaRPr>
          </a:p>
        </p:txBody>
      </p:sp>
      <p:sp>
        <p:nvSpPr>
          <p:cNvPr id="6" name="TextShape 3"/>
          <p:cNvSpPr txBox="1"/>
          <p:nvPr/>
        </p:nvSpPr>
        <p:spPr>
          <a:xfrm>
            <a:off x="822960" y="6459840"/>
            <a:ext cx="1854000" cy="364680"/>
          </a:xfrm>
          <a:prstGeom prst="rect">
            <a:avLst/>
          </a:prstGeom>
          <a:noFill/>
          <a:ln>
            <a:noFill/>
          </a:ln>
        </p:spPr>
        <p:txBody>
          <a:bodyPr anchor="ctr"/>
          <a:lstStyle/>
          <a:p>
            <a:pPr>
              <a:lnSpc>
                <a:spcPct val="100000"/>
              </a:lnSpc>
            </a:pPr>
            <a:r>
              <a:rPr lang="en-IN" sz="900" spc="-1" dirty="0" smtClean="0">
                <a:solidFill>
                  <a:srgbClr val="FFFFFF"/>
                </a:solidFill>
                <a:uFill>
                  <a:solidFill>
                    <a:srgbClr val="FFFFFF"/>
                  </a:solidFill>
                </a:uFill>
                <a:latin typeface="Calibri"/>
              </a:rPr>
              <a:t>03/05/2018</a:t>
            </a:r>
            <a:endParaRPr lang="en-IN" sz="1400" strike="noStrike" spc="-1" dirty="0">
              <a:solidFill>
                <a:srgbClr val="000000"/>
              </a:solidFill>
              <a:uFill>
                <a:solidFill>
                  <a:srgbClr val="FFFFFF"/>
                </a:solidFill>
              </a:uFill>
              <a:latin typeface="Times New Roman"/>
            </a:endParaRPr>
          </a:p>
        </p:txBody>
      </p:sp>
      <p:sp>
        <p:nvSpPr>
          <p:cNvPr id="7" name="TextShape 4"/>
          <p:cNvSpPr txBox="1"/>
          <p:nvPr/>
        </p:nvSpPr>
        <p:spPr>
          <a:xfrm>
            <a:off x="2764800" y="6459840"/>
            <a:ext cx="3616920" cy="364680"/>
          </a:xfrm>
          <a:prstGeom prst="rect">
            <a:avLst/>
          </a:prstGeom>
          <a:noFill/>
          <a:ln>
            <a:noFill/>
          </a:ln>
        </p:spPr>
        <p:txBody>
          <a:bodyPr anchor="ctr"/>
          <a:lstStyle/>
          <a:p>
            <a:pPr algn="ctr">
              <a:lnSpc>
                <a:spcPct val="100000"/>
              </a:lnSpc>
            </a:pPr>
            <a:r>
              <a:rPr lang="en-IN" sz="900" strike="noStrike" cap="all" spc="-1" dirty="0">
                <a:solidFill>
                  <a:srgbClr val="FFFFFF"/>
                </a:solidFill>
                <a:uFill>
                  <a:solidFill>
                    <a:srgbClr val="FFFFFF"/>
                  </a:solidFill>
                </a:uFill>
                <a:latin typeface="Calibri"/>
              </a:rPr>
              <a:t>IR Project </a:t>
            </a:r>
            <a:r>
              <a:rPr lang="en-IN" sz="900" strike="noStrike" cap="all" spc="-1" dirty="0" smtClean="0">
                <a:solidFill>
                  <a:srgbClr val="FFFFFF"/>
                </a:solidFill>
                <a:uFill>
                  <a:solidFill>
                    <a:srgbClr val="FFFFFF"/>
                  </a:solidFill>
                </a:uFill>
                <a:latin typeface="Calibri"/>
              </a:rPr>
              <a:t>End Semester Evaluation</a:t>
            </a:r>
            <a:endParaRPr lang="en-IN" sz="140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27521266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7" name="TextShape 1"/>
          <p:cNvSpPr txBox="1"/>
          <p:nvPr/>
        </p:nvSpPr>
        <p:spPr>
          <a:xfrm>
            <a:off x="822960" y="286560"/>
            <a:ext cx="7543440" cy="779760"/>
          </a:xfrm>
          <a:prstGeom prst="rect">
            <a:avLst/>
          </a:prstGeom>
          <a:noFill/>
          <a:ln>
            <a:noFill/>
          </a:ln>
        </p:spPr>
        <p:txBody>
          <a:bodyPr anchor="b"/>
          <a:lstStyle/>
          <a:p>
            <a:pPr>
              <a:lnSpc>
                <a:spcPct val="100000"/>
              </a:lnSpc>
            </a:pPr>
            <a:r>
              <a:rPr lang="en-US" sz="4800" b="1" strike="noStrike" spc="-49">
                <a:solidFill>
                  <a:srgbClr val="404040"/>
                </a:solidFill>
                <a:uFill>
                  <a:solidFill>
                    <a:srgbClr val="FFFFFF"/>
                  </a:solidFill>
                </a:uFill>
                <a:latin typeface="Calibri Light"/>
              </a:rPr>
              <a:t>Motivation</a:t>
            </a:r>
            <a:endParaRPr lang="en-US" sz="1800" strike="noStrike" spc="-1">
              <a:solidFill>
                <a:srgbClr val="000000"/>
              </a:solidFill>
              <a:uFill>
                <a:solidFill>
                  <a:srgbClr val="FFFFFF"/>
                </a:solidFill>
              </a:uFill>
              <a:latin typeface="Calibri"/>
            </a:endParaRPr>
          </a:p>
        </p:txBody>
      </p:sp>
      <p:sp>
        <p:nvSpPr>
          <p:cNvPr id="158" name="TextShape 2"/>
          <p:cNvSpPr txBox="1"/>
          <p:nvPr/>
        </p:nvSpPr>
        <p:spPr>
          <a:xfrm>
            <a:off x="822960" y="1219320"/>
            <a:ext cx="7543440" cy="4649400"/>
          </a:xfrm>
          <a:prstGeom prst="rect">
            <a:avLst/>
          </a:prstGeom>
          <a:noFill/>
          <a:ln>
            <a:noFill/>
          </a:ln>
        </p:spPr>
        <p:txBody>
          <a:bodyPr lIns="0" rIns="0"/>
          <a:lstStyle/>
          <a:p>
            <a:endParaRPr lang="en-US" sz="2000" spc="-1" dirty="0" smtClean="0">
              <a:solidFill>
                <a:srgbClr val="404040"/>
              </a:solidFill>
              <a:uFill>
                <a:solidFill>
                  <a:srgbClr val="FFFFFF"/>
                </a:solidFill>
              </a:uFill>
              <a:latin typeface="Times New Roman" pitchFamily="18" charset="0"/>
              <a:cs typeface="Times New Roman" pitchFamily="18" charset="0"/>
            </a:endParaRPr>
          </a:p>
          <a:p>
            <a:r>
              <a:rPr lang="en-US" sz="2000" spc="-1" dirty="0" smtClean="0">
                <a:solidFill>
                  <a:srgbClr val="404040"/>
                </a:solidFill>
                <a:uFill>
                  <a:solidFill>
                    <a:srgbClr val="FFFFFF"/>
                  </a:solidFill>
                </a:uFill>
                <a:latin typeface="Times New Roman" pitchFamily="18" charset="0"/>
                <a:cs typeface="Times New Roman" pitchFamily="18" charset="0"/>
              </a:rPr>
              <a:t>Using optimization algorithms to find best expanded query among a set of query candidates would be a best option compared to the previous approaches. </a:t>
            </a:r>
          </a:p>
          <a:p>
            <a:endParaRPr lang="en-US" sz="2000" spc="-1" dirty="0" smtClean="0">
              <a:solidFill>
                <a:srgbClr val="404040"/>
              </a:solidFill>
              <a:uFill>
                <a:solidFill>
                  <a:srgbClr val="FFFFFF"/>
                </a:solidFill>
              </a:uFill>
              <a:latin typeface="Times New Roman" pitchFamily="18" charset="0"/>
              <a:cs typeface="Times New Roman" pitchFamily="18" charset="0"/>
            </a:endParaRPr>
          </a:p>
          <a:p>
            <a:r>
              <a:rPr lang="en-US" sz="2000" spc="-1" dirty="0" smtClean="0">
                <a:solidFill>
                  <a:srgbClr val="404040"/>
                </a:solidFill>
                <a:uFill>
                  <a:solidFill>
                    <a:srgbClr val="FFFFFF"/>
                  </a:solidFill>
                </a:uFill>
                <a:latin typeface="Times New Roman" pitchFamily="18" charset="0"/>
                <a:cs typeface="Times New Roman" pitchFamily="18" charset="0"/>
              </a:rPr>
              <a:t>Firefly algorithm was selected which is more general compared to PSO.</a:t>
            </a:r>
          </a:p>
          <a:p>
            <a:endParaRPr lang="en-US" sz="2000" spc="-1" dirty="0" smtClean="0">
              <a:solidFill>
                <a:srgbClr val="404040"/>
              </a:solidFill>
              <a:uFill>
                <a:solidFill>
                  <a:srgbClr val="FFFFFF"/>
                </a:solidFill>
              </a:uFill>
              <a:latin typeface="Times New Roman" pitchFamily="18" charset="0"/>
              <a:cs typeface="Times New Roman" pitchFamily="18" charset="0"/>
            </a:endParaRPr>
          </a:p>
          <a:p>
            <a:r>
              <a:rPr lang="en-US" sz="2000" spc="-1" dirty="0" smtClean="0">
                <a:solidFill>
                  <a:srgbClr val="404040"/>
                </a:solidFill>
                <a:uFill>
                  <a:solidFill>
                    <a:srgbClr val="FFFFFF"/>
                  </a:solidFill>
                </a:uFill>
                <a:latin typeface="Times New Roman" pitchFamily="18" charset="0"/>
                <a:cs typeface="Times New Roman" pitchFamily="18" charset="0"/>
              </a:rPr>
              <a:t>Firefly algorithm includes features like random walk strategy, annealing strategy for premature convergence avoidance. It balances between effectiveness and efficiency.</a:t>
            </a:r>
          </a:p>
        </p:txBody>
      </p:sp>
      <p:sp>
        <p:nvSpPr>
          <p:cNvPr id="6" name="TextShape 3"/>
          <p:cNvSpPr txBox="1"/>
          <p:nvPr/>
        </p:nvSpPr>
        <p:spPr>
          <a:xfrm>
            <a:off x="822960" y="6459840"/>
            <a:ext cx="1854000" cy="364680"/>
          </a:xfrm>
          <a:prstGeom prst="rect">
            <a:avLst/>
          </a:prstGeom>
          <a:noFill/>
          <a:ln>
            <a:noFill/>
          </a:ln>
        </p:spPr>
        <p:txBody>
          <a:bodyPr anchor="ctr"/>
          <a:lstStyle/>
          <a:p>
            <a:pPr>
              <a:lnSpc>
                <a:spcPct val="100000"/>
              </a:lnSpc>
            </a:pPr>
            <a:r>
              <a:rPr lang="en-IN" sz="900" spc="-1" dirty="0" smtClean="0">
                <a:solidFill>
                  <a:srgbClr val="FFFFFF"/>
                </a:solidFill>
                <a:uFill>
                  <a:solidFill>
                    <a:srgbClr val="FFFFFF"/>
                  </a:solidFill>
                </a:uFill>
                <a:latin typeface="Calibri"/>
              </a:rPr>
              <a:t>03/05/2018</a:t>
            </a:r>
            <a:endParaRPr lang="en-IN" sz="1400" strike="noStrike" spc="-1" dirty="0">
              <a:solidFill>
                <a:srgbClr val="000000"/>
              </a:solidFill>
              <a:uFill>
                <a:solidFill>
                  <a:srgbClr val="FFFFFF"/>
                </a:solidFill>
              </a:uFill>
              <a:latin typeface="Times New Roman"/>
            </a:endParaRPr>
          </a:p>
        </p:txBody>
      </p:sp>
      <p:sp>
        <p:nvSpPr>
          <p:cNvPr id="7" name="TextShape 4"/>
          <p:cNvSpPr txBox="1"/>
          <p:nvPr/>
        </p:nvSpPr>
        <p:spPr>
          <a:xfrm>
            <a:off x="2764800" y="6459840"/>
            <a:ext cx="3616920" cy="364680"/>
          </a:xfrm>
          <a:prstGeom prst="rect">
            <a:avLst/>
          </a:prstGeom>
          <a:noFill/>
          <a:ln>
            <a:noFill/>
          </a:ln>
        </p:spPr>
        <p:txBody>
          <a:bodyPr anchor="ctr"/>
          <a:lstStyle/>
          <a:p>
            <a:pPr algn="ctr">
              <a:lnSpc>
                <a:spcPct val="100000"/>
              </a:lnSpc>
            </a:pPr>
            <a:r>
              <a:rPr lang="en-IN" sz="900" strike="noStrike" cap="all" spc="-1" dirty="0">
                <a:solidFill>
                  <a:srgbClr val="FFFFFF"/>
                </a:solidFill>
                <a:uFill>
                  <a:solidFill>
                    <a:srgbClr val="FFFFFF"/>
                  </a:solidFill>
                </a:uFill>
                <a:latin typeface="Calibri"/>
              </a:rPr>
              <a:t>IR Project </a:t>
            </a:r>
            <a:r>
              <a:rPr lang="en-IN" sz="900" strike="noStrike" cap="all" spc="-1" dirty="0" smtClean="0">
                <a:solidFill>
                  <a:srgbClr val="FFFFFF"/>
                </a:solidFill>
                <a:uFill>
                  <a:solidFill>
                    <a:srgbClr val="FFFFFF"/>
                  </a:solidFill>
                </a:uFill>
                <a:latin typeface="Calibri"/>
              </a:rPr>
              <a:t>End Semester Evaluation</a:t>
            </a:r>
            <a:endParaRPr lang="en-IN" sz="1400" strike="noStrike" spc="-1" dirty="0">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 name="TextShape 1"/>
          <p:cNvSpPr txBox="1"/>
          <p:nvPr/>
        </p:nvSpPr>
        <p:spPr>
          <a:xfrm>
            <a:off x="822960" y="286560"/>
            <a:ext cx="7543440" cy="779760"/>
          </a:xfrm>
          <a:prstGeom prst="rect">
            <a:avLst/>
          </a:prstGeom>
          <a:noFill/>
          <a:ln>
            <a:noFill/>
          </a:ln>
        </p:spPr>
        <p:txBody>
          <a:bodyPr anchor="b"/>
          <a:lstStyle/>
          <a:p>
            <a:pPr>
              <a:lnSpc>
                <a:spcPct val="100000"/>
              </a:lnSpc>
            </a:pPr>
            <a:r>
              <a:rPr lang="en-US" sz="4800" b="1" strike="noStrike" spc="-49">
                <a:solidFill>
                  <a:srgbClr val="404040"/>
                </a:solidFill>
                <a:uFill>
                  <a:solidFill>
                    <a:srgbClr val="FFFFFF"/>
                  </a:solidFill>
                </a:uFill>
                <a:latin typeface="Calibri Light"/>
              </a:rPr>
              <a:t>Problem Statement</a:t>
            </a:r>
            <a:endParaRPr lang="en-US" sz="1800" strike="noStrike" spc="-1">
              <a:solidFill>
                <a:srgbClr val="000000"/>
              </a:solidFill>
              <a:uFill>
                <a:solidFill>
                  <a:srgbClr val="FFFFFF"/>
                </a:solidFill>
              </a:uFill>
              <a:latin typeface="Calibri"/>
            </a:endParaRPr>
          </a:p>
        </p:txBody>
      </p:sp>
      <p:sp>
        <p:nvSpPr>
          <p:cNvPr id="162" name="TextShape 2"/>
          <p:cNvSpPr txBox="1"/>
          <p:nvPr/>
        </p:nvSpPr>
        <p:spPr>
          <a:xfrm>
            <a:off x="838080" y="1845720"/>
            <a:ext cx="7528320" cy="4023000"/>
          </a:xfrm>
          <a:prstGeom prst="rect">
            <a:avLst/>
          </a:prstGeom>
          <a:noFill/>
          <a:ln>
            <a:noFill/>
          </a:ln>
        </p:spPr>
        <p:txBody>
          <a:bodyPr lIns="0" rIns="0"/>
          <a:lstStyle/>
          <a:p>
            <a:r>
              <a:rPr lang="en-US" sz="2800" b="1" strike="noStrike" spc="-1" dirty="0">
                <a:solidFill>
                  <a:srgbClr val="404040"/>
                </a:solidFill>
                <a:uFill>
                  <a:solidFill>
                    <a:srgbClr val="FFFFFF"/>
                  </a:solidFill>
                </a:uFill>
                <a:latin typeface="Perpetua"/>
              </a:rPr>
              <a:t>To increase the retrieval effectiveness of pseudo-relevance feedback using firefly algorithm to find best expanded query while maintaining low computational cost.</a:t>
            </a:r>
            <a:endParaRPr lang="en-US" sz="2000" strike="noStrike" spc="-1" dirty="0">
              <a:solidFill>
                <a:srgbClr val="404040"/>
              </a:solidFill>
              <a:uFill>
                <a:solidFill>
                  <a:srgbClr val="FFFFFF"/>
                </a:solidFill>
              </a:uFill>
              <a:latin typeface="Calibri"/>
            </a:endParaRPr>
          </a:p>
          <a:p>
            <a:pPr algn="ctr">
              <a:lnSpc>
                <a:spcPct val="100000"/>
              </a:lnSpc>
            </a:pPr>
            <a:r>
              <a:rPr lang="en-US" sz="2800" strike="noStrike" spc="-1" dirty="0">
                <a:solidFill>
                  <a:srgbClr val="404040"/>
                </a:solidFill>
                <a:uFill>
                  <a:solidFill>
                    <a:srgbClr val="FFFFFF"/>
                  </a:solidFill>
                </a:uFill>
                <a:latin typeface="Perpetua"/>
              </a:rPr>
              <a:t>	</a:t>
            </a:r>
            <a:endParaRPr lang="en-US" sz="2000" strike="noStrike" spc="-1" dirty="0">
              <a:solidFill>
                <a:srgbClr val="404040"/>
              </a:solidFill>
              <a:uFill>
                <a:solidFill>
                  <a:srgbClr val="FFFFFF"/>
                </a:solidFill>
              </a:uFill>
              <a:latin typeface="Calibri"/>
            </a:endParaRPr>
          </a:p>
          <a:p>
            <a:pPr>
              <a:lnSpc>
                <a:spcPct val="100000"/>
              </a:lnSpc>
            </a:pPr>
            <a:endParaRPr lang="en-US" sz="2000" strike="noStrike" spc="-1" dirty="0">
              <a:solidFill>
                <a:srgbClr val="404040"/>
              </a:solidFill>
              <a:uFill>
                <a:solidFill>
                  <a:srgbClr val="FFFFFF"/>
                </a:solidFill>
              </a:uFill>
              <a:latin typeface="Calibri"/>
            </a:endParaRPr>
          </a:p>
        </p:txBody>
      </p:sp>
      <p:sp>
        <p:nvSpPr>
          <p:cNvPr id="6" name="TextShape 3"/>
          <p:cNvSpPr txBox="1"/>
          <p:nvPr/>
        </p:nvSpPr>
        <p:spPr>
          <a:xfrm>
            <a:off x="822960" y="6459840"/>
            <a:ext cx="1854000" cy="364680"/>
          </a:xfrm>
          <a:prstGeom prst="rect">
            <a:avLst/>
          </a:prstGeom>
          <a:noFill/>
          <a:ln>
            <a:noFill/>
          </a:ln>
        </p:spPr>
        <p:txBody>
          <a:bodyPr anchor="ctr"/>
          <a:lstStyle/>
          <a:p>
            <a:pPr>
              <a:lnSpc>
                <a:spcPct val="100000"/>
              </a:lnSpc>
            </a:pPr>
            <a:r>
              <a:rPr lang="en-IN" sz="900" spc="-1" dirty="0" smtClean="0">
                <a:solidFill>
                  <a:srgbClr val="FFFFFF"/>
                </a:solidFill>
                <a:uFill>
                  <a:solidFill>
                    <a:srgbClr val="FFFFFF"/>
                  </a:solidFill>
                </a:uFill>
                <a:latin typeface="Calibri"/>
              </a:rPr>
              <a:t>03/05/2018</a:t>
            </a:r>
            <a:endParaRPr lang="en-IN" sz="1400" strike="noStrike" spc="-1" dirty="0">
              <a:solidFill>
                <a:srgbClr val="000000"/>
              </a:solidFill>
              <a:uFill>
                <a:solidFill>
                  <a:srgbClr val="FFFFFF"/>
                </a:solidFill>
              </a:uFill>
              <a:latin typeface="Times New Roman"/>
            </a:endParaRPr>
          </a:p>
        </p:txBody>
      </p:sp>
      <p:sp>
        <p:nvSpPr>
          <p:cNvPr id="7" name="TextShape 4"/>
          <p:cNvSpPr txBox="1"/>
          <p:nvPr/>
        </p:nvSpPr>
        <p:spPr>
          <a:xfrm>
            <a:off x="2764800" y="6459840"/>
            <a:ext cx="3616920" cy="364680"/>
          </a:xfrm>
          <a:prstGeom prst="rect">
            <a:avLst/>
          </a:prstGeom>
          <a:noFill/>
          <a:ln>
            <a:noFill/>
          </a:ln>
        </p:spPr>
        <p:txBody>
          <a:bodyPr anchor="ctr"/>
          <a:lstStyle/>
          <a:p>
            <a:pPr algn="ctr">
              <a:lnSpc>
                <a:spcPct val="100000"/>
              </a:lnSpc>
            </a:pPr>
            <a:r>
              <a:rPr lang="en-IN" sz="900" strike="noStrike" cap="all" spc="-1" dirty="0">
                <a:solidFill>
                  <a:srgbClr val="FFFFFF"/>
                </a:solidFill>
                <a:uFill>
                  <a:solidFill>
                    <a:srgbClr val="FFFFFF"/>
                  </a:solidFill>
                </a:uFill>
                <a:latin typeface="Calibri"/>
              </a:rPr>
              <a:t>IR Project </a:t>
            </a:r>
            <a:r>
              <a:rPr lang="en-IN" sz="900" strike="noStrike" cap="all" spc="-1" dirty="0" smtClean="0">
                <a:solidFill>
                  <a:srgbClr val="FFFFFF"/>
                </a:solidFill>
                <a:uFill>
                  <a:solidFill>
                    <a:srgbClr val="FFFFFF"/>
                  </a:solidFill>
                </a:uFill>
                <a:latin typeface="Calibri"/>
              </a:rPr>
              <a:t>End Semester Evaluation</a:t>
            </a:r>
            <a:endParaRPr lang="en-IN" sz="1400" strike="noStrike" spc="-1" dirty="0">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20629</TotalTime>
  <Words>1359</Words>
  <Application>Microsoft Office PowerPoint</Application>
  <PresentationFormat>On-screen Show (4:3)</PresentationFormat>
  <Paragraphs>271</Paragraphs>
  <Slides>28</Slides>
  <Notes>1</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Affective HCI based efficient e-learning environment using IoT</dc:title>
  <dc:creator>asd</dc:creator>
  <cp:lastModifiedBy>Windows User</cp:lastModifiedBy>
  <cp:revision>696</cp:revision>
  <dcterms:created xsi:type="dcterms:W3CDTF">2016-03-14T14:21:24Z</dcterms:created>
  <dcterms:modified xsi:type="dcterms:W3CDTF">2018-05-02T19:50:59Z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21</vt:i4>
  </property>
</Properties>
</file>