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6" r:id="rId4"/>
    <p:sldId id="257" r:id="rId5"/>
    <p:sldId id="259" r:id="rId6"/>
    <p:sldId id="260" r:id="rId7"/>
    <p:sldId id="262" r:id="rId8"/>
    <p:sldId id="261" r:id="rId9"/>
    <p:sldId id="265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>
      <p:cViewPr varScale="1">
        <p:scale>
          <a:sx n="70" d="100"/>
          <a:sy n="70" d="100"/>
        </p:scale>
        <p:origin x="12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598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984/_uuids" TargetMode="External"/><Relationship Id="rId2" Type="http://schemas.openxmlformats.org/officeDocument/2006/relationships/hyperlink" Target="http://127.0.0.1:5984/albu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984/albums/10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39752" y="1143000"/>
            <a:ext cx="5661248" cy="1061864"/>
          </a:xfrm>
        </p:spPr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0352" y="2492896"/>
            <a:ext cx="2922072" cy="3426663"/>
          </a:xfrm>
        </p:spPr>
        <p:txBody>
          <a:bodyPr/>
          <a:lstStyle/>
          <a:p>
            <a:r>
              <a:rPr lang="en-US" sz="2000" dirty="0"/>
              <a:t>Presented </a:t>
            </a:r>
            <a:r>
              <a:rPr lang="en-US" sz="2000" dirty="0"/>
              <a:t>By</a:t>
            </a:r>
          </a:p>
          <a:p>
            <a:r>
              <a:rPr lang="en-US" sz="2000" dirty="0"/>
              <a:t>Team </a:t>
            </a:r>
            <a:r>
              <a:rPr lang="en-US" sz="2000" dirty="0"/>
              <a:t>9:</a:t>
            </a:r>
          </a:p>
          <a:p>
            <a:r>
              <a:rPr lang="en-US" sz="2000" dirty="0"/>
              <a:t>Donita Almeida</a:t>
            </a:r>
          </a:p>
          <a:p>
            <a:r>
              <a:rPr lang="en-US" sz="2000" dirty="0" err="1"/>
              <a:t>Dhiraj</a:t>
            </a:r>
            <a:r>
              <a:rPr lang="en-US" sz="2000" dirty="0"/>
              <a:t> </a:t>
            </a:r>
            <a:r>
              <a:rPr lang="en-US" sz="2000" dirty="0" err="1"/>
              <a:t>Gurnani</a:t>
            </a:r>
            <a:endParaRPr lang="en-US" sz="2000" dirty="0"/>
          </a:p>
          <a:p>
            <a:r>
              <a:rPr lang="en-US" sz="2000" dirty="0"/>
              <a:t>George Zachariah</a:t>
            </a:r>
          </a:p>
          <a:p>
            <a:r>
              <a:rPr lang="en-US" sz="2000" dirty="0" err="1"/>
              <a:t>Ritika</a:t>
            </a:r>
            <a:r>
              <a:rPr lang="en-US" sz="2000" dirty="0"/>
              <a:t> Shetty</a:t>
            </a:r>
          </a:p>
          <a:p>
            <a:r>
              <a:rPr lang="en-US" sz="2000" dirty="0" err="1"/>
              <a:t>Saina</a:t>
            </a:r>
            <a:r>
              <a:rPr lang="en-US" sz="2000" dirty="0"/>
              <a:t> Patel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24" y="620688"/>
            <a:ext cx="2843808" cy="2266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28600"/>
            <a:ext cx="7128792" cy="824136"/>
          </a:xfrm>
        </p:spPr>
        <p:txBody>
          <a:bodyPr/>
          <a:lstStyle/>
          <a:p>
            <a:r>
              <a:rPr lang="en-IN" dirty="0"/>
              <a:t>Document </a:t>
            </a:r>
            <a:r>
              <a:rPr lang="en-IN" dirty="0" smtClean="0"/>
              <a:t>API </a:t>
            </a:r>
            <a:r>
              <a:rPr lang="en-US" altLang="en-US" dirty="0" smtClean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340768"/>
            <a:ext cx="7058744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_rev - If you want to update or delete a document, </a:t>
            </a:r>
            <a:r>
              <a:rPr lang="en-US" altLang="en-US" sz="1600" dirty="0" err="1"/>
              <a:t>CouchDB</a:t>
            </a:r>
            <a:r>
              <a:rPr lang="en-US" altLang="en-US" sz="1600" dirty="0"/>
              <a:t> expects you to include the _rev field of the revision you wish to </a:t>
            </a:r>
            <a:r>
              <a:rPr lang="en-US" altLang="en-US" sz="1600" dirty="0" smtClean="0"/>
              <a:t>change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curl -X PUT http://127.0.0.1:5984/albums/1000 -d '{"_rev":"1-42c7396a84eaf1728cdbf08415a09a41","title":"Abbey Road", "</a:t>
            </a:r>
            <a:r>
              <a:rPr lang="en-US" altLang="en-US" sz="1600" dirty="0" err="1"/>
              <a:t>artist":"The</a:t>
            </a:r>
            <a:r>
              <a:rPr lang="en-US" altLang="en-US" sz="1600" dirty="0"/>
              <a:t> Beatles","year":"1969"}'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33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 </a:t>
            </a:r>
            <a:r>
              <a:rPr lang="en-IN" dirty="0" smtClean="0"/>
              <a:t>API via curl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Command to replicate a Database :</a:t>
            </a:r>
          </a:p>
          <a:p>
            <a:r>
              <a:rPr lang="en-IN" sz="2000" dirty="0" smtClean="0"/>
              <a:t>curl </a:t>
            </a:r>
            <a:r>
              <a:rPr lang="en-IN" sz="2000" dirty="0"/>
              <a:t>-</a:t>
            </a:r>
            <a:r>
              <a:rPr lang="en-IN" sz="2000" dirty="0" err="1"/>
              <a:t>vX</a:t>
            </a:r>
            <a:r>
              <a:rPr lang="en-IN" sz="2000" dirty="0"/>
              <a:t> POST http://127.0.0.1:5984</a:t>
            </a:r>
            <a:r>
              <a:rPr lang="en-IN" sz="2000" dirty="0" smtClean="0"/>
              <a:t>/     </a:t>
            </a:r>
            <a:r>
              <a:rPr lang="en-IN" sz="2000" dirty="0"/>
              <a:t>_replicate \ -d '{"</a:t>
            </a:r>
            <a:r>
              <a:rPr lang="en-IN" sz="2000" dirty="0" err="1"/>
              <a:t>source":"albums","target</a:t>
            </a:r>
            <a:r>
              <a:rPr lang="en-IN" sz="2000" dirty="0" smtClean="0"/>
              <a:t>":    </a:t>
            </a:r>
            <a:r>
              <a:rPr lang="en-IN" sz="2000" dirty="0"/>
              <a:t>"</a:t>
            </a:r>
            <a:r>
              <a:rPr lang="en-IN" sz="2000" dirty="0" err="1"/>
              <a:t>albums_replica</a:t>
            </a:r>
            <a:r>
              <a:rPr lang="en-IN" sz="2000" dirty="0"/>
              <a:t>"}'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93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IN" dirty="0"/>
              <a:t>Powerful data processing using the built-in query </a:t>
            </a:r>
            <a:r>
              <a:rPr lang="en-IN" dirty="0" smtClean="0"/>
              <a:t>engine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Modular &amp; Scalable </a:t>
            </a:r>
            <a:r>
              <a:rPr lang="en-US" dirty="0" smtClean="0"/>
              <a:t>design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User friendly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91680" y="1412776"/>
            <a:ext cx="6842720" cy="4752528"/>
          </a:xfrm>
        </p:spPr>
        <p:txBody>
          <a:bodyPr/>
          <a:lstStyle/>
          <a:p>
            <a:r>
              <a:rPr lang="en-US" dirty="0" smtClean="0"/>
              <a:t>A NoSQL database</a:t>
            </a:r>
            <a:endParaRPr lang="en-US" dirty="0"/>
          </a:p>
          <a:p>
            <a:r>
              <a:rPr lang="en-IN" dirty="0"/>
              <a:t>U</a:t>
            </a:r>
            <a:r>
              <a:rPr lang="en-IN" dirty="0" smtClean="0"/>
              <a:t>ses</a:t>
            </a:r>
            <a:r>
              <a:rPr lang="en-IN" dirty="0"/>
              <a:t> JSON for documents</a:t>
            </a:r>
            <a:endParaRPr lang="en-US" dirty="0"/>
          </a:p>
          <a:p>
            <a:r>
              <a:rPr lang="en-IN" dirty="0" smtClean="0"/>
              <a:t>Uses JavaScript for MapReduce indexes</a:t>
            </a:r>
          </a:p>
          <a:p>
            <a:r>
              <a:rPr lang="en-IN" dirty="0" smtClean="0"/>
              <a:t>Uses HTTP for it’s </a:t>
            </a:r>
            <a:r>
              <a:rPr lang="en-IN" dirty="0" smtClean="0"/>
              <a:t>API</a:t>
            </a:r>
          </a:p>
          <a:p>
            <a:r>
              <a:rPr lang="en-IN" dirty="0" smtClean="0"/>
              <a:t>Documents can have attachments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vs </a:t>
            </a:r>
            <a:r>
              <a:rPr lang="en-IN" dirty="0" err="1"/>
              <a:t>CouchDB</a:t>
            </a:r>
            <a:endParaRPr lang="en-IN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2204864"/>
            <a:ext cx="6248400" cy="29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CouchDB</a:t>
            </a:r>
            <a:r>
              <a:rPr lang="en-IN" dirty="0"/>
              <a:t> Core API (Command Line Utility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API</a:t>
            </a:r>
          </a:p>
          <a:p>
            <a:r>
              <a:rPr lang="en-IN" dirty="0"/>
              <a:t>Database API</a:t>
            </a:r>
          </a:p>
          <a:p>
            <a:r>
              <a:rPr lang="en-IN" dirty="0"/>
              <a:t>Document API</a:t>
            </a:r>
          </a:p>
          <a:p>
            <a:r>
              <a:rPr lang="en-IN" dirty="0"/>
              <a:t>Replication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30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28600"/>
            <a:ext cx="7056784" cy="752128"/>
          </a:xfrm>
        </p:spPr>
        <p:txBody>
          <a:bodyPr/>
          <a:lstStyle/>
          <a:p>
            <a:r>
              <a:rPr lang="en-IN" dirty="0"/>
              <a:t>Server </a:t>
            </a:r>
            <a:r>
              <a:rPr lang="en-IN" dirty="0" smtClean="0"/>
              <a:t>API (</a:t>
            </a:r>
            <a:r>
              <a:rPr lang="en-US" altLang="en-US" dirty="0" smtClean="0"/>
              <a:t>Access </a:t>
            </a:r>
            <a:r>
              <a:rPr lang="en-US" altLang="en-US" dirty="0"/>
              <a:t>via </a:t>
            </a:r>
            <a:r>
              <a:rPr lang="en-US" altLang="en-US" dirty="0" smtClean="0"/>
              <a:t>CURL)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700808"/>
            <a:ext cx="6698704" cy="3672408"/>
          </a:xfrm>
        </p:spPr>
        <p:txBody>
          <a:bodyPr/>
          <a:lstStyle/>
          <a:p>
            <a:r>
              <a:rPr lang="en-US" altLang="en-US" sz="1600" dirty="0" smtClean="0">
                <a:latin typeface="Monaco" charset="0"/>
              </a:rPr>
              <a:t>5984 is the </a:t>
            </a:r>
            <a:r>
              <a:rPr lang="en-US" altLang="en-US" sz="1600" dirty="0">
                <a:latin typeface="Monaco" charset="0"/>
              </a:rPr>
              <a:t>port </a:t>
            </a:r>
            <a:r>
              <a:rPr lang="en-US" altLang="en-US" sz="1600" dirty="0" smtClean="0">
                <a:latin typeface="Monaco" charset="0"/>
              </a:rPr>
              <a:t>where </a:t>
            </a:r>
            <a:r>
              <a:rPr lang="en-US" altLang="en-US" sz="1600" dirty="0">
                <a:latin typeface="Monaco" charset="0"/>
              </a:rPr>
              <a:t>Couch </a:t>
            </a:r>
            <a:r>
              <a:rPr lang="en-US" altLang="en-US" sz="1600" dirty="0" smtClean="0">
                <a:latin typeface="Monaco" charset="0"/>
              </a:rPr>
              <a:t>DB server runs</a:t>
            </a:r>
          </a:p>
          <a:p>
            <a:r>
              <a:rPr lang="en-US" altLang="en-US" sz="1600" dirty="0" smtClean="0">
                <a:latin typeface="Monaco" charset="0"/>
              </a:rPr>
              <a:t>curl </a:t>
            </a:r>
            <a:r>
              <a:rPr lang="en-US" altLang="en-US" sz="1600" dirty="0">
                <a:latin typeface="Monaco" charset="0"/>
                <a:hlinkClick r:id="rId2"/>
              </a:rPr>
              <a:t>http</a:t>
            </a:r>
            <a:r>
              <a:rPr lang="en-US" altLang="en-US" sz="1600" dirty="0" smtClean="0">
                <a:latin typeface="Monaco" charset="0"/>
                <a:hlinkClick r:id="rId2"/>
              </a:rPr>
              <a:t>://127.0.0.1:5984/</a:t>
            </a:r>
            <a:endParaRPr lang="en-US" altLang="en-US" sz="1600" dirty="0" smtClean="0">
              <a:latin typeface="Monaco" charset="0"/>
            </a:endParaRPr>
          </a:p>
          <a:p>
            <a:pPr marL="0" indent="0">
              <a:buNone/>
            </a:pPr>
            <a:r>
              <a:rPr lang="en-IN" sz="1600" dirty="0"/>
              <a:t>This </a:t>
            </a:r>
            <a:r>
              <a:rPr lang="en-IN" sz="1600" dirty="0" smtClean="0"/>
              <a:t>returns </a:t>
            </a:r>
            <a:r>
              <a:rPr lang="en-IN" sz="1600" dirty="0"/>
              <a:t>the database </a:t>
            </a:r>
            <a:r>
              <a:rPr lang="en-IN" sz="1600" dirty="0" smtClean="0"/>
              <a:t>information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12976"/>
            <a:ext cx="4819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</a:t>
            </a:r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curl </a:t>
            </a:r>
            <a:r>
              <a:rPr lang="en-US" altLang="en-US" sz="2000" dirty="0"/>
              <a:t>-X GET http://127.0.0.1:5984/demo </a:t>
            </a:r>
            <a:r>
              <a:rPr lang="en-IN" sz="2000" dirty="0" smtClean="0"/>
              <a:t>(To </a:t>
            </a:r>
            <a:r>
              <a:rPr lang="en-IN" sz="2000" dirty="0"/>
              <a:t>obtain the database </a:t>
            </a:r>
            <a:r>
              <a:rPr lang="en-IN" sz="2000" dirty="0" smtClean="0"/>
              <a:t>information of database demo)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Monaco" charset="0"/>
              </a:rPr>
              <a:t>Result </a:t>
            </a:r>
            <a:r>
              <a:rPr lang="en-IN" altLang="en-US" sz="2000" dirty="0" err="1" smtClean="0">
                <a:latin typeface="Monaco" charset="0"/>
              </a:rPr>
              <a:t>eg</a:t>
            </a:r>
            <a:r>
              <a:rPr lang="en-IN" altLang="en-US" sz="2000" dirty="0" smtClean="0">
                <a:latin typeface="Monaco" charset="0"/>
              </a:rPr>
              <a:t>:</a:t>
            </a:r>
          </a:p>
          <a:p>
            <a:pPr marL="0" indent="0">
              <a:buNone/>
            </a:pPr>
            <a:endParaRPr lang="en-US" altLang="en-US" sz="1600" dirty="0" smtClean="0">
              <a:latin typeface="Monaco" charset="0"/>
            </a:endParaRPr>
          </a:p>
          <a:p>
            <a:pPr marL="0" indent="0">
              <a:buNone/>
            </a:pPr>
            <a:endParaRPr lang="en-US" altLang="en-US" sz="1600" dirty="0">
              <a:latin typeface="Monaco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Monaco" charset="0"/>
            </a:endParaRPr>
          </a:p>
          <a:p>
            <a:pPr marL="0" indent="0">
              <a:buNone/>
            </a:pPr>
            <a:endParaRPr lang="en-US" altLang="en-US" sz="1600" dirty="0">
              <a:latin typeface="Monaco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96952"/>
            <a:ext cx="4680520" cy="37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2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</a:t>
            </a:r>
            <a:r>
              <a:rPr lang="en-IN" dirty="0" smtClean="0"/>
              <a:t>API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Monaco" charset="0"/>
              </a:rPr>
              <a:t>curl -X PUT http://127.0.0.1:5984/baseball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>
                <a:latin typeface="Monaco" charset="0"/>
              </a:rPr>
              <a:t>creates a database with the name baseball (database names should be unique)</a:t>
            </a:r>
          </a:p>
          <a:p>
            <a:r>
              <a:rPr lang="en-US" altLang="en-US" sz="2000" dirty="0">
                <a:latin typeface="Monaco" charset="0"/>
              </a:rPr>
              <a:t>curl -X DELETE http://127.0.0.1:5984/baseball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7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28600"/>
            <a:ext cx="6698704" cy="1040160"/>
          </a:xfrm>
        </p:spPr>
        <p:txBody>
          <a:bodyPr/>
          <a:lstStyle/>
          <a:p>
            <a:r>
              <a:rPr lang="en-IN" dirty="0"/>
              <a:t>Document </a:t>
            </a:r>
            <a:r>
              <a:rPr lang="en-IN" dirty="0" smtClean="0"/>
              <a:t>API </a:t>
            </a:r>
            <a:r>
              <a:rPr lang="en-US" altLang="en-US" dirty="0" smtClean="0"/>
              <a:t>via </a:t>
            </a:r>
            <a:r>
              <a:rPr lang="en-US" altLang="en-US" dirty="0"/>
              <a:t>CURL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700808"/>
            <a:ext cx="6911280" cy="4536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curl -X PUT </a:t>
            </a:r>
            <a:r>
              <a:rPr lang="en-US" altLang="en-US" sz="2000" dirty="0">
                <a:hlinkClick r:id="rId2"/>
              </a:rPr>
              <a:t>http://</a:t>
            </a:r>
            <a:r>
              <a:rPr lang="en-US" altLang="en-US" sz="2000" dirty="0" smtClean="0">
                <a:hlinkClick r:id="rId2"/>
              </a:rPr>
              <a:t>127.0.0.1:5984/albums</a:t>
            </a: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curl -X PUT http://127.0.0.1:5984/albums/1000 -d '{"</a:t>
            </a:r>
            <a:r>
              <a:rPr lang="en-US" altLang="en-US" sz="2000" dirty="0" err="1"/>
              <a:t>title":"Abbey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Road","artist":"The</a:t>
            </a:r>
            <a:r>
              <a:rPr lang="en-US" altLang="en-US" sz="2000" dirty="0"/>
              <a:t> Beatles"} </a:t>
            </a:r>
            <a:r>
              <a:rPr lang="en-US" altLang="en-US" sz="2000" dirty="0" smtClean="0"/>
              <a:t>‘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/>
              <a:t>Uuids</a:t>
            </a:r>
            <a:r>
              <a:rPr lang="en-US" altLang="en-US" sz="2000" dirty="0"/>
              <a:t> curl -X GET </a:t>
            </a:r>
            <a:r>
              <a:rPr lang="en-US" altLang="en-US" sz="2000" dirty="0">
                <a:hlinkClick r:id="rId3"/>
              </a:rPr>
              <a:t>http://127.0.0.1:5984/_</a:t>
            </a:r>
            <a:r>
              <a:rPr lang="en-US" altLang="en-US" sz="2000" dirty="0" smtClean="0">
                <a:hlinkClick r:id="rId3"/>
              </a:rPr>
              <a:t>uuids</a:t>
            </a: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curl -X GET </a:t>
            </a:r>
            <a:r>
              <a:rPr lang="en-US" altLang="en-US" sz="2000" dirty="0">
                <a:hlinkClick r:id="rId4"/>
              </a:rPr>
              <a:t>http://127.0.0.1:5984/albums/1000</a:t>
            </a:r>
            <a:endParaRPr lang="en-US" alt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198576"/>
      </p:ext>
    </p:extLst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194</TotalTime>
  <Words>284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Monaco</vt:lpstr>
      <vt:lpstr>Times</vt:lpstr>
      <vt:lpstr>Times New Roman</vt:lpstr>
      <vt:lpstr>Verdana</vt:lpstr>
      <vt:lpstr>Wingdings</vt:lpstr>
      <vt:lpstr>06207074</vt:lpstr>
      <vt:lpstr>CouchDB</vt:lpstr>
      <vt:lpstr>Introduction</vt:lpstr>
      <vt:lpstr>Features</vt:lpstr>
      <vt:lpstr>SQL vs CouchDB</vt:lpstr>
      <vt:lpstr>CouchDB Core API (Command Line Utility )</vt:lpstr>
      <vt:lpstr>Server API (Access via CURL)</vt:lpstr>
      <vt:lpstr>Database API</vt:lpstr>
      <vt:lpstr>Database API (Contd..)</vt:lpstr>
      <vt:lpstr>Document API via CURL</vt:lpstr>
      <vt:lpstr>Document API (Contd..)</vt:lpstr>
      <vt:lpstr>Replication API via curl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Donita Almeida</dc:creator>
  <cp:keywords/>
  <cp:lastModifiedBy>Donita Almeida</cp:lastModifiedBy>
  <cp:revision>11</cp:revision>
  <cp:lastPrinted>1601-01-01T00:00:00Z</cp:lastPrinted>
  <dcterms:created xsi:type="dcterms:W3CDTF">2016-04-11T23:24:20Z</dcterms:created>
  <dcterms:modified xsi:type="dcterms:W3CDTF">2016-04-13T01:18:00Z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