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AAE3-DDA5-486F-F546-B21A8B4D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4CBC5-00F6-6D98-1028-5900D8C3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8798-6A6B-F659-FF76-6F2943B9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1D72-AC18-CC83-1CF3-55111CAE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9D13-B8FA-35A6-679D-078F2F71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19D2-6E82-FF3A-2AA4-2F8302D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FF41C-AF36-D9CD-7539-53787389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5EE6-74B7-975C-0319-9FEFAB7C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8546-52B1-E86D-BB7F-550E0534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98DD-1FA4-4B76-8EB9-D785A592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23DA-BE1B-BC3E-F1F1-F79824A93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A3AA-44AE-E680-DE57-A7B7CD772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82F9-079D-ECB1-1CB8-4D37B6AE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4A3D-CC38-B8A5-D0F7-27ED91AF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D004-FDB0-D696-4FB5-8294AB82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3AA-AB85-B6FA-32F2-B5F1A687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B3AE-273D-5572-C202-489B5547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7300-1D66-B7DE-5547-AA99FF7A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61AB-EBE1-ED78-FB0C-EBA1EFC6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FE38-3D3D-ED53-969A-30F8EA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9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2782-ACFD-0516-E6E4-C42BB598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686D-F36B-107C-476F-27BA77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4D78-02FC-A23D-0A01-995FC28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0915-032B-A1A7-0AD8-892D47D5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93279-8D80-F892-12C0-8E9BF786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80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510F-E76D-CBB6-C0E2-0F1654DC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A009-21E5-9652-CFE1-4065A4AE2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C7BCA-D103-3060-F2BD-A9B268B8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C3F9-72B6-B623-2F32-37B2B90D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E941-4F6F-2290-3543-D5AD2350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21B6-78BE-8B12-91B3-EAD5B80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56F6-B3B2-A96B-70E5-73954E9D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B091-A523-EF31-A42F-5AADD6A4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B890-46F4-DE01-A9A7-E1A16F01B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FC478-C032-A827-11A2-4E3891DAC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0A678-A719-C1E1-C4BC-C9DD2C455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FC93-9C8B-E92C-F564-37847E3F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EADEE-32B5-B522-F291-0D1EFD8E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2C663-F1A8-3E14-E327-C42428D7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3607-A3B9-1119-9708-A161A80C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2CB41-A474-2810-F74B-AFEA454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B4B12-FDC1-0FB1-F2AF-D3F5F8A8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61330-CC63-CE3A-B111-560213D9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A0D2E-18CE-D36E-0AAC-B88B6632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48390-1DEC-E96A-3E10-0222B404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D7A7E-CA3B-D6A0-92DF-85E65247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3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885-8E8D-11FA-A17A-728E3540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8274-CCC6-7E2C-8F27-B32DCA70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65FB-2715-1D18-EBB0-CA81F6CD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0D3CC-328B-C49F-847E-32CD368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5AF5-6542-8187-9E80-09CF6205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028E-01D7-439B-73A0-D85CFEA1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1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E933-57F2-EFAD-6372-AA720F73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5841C-7FA5-BC5D-E456-980BD9BB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7E7D-E70B-5092-AA8C-9A5AE667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17362-506E-6DCE-A1C9-DDC3E332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E23B-1379-3F52-6047-A25B8731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94E0B-D8BF-4222-E1D3-31F81497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3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41B-F32B-89A5-4242-8238CFF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93B6-69C3-F351-9608-283508E1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8C50-BCDB-BB0A-FC9A-2893F790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950F-DBEF-4C71-BED9-9E4F7F8B3430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2933-694B-6D6F-7E1D-851BF703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846C-D4AF-6D14-5B61-74DD598DA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FF3-7FB8-4D23-8EB7-DC5F4C24C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8DEB24-A8CC-4256-2898-09B695D16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12" t="52057" r="29228" b="36170"/>
          <a:stretch/>
        </p:blipFill>
        <p:spPr>
          <a:xfrm>
            <a:off x="3122579" y="3570050"/>
            <a:ext cx="5505856" cy="8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Patil</dc:creator>
  <cp:lastModifiedBy>Dhiraj Patil</cp:lastModifiedBy>
  <cp:revision>1</cp:revision>
  <dcterms:created xsi:type="dcterms:W3CDTF">2023-01-31T10:30:52Z</dcterms:created>
  <dcterms:modified xsi:type="dcterms:W3CDTF">2023-01-31T14:42:04Z</dcterms:modified>
</cp:coreProperties>
</file>