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4993-A2A3-0D0E-B0D9-355B98174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0E25D-9B89-566D-9E60-DA7953145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9918E-37F5-AEC6-5652-02F269C0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04A15-BA9F-4D57-FACB-3E374B8D1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72298-4CF3-CC18-EB33-B44A1D1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509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97A07-CAFB-D35C-9265-37C8077EE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A92B24-FF87-E78A-BF3A-C453CCC5F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91846-2A7C-77A5-7687-F7609BFEC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97AD7-9BA7-0B73-2973-11CDB282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5D427-DB52-6B20-FA0D-A7A6CBD0B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90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812626-4F80-1C91-31D2-9A3E0A4CE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473BE3-0755-9168-2243-526C77417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7181-A82E-D36D-46EF-BD3FC13F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481B3-F2DD-DF70-F368-9D2FB4354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AC6FE-0D7C-B1E5-67F5-EA7A7D29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2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6ECA8-F521-1E60-9399-09552AAC5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C91E1-D610-5D33-79F2-B091B7240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23BE5-D386-C3BC-359C-F2181F69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01EA9-5461-B690-8D27-A8E049C3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276D0-54D6-1897-2E4F-E9C2340F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028C3-3C45-302A-3FF0-76300022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6330F-F264-AEA7-B1FF-082F0E524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5D562-E432-6ACC-B51B-FF595FAE6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C43EF-BC95-ABB6-36F9-C7B59506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1B930-3903-AC78-6F1B-10F5E2616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95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E5518-40B4-8492-6FFE-B0A986AB8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2B3F5-8515-A428-1867-A2CEF4CE6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9CEC2-E75D-7A69-3873-6CE3A19B0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D8B34-CA6D-266D-903D-23A4B0F2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58312-2BCE-B6AF-0B5B-213F3B8CB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056AB-A3A3-73CB-05AE-D8B2CE75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5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EA58-348A-B013-8773-1A618819F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887B7-9832-326F-5D25-8AB7440F1D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C795CB-B079-D77B-94B4-3B10F1890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61375-8443-3C8B-34B9-A04B359CE8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6FF11-EDD0-FA41-CB09-262B03C9B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D88E34-E2FD-0F53-D040-5D349F0D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E9DB6-DBB4-43EE-D2FE-7F99C14A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48AA4-FD6A-4D89-A788-CC429444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569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D7F2B-9FD1-225E-53E4-BD044D2C4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6E00B2-EDA3-F2D0-B26E-5FA81C07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E188A-D7B4-4097-E6C8-383EEB36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EBF76-801B-D236-F1CC-4869FCE94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3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32FC0-A47D-D9AF-47E9-B31ABE11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41D8D-683D-2098-639C-9CDCDED79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78A5F-4594-E22E-F516-BA3CDDA2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87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595B-8AF7-FE96-95BD-6B1A1C84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A82C-3651-1F91-DFD5-E57396046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B121EC-BF73-FEBF-F0CD-CC53C57421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475495-E3A1-0893-64D3-17FCB6DDC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D0970-1176-FFF6-CB28-090787186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534F9-6B70-7A74-B765-9F914C32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B47A-C98D-D392-A065-541164B1A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81CCA-8E1B-1BFA-4E18-920D5630E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11AA5-39E3-C3A8-2A68-6B9F00C4C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7AC26-2886-F6BC-85EC-E8BB8FA51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2FC64-CA00-9706-1A33-84A2AD430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BFDBD-B6ED-AEC3-1AF0-F5A7A7E5A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92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0DA714-C8A7-31AB-E55E-BC3BBBFB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A6D06-EAAB-7E0C-8057-0F520D1EA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1F199-66E6-EB8F-80A6-9E8149AB5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79E553-92EC-49BE-9307-31077B7D9B45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65F2D-54A0-F21E-8D41-40F97F527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9EFBF-9D85-2480-F120-8DD751348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19462-47F2-49DF-831B-7E82230A2C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8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771B8CE-E23F-7EE2-79CE-F7F6E1A1698D}"/>
              </a:ext>
            </a:extLst>
          </p:cNvPr>
          <p:cNvSpPr/>
          <p:nvPr/>
        </p:nvSpPr>
        <p:spPr>
          <a:xfrm>
            <a:off x="5618829" y="1194605"/>
            <a:ext cx="5757567" cy="10932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2A2EE-8708-136A-B78E-09C6B1427724}"/>
              </a:ext>
            </a:extLst>
          </p:cNvPr>
          <p:cNvSpPr txBox="1"/>
          <p:nvPr/>
        </p:nvSpPr>
        <p:spPr>
          <a:xfrm>
            <a:off x="4130565" y="3010555"/>
            <a:ext cx="1557633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Rasterizer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814C06-406A-336D-CE0C-98CBA6F58366}"/>
              </a:ext>
            </a:extLst>
          </p:cNvPr>
          <p:cNvSpPr txBox="1"/>
          <p:nvPr/>
        </p:nvSpPr>
        <p:spPr>
          <a:xfrm>
            <a:off x="3392737" y="1626265"/>
            <a:ext cx="1545022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Camera Pose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EA275-0780-C095-D551-213D2D6F699F}"/>
              </a:ext>
            </a:extLst>
          </p:cNvPr>
          <p:cNvSpPr txBox="1"/>
          <p:nvPr/>
        </p:nvSpPr>
        <p:spPr>
          <a:xfrm>
            <a:off x="7328861" y="1282536"/>
            <a:ext cx="2143061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Weight to Train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BA346C-356F-A2B8-8AAE-B3787545FE8E}"/>
              </a:ext>
            </a:extLst>
          </p:cNvPr>
          <p:cNvSpPr txBox="1"/>
          <p:nvPr/>
        </p:nvSpPr>
        <p:spPr>
          <a:xfrm>
            <a:off x="5795401" y="1810931"/>
            <a:ext cx="2143061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Sparse </a:t>
            </a:r>
            <a:r>
              <a:rPr lang="en-US" dirty="0" err="1"/>
              <a:t>PointCloud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96AFCC-E958-27BE-3B39-C2F2F0D0A8DE}"/>
              </a:ext>
            </a:extLst>
          </p:cNvPr>
          <p:cNvSpPr txBox="1"/>
          <p:nvPr/>
        </p:nvSpPr>
        <p:spPr>
          <a:xfrm>
            <a:off x="8097693" y="1810931"/>
            <a:ext cx="3099501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PointCloud</a:t>
            </a:r>
            <a:r>
              <a:rPr lang="en-US" dirty="0"/>
              <a:t> Extra 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7A8256-8983-C9EC-1858-99D5D9F61B98}"/>
              </a:ext>
            </a:extLst>
          </p:cNvPr>
          <p:cNvSpPr txBox="1"/>
          <p:nvPr/>
        </p:nvSpPr>
        <p:spPr>
          <a:xfrm>
            <a:off x="5688198" y="3917740"/>
            <a:ext cx="1396825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BC3047-EA1B-CBF3-89FC-9022B0207744}"/>
              </a:ext>
            </a:extLst>
          </p:cNvPr>
          <p:cNvSpPr txBox="1"/>
          <p:nvPr/>
        </p:nvSpPr>
        <p:spPr>
          <a:xfrm>
            <a:off x="6993583" y="2963853"/>
            <a:ext cx="2626008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Image From Multi Views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21865EF-231A-94BD-EDA0-71B44F7D4C73}"/>
              </a:ext>
            </a:extLst>
          </p:cNvPr>
          <p:cNvCxnSpPr>
            <a:cxnSpLocks/>
          </p:cNvCxnSpPr>
          <p:nvPr/>
        </p:nvCxnSpPr>
        <p:spPr>
          <a:xfrm flipH="1">
            <a:off x="5183702" y="2287886"/>
            <a:ext cx="1809881" cy="722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EC4C91-9F35-14CC-F4E9-5F4BDBD08064}"/>
              </a:ext>
            </a:extLst>
          </p:cNvPr>
          <p:cNvCxnSpPr>
            <a:cxnSpLocks/>
            <a:stCxn id="6" idx="3"/>
            <a:endCxn id="13" idx="2"/>
          </p:cNvCxnSpPr>
          <p:nvPr/>
        </p:nvCxnSpPr>
        <p:spPr>
          <a:xfrm flipV="1">
            <a:off x="5688198" y="2287886"/>
            <a:ext cx="2809415" cy="9073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C65A12-6546-AD73-D6AA-C5ADD98AEF7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65248" y="1995597"/>
            <a:ext cx="1014807" cy="1014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6054D7A-EDC8-6CDA-AD7F-8053DEB192FD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092905" y="3333185"/>
            <a:ext cx="1213682" cy="6695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B452B0-994E-5067-8640-A70E1EB94E9B}"/>
              </a:ext>
            </a:extLst>
          </p:cNvPr>
          <p:cNvCxnSpPr>
            <a:cxnSpLocks/>
            <a:stCxn id="11" idx="1"/>
            <a:endCxn id="6" idx="2"/>
          </p:cNvCxnSpPr>
          <p:nvPr/>
        </p:nvCxnSpPr>
        <p:spPr>
          <a:xfrm flipH="1" flipV="1">
            <a:off x="4909382" y="3379887"/>
            <a:ext cx="778816" cy="722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1B01C0-9A20-1085-4E31-51C1EDCF2AB7}"/>
              </a:ext>
            </a:extLst>
          </p:cNvPr>
          <p:cNvCxnSpPr>
            <a:cxnSpLocks/>
          </p:cNvCxnSpPr>
          <p:nvPr/>
        </p:nvCxnSpPr>
        <p:spPr>
          <a:xfrm>
            <a:off x="4442298" y="3379887"/>
            <a:ext cx="1253782" cy="830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A55C4F-2CAF-D395-25C4-C008D8B7B73F}"/>
              </a:ext>
            </a:extLst>
          </p:cNvPr>
          <p:cNvSpPr txBox="1"/>
          <p:nvPr/>
        </p:nvSpPr>
        <p:spPr>
          <a:xfrm>
            <a:off x="4005960" y="2364929"/>
            <a:ext cx="7616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1E3E40-7DFA-7B3C-3443-D981A8099A0F}"/>
              </a:ext>
            </a:extLst>
          </p:cNvPr>
          <p:cNvSpPr txBox="1"/>
          <p:nvPr/>
        </p:nvSpPr>
        <p:spPr>
          <a:xfrm>
            <a:off x="5470633" y="2356856"/>
            <a:ext cx="761621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Input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E5229E-7482-6F91-A7D5-4EB48039B457}"/>
              </a:ext>
            </a:extLst>
          </p:cNvPr>
          <p:cNvSpPr txBox="1"/>
          <p:nvPr/>
        </p:nvSpPr>
        <p:spPr>
          <a:xfrm>
            <a:off x="3769009" y="3702297"/>
            <a:ext cx="162435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Rasterized 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DCFB9D-5CA4-C79F-8B69-630D6FF413B6}"/>
              </a:ext>
            </a:extLst>
          </p:cNvPr>
          <p:cNvSpPr txBox="1"/>
          <p:nvPr/>
        </p:nvSpPr>
        <p:spPr>
          <a:xfrm>
            <a:off x="5171154" y="3492685"/>
            <a:ext cx="9841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Gradient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25AC4A-7EB9-6B50-C81B-91C55DAB053C}"/>
              </a:ext>
            </a:extLst>
          </p:cNvPr>
          <p:cNvSpPr txBox="1"/>
          <p:nvPr/>
        </p:nvSpPr>
        <p:spPr>
          <a:xfrm>
            <a:off x="7498079" y="2523368"/>
            <a:ext cx="98412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Gradient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01CA33-2B35-7040-5527-561F4C572C8C}"/>
              </a:ext>
            </a:extLst>
          </p:cNvPr>
          <p:cNvSpPr/>
          <p:nvPr/>
        </p:nvSpPr>
        <p:spPr>
          <a:xfrm>
            <a:off x="5069189" y="443740"/>
            <a:ext cx="4344976" cy="4055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Gaussian Splatting</a:t>
            </a:r>
          </a:p>
        </p:txBody>
      </p:sp>
    </p:spTree>
    <p:extLst>
      <p:ext uri="{BB962C8B-B14F-4D97-AF65-F5344CB8AC3E}">
        <p14:creationId xmlns:p14="http://schemas.microsoft.com/office/powerpoint/2010/main" val="3410570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Dhiraj Kumar Rouniyar</dc:creator>
  <cp:lastModifiedBy>Dhiraj Kumar Rouniyar</cp:lastModifiedBy>
  <cp:revision>2</cp:revision>
  <dcterms:created xsi:type="dcterms:W3CDTF">2024-05-09T04:06:21Z</dcterms:created>
  <dcterms:modified xsi:type="dcterms:W3CDTF">2024-05-09T04:54:32Z</dcterms:modified>
</cp:coreProperties>
</file>