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Play"/>
      <p:regular r:id="rId7"/>
      <p:bold r:id="rId8"/>
    </p:embeddedFont>
    <p:embeddedFont>
      <p:font typeface="Roboto Medium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P/CNUCd+KBvdTrlmF6jjqGNkQ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italic.fntdata"/><Relationship Id="rId10" Type="http://schemas.openxmlformats.org/officeDocument/2006/relationships/font" Target="fonts/RobotoMedium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lay-regular.fntdata"/><Relationship Id="rId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64fe7fb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64fe7fb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the semantic map information to go to a location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lumn (light)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64fe7fbcd_0_98"/>
          <p:cNvSpPr txBox="1"/>
          <p:nvPr>
            <p:ph idx="1" type="body"/>
          </p:nvPr>
        </p:nvSpPr>
        <p:spPr>
          <a:xfrm>
            <a:off x="1737167" y="2081600"/>
            <a:ext cx="4297200" cy="33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g2d64fe7fbcd_0_98"/>
          <p:cNvSpPr txBox="1"/>
          <p:nvPr>
            <p:ph idx="2" type="subTitle"/>
          </p:nvPr>
        </p:nvSpPr>
        <p:spPr>
          <a:xfrm>
            <a:off x="1737233" y="1219200"/>
            <a:ext cx="7285200" cy="609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2F54"/>
              </a:buClr>
              <a:buSzPts val="2400"/>
              <a:buFont typeface="Roboto Medium"/>
              <a:buNone/>
              <a:defRPr sz="2400">
                <a:solidFill>
                  <a:srgbClr val="032F5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83" name="Google Shape;83;g2d64fe7fbcd_0_98"/>
          <p:cNvSpPr txBox="1"/>
          <p:nvPr>
            <p:ph type="title"/>
          </p:nvPr>
        </p:nvSpPr>
        <p:spPr>
          <a:xfrm>
            <a:off x="1737233" y="694400"/>
            <a:ext cx="87783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32F54"/>
              </a:buClr>
              <a:buSzPts val="4000"/>
              <a:buFont typeface="Roboto"/>
              <a:buNone/>
              <a:defRPr b="1" sz="4000">
                <a:solidFill>
                  <a:srgbClr val="032F5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g2d64fe7fbcd_0_98"/>
          <p:cNvSpPr txBox="1"/>
          <p:nvPr>
            <p:ph idx="3" type="body"/>
          </p:nvPr>
        </p:nvSpPr>
        <p:spPr>
          <a:xfrm>
            <a:off x="6157467" y="2093200"/>
            <a:ext cx="4358100" cy="33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g2d64fe7fbcd_0_98"/>
          <p:cNvSpPr txBox="1"/>
          <p:nvPr>
            <p:ph idx="12" type="sldNum"/>
          </p:nvPr>
        </p:nvSpPr>
        <p:spPr>
          <a:xfrm>
            <a:off x="304800" y="6357266"/>
            <a:ext cx="731700" cy="19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47135" cy="650928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1666483" y="1708983"/>
            <a:ext cx="480652" cy="290085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1666483" y="5909967"/>
            <a:ext cx="480652" cy="290085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296500" y="1837975"/>
            <a:ext cx="1117200" cy="600000"/>
          </a:xfrm>
          <a:prstGeom prst="rect">
            <a:avLst/>
          </a:prstGeom>
          <a:solidFill>
            <a:srgbClr val="EBE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7723275" y="5480625"/>
            <a:ext cx="1173000" cy="861300"/>
          </a:xfrm>
          <a:prstGeom prst="rect">
            <a:avLst/>
          </a:prstGeom>
          <a:solidFill>
            <a:srgbClr val="EBE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9198300" y="5480625"/>
            <a:ext cx="1173000" cy="861300"/>
          </a:xfrm>
          <a:prstGeom prst="rect">
            <a:avLst/>
          </a:prstGeom>
          <a:solidFill>
            <a:srgbClr val="EBE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8316475" y="6039625"/>
            <a:ext cx="1173000" cy="351300"/>
          </a:xfrm>
          <a:prstGeom prst="rect">
            <a:avLst/>
          </a:prstGeom>
          <a:solidFill>
            <a:srgbClr val="EBE4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000" y="1673150"/>
            <a:ext cx="764825" cy="7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1450" y="5672600"/>
            <a:ext cx="764825" cy="7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89475" y="5555569"/>
            <a:ext cx="480650" cy="711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8900025" y="6059601"/>
            <a:ext cx="188875" cy="149772"/>
          </a:xfrm>
          <a:custGeom>
            <a:rect b="b" l="l" r="r" t="t"/>
            <a:pathLst>
              <a:path extrusionOk="0" h="6376" w="6709">
                <a:moveTo>
                  <a:pt x="0" y="6057"/>
                </a:moveTo>
                <a:cubicBezTo>
                  <a:pt x="836" y="6025"/>
                  <a:pt x="3897" y="6872"/>
                  <a:pt x="5015" y="5862"/>
                </a:cubicBezTo>
                <a:cubicBezTo>
                  <a:pt x="6133" y="4853"/>
                  <a:pt x="6427" y="977"/>
                  <a:pt x="67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01" name="Google Shape;101;p1"/>
          <p:cNvCxnSpPr/>
          <p:nvPr/>
        </p:nvCxnSpPr>
        <p:spPr>
          <a:xfrm flipH="1" rot="10800000">
            <a:off x="8902500" y="6222175"/>
            <a:ext cx="533400" cy="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"/>
          <p:cNvSpPr/>
          <p:nvPr/>
        </p:nvSpPr>
        <p:spPr>
          <a:xfrm>
            <a:off x="530425" y="448175"/>
            <a:ext cx="9439800" cy="6594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296500" y="395525"/>
            <a:ext cx="9586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Overall Pipeline_Semantic awareness using LLM with VLM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605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64fe7fbcd_0_12"/>
          <p:cNvSpPr txBox="1"/>
          <p:nvPr/>
        </p:nvSpPr>
        <p:spPr>
          <a:xfrm>
            <a:off x="-56800" y="-902533"/>
            <a:ext cx="554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32F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g2d64fe7fbc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450" y="1041092"/>
            <a:ext cx="2243933" cy="2243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g2d64fe7fbcd_0_12"/>
          <p:cNvGrpSpPr/>
          <p:nvPr/>
        </p:nvGrpSpPr>
        <p:grpSpPr>
          <a:xfrm>
            <a:off x="9370800" y="739282"/>
            <a:ext cx="2661366" cy="1450437"/>
            <a:chOff x="7028275" y="554475"/>
            <a:chExt cx="1996075" cy="1087855"/>
          </a:xfrm>
        </p:grpSpPr>
        <p:sp>
          <p:nvSpPr>
            <p:cNvPr id="111" name="Google Shape;111;g2d64fe7fbcd_0_12"/>
            <p:cNvSpPr/>
            <p:nvPr/>
          </p:nvSpPr>
          <p:spPr>
            <a:xfrm>
              <a:off x="7122350" y="1276575"/>
              <a:ext cx="1902000" cy="365700"/>
            </a:xfrm>
            <a:prstGeom prst="flowChartAlternateProcess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I reached to Coordinates: x,y,z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" name="Google Shape;112;g2d64fe7fbcd_0_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28275" y="1276525"/>
              <a:ext cx="548702" cy="3658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g2d64fe7fbcd_0_12"/>
            <p:cNvSpPr/>
            <p:nvPr/>
          </p:nvSpPr>
          <p:spPr>
            <a:xfrm>
              <a:off x="7122350" y="870075"/>
              <a:ext cx="1902000" cy="365700"/>
            </a:xfrm>
            <a:prstGeom prst="flowChartAlternateProcess">
              <a:avLst/>
            </a:prstGeom>
            <a:solidFill>
              <a:srgbClr val="DCDCA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Go to person wearing a </a:t>
              </a:r>
              <a:r>
                <a:rPr b="1" lang="en-US" sz="900">
                  <a:latin typeface="Roboto"/>
                  <a:ea typeface="Roboto"/>
                  <a:cs typeface="Roboto"/>
                  <a:sym typeface="Roboto"/>
                </a:rPr>
                <a:t>blue shirt</a:t>
              </a: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, 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latin typeface="Roboto"/>
                  <a:ea typeface="Roboto"/>
                  <a:cs typeface="Roboto"/>
                  <a:sym typeface="Roboto"/>
                </a:rPr>
                <a:t>orange cap</a:t>
              </a: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 and</a:t>
              </a:r>
              <a:r>
                <a:rPr b="1" lang="en-US" sz="900">
                  <a:latin typeface="Roboto"/>
                  <a:ea typeface="Roboto"/>
                  <a:cs typeface="Roboto"/>
                  <a:sym typeface="Roboto"/>
                </a:rPr>
                <a:t> blue pant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4" name="Google Shape;114;g2d64fe7fbcd_0_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19725" y="874173"/>
              <a:ext cx="365800" cy="36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g2d64fe7fbcd_0_12"/>
            <p:cNvSpPr txBox="1"/>
            <p:nvPr/>
          </p:nvSpPr>
          <p:spPr>
            <a:xfrm>
              <a:off x="7739900" y="554475"/>
              <a:ext cx="6669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" name="Google Shape;116;g2d64fe7fbcd_0_12"/>
          <p:cNvSpPr/>
          <p:nvPr/>
        </p:nvSpPr>
        <p:spPr>
          <a:xfrm>
            <a:off x="7272317" y="2899133"/>
            <a:ext cx="346950" cy="297702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2d64fe7fbcd_0_12"/>
          <p:cNvSpPr/>
          <p:nvPr/>
        </p:nvSpPr>
        <p:spPr>
          <a:xfrm>
            <a:off x="7061800" y="3089067"/>
            <a:ext cx="210546" cy="19596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2d64fe7fbcd_0_12"/>
          <p:cNvSpPr/>
          <p:nvPr/>
        </p:nvSpPr>
        <p:spPr>
          <a:xfrm>
            <a:off x="7691533" y="2637467"/>
            <a:ext cx="2661600" cy="4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2d64fe7fbcd_0_12"/>
          <p:cNvSpPr txBox="1"/>
          <p:nvPr/>
        </p:nvSpPr>
        <p:spPr>
          <a:xfrm>
            <a:off x="7604800" y="2503475"/>
            <a:ext cx="26613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32F54"/>
                </a:solidFill>
                <a:latin typeface="Roboto"/>
                <a:ea typeface="Roboto"/>
                <a:cs typeface="Roboto"/>
                <a:sym typeface="Roboto"/>
              </a:rPr>
              <a:t>That’s tough one, also I don’t have that object in my map</a:t>
            </a:r>
            <a:endParaRPr sz="1300">
              <a:solidFill>
                <a:srgbClr val="032F5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g2d64fe7fbcd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7908" y="1487642"/>
            <a:ext cx="2877099" cy="28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d64fe7fbcd_0_12"/>
          <p:cNvSpPr/>
          <p:nvPr/>
        </p:nvSpPr>
        <p:spPr>
          <a:xfrm>
            <a:off x="5948267" y="954467"/>
            <a:ext cx="3215700" cy="16584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No worries, I know where to go, thanks to guided VLM model.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" name="Google Shape;122;g2d64fe7fbcd_0_12"/>
          <p:cNvGrpSpPr/>
          <p:nvPr/>
        </p:nvGrpSpPr>
        <p:grpSpPr>
          <a:xfrm>
            <a:off x="9370800" y="4396882"/>
            <a:ext cx="2661366" cy="1450437"/>
            <a:chOff x="7028275" y="554475"/>
            <a:chExt cx="1996075" cy="1087855"/>
          </a:xfrm>
        </p:grpSpPr>
        <p:sp>
          <p:nvSpPr>
            <p:cNvPr id="123" name="Google Shape;123;g2d64fe7fbcd_0_12"/>
            <p:cNvSpPr/>
            <p:nvPr/>
          </p:nvSpPr>
          <p:spPr>
            <a:xfrm>
              <a:off x="7122350" y="1276575"/>
              <a:ext cx="1902000" cy="365700"/>
            </a:xfrm>
            <a:prstGeom prst="flowChartAlternateProcess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 reached to Coordinates: x,y,z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4" name="Google Shape;124;g2d64fe7fbcd_0_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28275" y="1276525"/>
              <a:ext cx="548702" cy="3658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g2d64fe7fbcd_0_12"/>
            <p:cNvSpPr/>
            <p:nvPr/>
          </p:nvSpPr>
          <p:spPr>
            <a:xfrm>
              <a:off x="7122350" y="870075"/>
              <a:ext cx="1902000" cy="365700"/>
            </a:xfrm>
            <a:prstGeom prst="flowChartAlternateProcess">
              <a:avLst/>
            </a:prstGeom>
            <a:solidFill>
              <a:srgbClr val="DCDCA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Go to person wearing a </a:t>
              </a:r>
              <a:r>
                <a:rPr b="1" lang="en-US" sz="900">
                  <a:latin typeface="Roboto"/>
                  <a:ea typeface="Roboto"/>
                  <a:cs typeface="Roboto"/>
                  <a:sym typeface="Roboto"/>
                </a:rPr>
                <a:t>red tie</a:t>
              </a: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, 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>
                  <a:latin typeface="Roboto"/>
                  <a:ea typeface="Roboto"/>
                  <a:cs typeface="Roboto"/>
                  <a:sym typeface="Roboto"/>
                </a:rPr>
                <a:t>gray pants</a:t>
              </a:r>
              <a:r>
                <a:rPr lang="en-US" sz="900">
                  <a:latin typeface="Roboto"/>
                  <a:ea typeface="Roboto"/>
                  <a:cs typeface="Roboto"/>
                  <a:sym typeface="Roboto"/>
                </a:rPr>
                <a:t> and</a:t>
              </a:r>
              <a:r>
                <a:rPr b="1" lang="en-US" sz="900">
                  <a:latin typeface="Roboto"/>
                  <a:ea typeface="Roboto"/>
                  <a:cs typeface="Roboto"/>
                  <a:sym typeface="Roboto"/>
                </a:rPr>
                <a:t> black shoes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6" name="Google Shape;126;g2d64fe7fbcd_0_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19725" y="874173"/>
              <a:ext cx="365800" cy="36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g2d64fe7fbcd_0_12"/>
            <p:cNvSpPr txBox="1"/>
            <p:nvPr/>
          </p:nvSpPr>
          <p:spPr>
            <a:xfrm>
              <a:off x="7739900" y="554475"/>
              <a:ext cx="6669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" name="Google Shape;128;g2d64fe7fbcd_0_12"/>
          <p:cNvSpPr txBox="1"/>
          <p:nvPr>
            <p:ph idx="4294967295" type="title"/>
          </p:nvPr>
        </p:nvSpPr>
        <p:spPr>
          <a:xfrm>
            <a:off x="567200" y="429675"/>
            <a:ext cx="69396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Advanced Use Cases: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2d64fe7fbcd_0_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762600" y="3089075"/>
            <a:ext cx="1744300" cy="17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d64fe7fbcd_0_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175" y="2503476"/>
            <a:ext cx="1597650" cy="26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2024-11-12T05:07:56Z</dcterms:created>
  <dc:creator>Dhiraj Kumar Rouniyar</dc:creator>
</cp:coreProperties>
</file>