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8" r:id="rId3"/>
    <p:sldId id="257" r:id="rId4"/>
    <p:sldId id="269" r:id="rId5"/>
    <p:sldId id="270" r:id="rId6"/>
    <p:sldId id="271" r:id="rId7"/>
    <p:sldId id="272" r:id="rId8"/>
    <p:sldId id="273" r:id="rId9"/>
    <p:sldId id="274" r:id="rId10"/>
    <p:sldId id="275" r:id="rId11"/>
    <p:sldId id="276"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tx1"/>
                </a:solidFill>
                <a:latin typeface="Roboto" panose="02000000000000000000" pitchFamily="2" charset="0"/>
                <a:ea typeface="Roboto" panose="02000000000000000000" pitchFamily="2" charset="0"/>
                <a:cs typeface="Roboto" panose="02000000000000000000" pitchFamily="2" charset="0"/>
              </a:rPr>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FF9900"/>
              </a:solidFill>
              <a:ln w="19050">
                <a:solidFill>
                  <a:schemeClr val="lt1"/>
                </a:solidFill>
              </a:ln>
              <a:effectLst/>
            </c:spPr>
            <c:extLst>
              <c:ext xmlns:c16="http://schemas.microsoft.com/office/drawing/2014/chart" uri="{C3380CC4-5D6E-409C-BE32-E72D297353CC}">
                <c16:uniqueId val="{00000001-38BC-425E-AA1A-FD5D7BB7B628}"/>
              </c:ext>
            </c:extLst>
          </c:dPt>
          <c:dPt>
            <c:idx val="1"/>
            <c:bubble3D val="0"/>
            <c:spPr>
              <a:solidFill>
                <a:srgbClr val="131921"/>
              </a:solidFill>
              <a:ln w="19050">
                <a:solidFill>
                  <a:schemeClr val="lt1"/>
                </a:solidFill>
              </a:ln>
              <a:effectLst/>
            </c:spPr>
            <c:extLst>
              <c:ext xmlns:c16="http://schemas.microsoft.com/office/drawing/2014/chart" uri="{C3380CC4-5D6E-409C-BE32-E72D297353CC}">
                <c16:uniqueId val="{00000003-38BC-425E-AA1A-FD5D7BB7B628}"/>
              </c:ext>
            </c:extLst>
          </c:dPt>
          <c:dPt>
            <c:idx val="2"/>
            <c:bubble3D val="0"/>
            <c:spPr>
              <a:solidFill>
                <a:srgbClr val="00AAE1"/>
              </a:solidFill>
              <a:ln w="19050">
                <a:solidFill>
                  <a:schemeClr val="lt1"/>
                </a:solidFill>
              </a:ln>
              <a:effectLst/>
            </c:spPr>
            <c:extLst>
              <c:ext xmlns:c16="http://schemas.microsoft.com/office/drawing/2014/chart" uri="{C3380CC4-5D6E-409C-BE32-E72D297353CC}">
                <c16:uniqueId val="{00000005-38BC-425E-AA1A-FD5D7BB7B628}"/>
              </c:ext>
            </c:extLst>
          </c:dPt>
          <c:dPt>
            <c:idx val="3"/>
            <c:bubble3D val="0"/>
            <c:spPr>
              <a:solidFill>
                <a:srgbClr val="00674B"/>
              </a:solidFill>
              <a:ln w="19050">
                <a:solidFill>
                  <a:schemeClr val="lt1"/>
                </a:solidFill>
              </a:ln>
              <a:effectLst/>
            </c:spPr>
            <c:extLst>
              <c:ext xmlns:c16="http://schemas.microsoft.com/office/drawing/2014/chart" uri="{C3380CC4-5D6E-409C-BE32-E72D297353CC}">
                <c16:uniqueId val="{00000007-38BC-425E-AA1A-FD5D7BB7B628}"/>
              </c:ext>
            </c:extLst>
          </c:dPt>
          <c:dPt>
            <c:idx val="4"/>
            <c:bubble3D val="0"/>
            <c:spPr>
              <a:solidFill>
                <a:srgbClr val="D9D9D9"/>
              </a:solidFill>
              <a:ln w="19050">
                <a:solidFill>
                  <a:schemeClr val="lt1"/>
                </a:solidFill>
              </a:ln>
              <a:effectLst/>
            </c:spPr>
            <c:extLst>
              <c:ext xmlns:c16="http://schemas.microsoft.com/office/drawing/2014/chart" uri="{C3380CC4-5D6E-409C-BE32-E72D297353CC}">
                <c16:uniqueId val="{00000009-38BC-425E-AA1A-FD5D7BB7B62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8BC-425E-AA1A-FD5D7BB7B62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8BC-425E-AA1A-FD5D7BB7B628}"/>
              </c:ext>
            </c:extLst>
          </c:dPt>
          <c:cat>
            <c:strRef>
              <c:f>Sheet1!$A$2:$A$8</c:f>
              <c:strCache>
                <c:ptCount val="7"/>
                <c:pt idx="0">
                  <c:v>Sub saharan Africa</c:v>
                </c:pt>
                <c:pt idx="1">
                  <c:v>Europe</c:v>
                </c:pt>
                <c:pt idx="2">
                  <c:v>Asia</c:v>
                </c:pt>
                <c:pt idx="3">
                  <c:v>Middle east &amp; North America</c:v>
                </c:pt>
                <c:pt idx="4">
                  <c:v>Autralia and Ocania</c:v>
                </c:pt>
                <c:pt idx="5">
                  <c:v>Central america &amp; carrebian</c:v>
                </c:pt>
                <c:pt idx="6">
                  <c:v>North America</c:v>
                </c:pt>
              </c:strCache>
            </c:strRef>
          </c:cat>
          <c:val>
            <c:numRef>
              <c:f>Sheet1!$B$2:$B$8</c:f>
              <c:numCache>
                <c:formatCode>General</c:formatCode>
                <c:ptCount val="7"/>
                <c:pt idx="0">
                  <c:v>1709</c:v>
                </c:pt>
                <c:pt idx="1">
                  <c:v>710</c:v>
                </c:pt>
                <c:pt idx="2">
                  <c:v>221</c:v>
                </c:pt>
                <c:pt idx="3">
                  <c:v>117</c:v>
                </c:pt>
                <c:pt idx="4">
                  <c:v>167</c:v>
                </c:pt>
                <c:pt idx="5">
                  <c:v>60</c:v>
                </c:pt>
                <c:pt idx="6">
                  <c:v>15</c:v>
                </c:pt>
              </c:numCache>
            </c:numRef>
          </c:val>
          <c:extLst>
            <c:ext xmlns:c16="http://schemas.microsoft.com/office/drawing/2014/chart" uri="{C3380CC4-5D6E-409C-BE32-E72D297353CC}">
              <c16:uniqueId val="{0000000E-38BC-425E-AA1A-FD5D7BB7B62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tx1"/>
                </a:solidFill>
                <a:latin typeface="Roboto" panose="02000000000000000000" pitchFamily="2" charset="0"/>
                <a:ea typeface="Roboto" panose="02000000000000000000" pitchFamily="2" charset="0"/>
                <a:cs typeface="Roboto" panose="02000000000000000000" pitchFamily="2" charset="0"/>
              </a:rPr>
              <a:t>Profit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FF9900"/>
              </a:solidFill>
              <a:ln w="19050">
                <a:solidFill>
                  <a:schemeClr val="lt1"/>
                </a:solidFill>
              </a:ln>
              <a:effectLst/>
            </c:spPr>
            <c:extLst>
              <c:ext xmlns:c16="http://schemas.microsoft.com/office/drawing/2014/chart" uri="{C3380CC4-5D6E-409C-BE32-E72D297353CC}">
                <c16:uniqueId val="{00000001-FA27-4B0C-9031-522CD01A2D60}"/>
              </c:ext>
            </c:extLst>
          </c:dPt>
          <c:dPt>
            <c:idx val="1"/>
            <c:bubble3D val="0"/>
            <c:spPr>
              <a:solidFill>
                <a:srgbClr val="00AAE1"/>
              </a:solidFill>
              <a:ln w="19050">
                <a:solidFill>
                  <a:schemeClr val="lt1"/>
                </a:solidFill>
              </a:ln>
              <a:effectLst/>
            </c:spPr>
            <c:extLst>
              <c:ext xmlns:c16="http://schemas.microsoft.com/office/drawing/2014/chart" uri="{C3380CC4-5D6E-409C-BE32-E72D297353CC}">
                <c16:uniqueId val="{00000003-FA27-4B0C-9031-522CD01A2D60}"/>
              </c:ext>
            </c:extLst>
          </c:dPt>
          <c:dPt>
            <c:idx val="2"/>
            <c:bubble3D val="0"/>
            <c:spPr>
              <a:solidFill>
                <a:srgbClr val="00674B"/>
              </a:solidFill>
              <a:ln w="19050">
                <a:solidFill>
                  <a:schemeClr val="lt1"/>
                </a:solidFill>
              </a:ln>
              <a:effectLst/>
            </c:spPr>
            <c:extLst>
              <c:ext xmlns:c16="http://schemas.microsoft.com/office/drawing/2014/chart" uri="{C3380CC4-5D6E-409C-BE32-E72D297353CC}">
                <c16:uniqueId val="{00000005-FA27-4B0C-9031-522CD01A2D60}"/>
              </c:ext>
            </c:extLst>
          </c:dPt>
          <c:dPt>
            <c:idx val="3"/>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7-FA27-4B0C-9031-522CD01A2D60}"/>
              </c:ext>
            </c:extLst>
          </c:dPt>
          <c:dPt>
            <c:idx val="4"/>
            <c:bubble3D val="0"/>
            <c:spPr>
              <a:solidFill>
                <a:srgbClr val="131921"/>
              </a:solidFill>
              <a:ln w="19050">
                <a:solidFill>
                  <a:schemeClr val="lt1"/>
                </a:solidFill>
              </a:ln>
              <a:effectLst/>
            </c:spPr>
            <c:extLst>
              <c:ext xmlns:c16="http://schemas.microsoft.com/office/drawing/2014/chart" uri="{C3380CC4-5D6E-409C-BE32-E72D297353CC}">
                <c16:uniqueId val="{00000009-FA27-4B0C-9031-522CD01A2D6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A27-4B0C-9031-522CD01A2D6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A27-4B0C-9031-522CD01A2D60}"/>
              </c:ext>
            </c:extLst>
          </c:dPt>
          <c:cat>
            <c:strRef>
              <c:f>Sheet1!$A$2:$A$8</c:f>
              <c:strCache>
                <c:ptCount val="7"/>
                <c:pt idx="0">
                  <c:v>Sub saharan Africa</c:v>
                </c:pt>
                <c:pt idx="1">
                  <c:v>Europe</c:v>
                </c:pt>
                <c:pt idx="2">
                  <c:v>Asia</c:v>
                </c:pt>
                <c:pt idx="3">
                  <c:v>Middle east &amp; North America</c:v>
                </c:pt>
                <c:pt idx="4">
                  <c:v>Australlia &amp; Oceania</c:v>
                </c:pt>
                <c:pt idx="5">
                  <c:v>Central America &amp; Carrebian</c:v>
                </c:pt>
                <c:pt idx="6">
                  <c:v>North America</c:v>
                </c:pt>
              </c:strCache>
            </c:strRef>
          </c:cat>
          <c:val>
            <c:numRef>
              <c:f>Sheet1!$B$2:$B$8</c:f>
              <c:numCache>
                <c:formatCode>General</c:formatCode>
                <c:ptCount val="7"/>
                <c:pt idx="0">
                  <c:v>12</c:v>
                </c:pt>
                <c:pt idx="1">
                  <c:v>11</c:v>
                </c:pt>
                <c:pt idx="2">
                  <c:v>6</c:v>
                </c:pt>
                <c:pt idx="3">
                  <c:v>5</c:v>
                </c:pt>
                <c:pt idx="4">
                  <c:v>4</c:v>
                </c:pt>
                <c:pt idx="5">
                  <c:v>2</c:v>
                </c:pt>
                <c:pt idx="6">
                  <c:v>1</c:v>
                </c:pt>
              </c:numCache>
            </c:numRef>
          </c:val>
          <c:extLst>
            <c:ext xmlns:c16="http://schemas.microsoft.com/office/drawing/2014/chart" uri="{C3380CC4-5D6E-409C-BE32-E72D297353CC}">
              <c16:uniqueId val="{0000000E-FA27-4B0C-9031-522CD01A2D6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2960CAF-861B-4DA5-991A-1546B2B4F195}"/>
              </a:ext>
            </a:extLst>
          </p:cNvPr>
          <p:cNvSpPr>
            <a:spLocks noGrp="1"/>
          </p:cNvSpPr>
          <p:nvPr>
            <p:ph type="pic" sz="quarter" idx="10"/>
          </p:nvPr>
        </p:nvSpPr>
        <p:spPr>
          <a:xfrm>
            <a:off x="7353299" y="1095375"/>
            <a:ext cx="3590925" cy="4667250"/>
          </a:xfrm>
          <a:custGeom>
            <a:avLst/>
            <a:gdLst>
              <a:gd name="connsiteX0" fmla="*/ 312734 w 3590925"/>
              <a:gd name="connsiteY0" fmla="*/ 0 h 4667250"/>
              <a:gd name="connsiteX1" fmla="*/ 3278191 w 3590925"/>
              <a:gd name="connsiteY1" fmla="*/ 0 h 4667250"/>
              <a:gd name="connsiteX2" fmla="*/ 3590925 w 3590925"/>
              <a:gd name="connsiteY2" fmla="*/ 312734 h 4667250"/>
              <a:gd name="connsiteX3" fmla="*/ 3590925 w 3590925"/>
              <a:gd name="connsiteY3" fmla="*/ 4354516 h 4667250"/>
              <a:gd name="connsiteX4" fmla="*/ 3278191 w 3590925"/>
              <a:gd name="connsiteY4" fmla="*/ 4667250 h 4667250"/>
              <a:gd name="connsiteX5" fmla="*/ 312734 w 3590925"/>
              <a:gd name="connsiteY5" fmla="*/ 4667250 h 4667250"/>
              <a:gd name="connsiteX6" fmla="*/ 0 w 3590925"/>
              <a:gd name="connsiteY6" fmla="*/ 4354516 h 4667250"/>
              <a:gd name="connsiteX7" fmla="*/ 0 w 3590925"/>
              <a:gd name="connsiteY7" fmla="*/ 312734 h 4667250"/>
              <a:gd name="connsiteX8" fmla="*/ 312734 w 3590925"/>
              <a:gd name="connsiteY8" fmla="*/ 0 h 466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0925" h="4667250">
                <a:moveTo>
                  <a:pt x="312734" y="0"/>
                </a:moveTo>
                <a:lnTo>
                  <a:pt x="3278191" y="0"/>
                </a:lnTo>
                <a:cubicBezTo>
                  <a:pt x="3450909" y="0"/>
                  <a:pt x="3590925" y="140016"/>
                  <a:pt x="3590925" y="312734"/>
                </a:cubicBezTo>
                <a:lnTo>
                  <a:pt x="3590925" y="4354516"/>
                </a:lnTo>
                <a:cubicBezTo>
                  <a:pt x="3590925" y="4527234"/>
                  <a:pt x="3450909" y="4667250"/>
                  <a:pt x="3278191" y="4667250"/>
                </a:cubicBezTo>
                <a:lnTo>
                  <a:pt x="312734" y="4667250"/>
                </a:lnTo>
                <a:cubicBezTo>
                  <a:pt x="140016" y="4667250"/>
                  <a:pt x="0" y="4527234"/>
                  <a:pt x="0" y="4354516"/>
                </a:cubicBezTo>
                <a:lnTo>
                  <a:pt x="0" y="312734"/>
                </a:lnTo>
                <a:cubicBezTo>
                  <a:pt x="0" y="140016"/>
                  <a:pt x="140016" y="0"/>
                  <a:pt x="312734" y="0"/>
                </a:cubicBezTo>
                <a:close/>
              </a:path>
            </a:pathLst>
          </a:custGeom>
        </p:spPr>
        <p:txBody>
          <a:bodyPr wrap="square">
            <a:noAutofit/>
          </a:bodyPr>
          <a:lstStyle/>
          <a:p>
            <a:endParaRPr lang="en-IN"/>
          </a:p>
        </p:txBody>
      </p:sp>
    </p:spTree>
    <p:extLst>
      <p:ext uri="{BB962C8B-B14F-4D97-AF65-F5344CB8AC3E}">
        <p14:creationId xmlns:p14="http://schemas.microsoft.com/office/powerpoint/2010/main" val="423598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 id="214748366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52DD0B8-1BD4-48CA-8863-8067FDD9A41A}"/>
              </a:ext>
            </a:extLst>
          </p:cNvPr>
          <p:cNvGrpSpPr/>
          <p:nvPr/>
        </p:nvGrpSpPr>
        <p:grpSpPr>
          <a:xfrm>
            <a:off x="3549446" y="2611185"/>
            <a:ext cx="4634424" cy="1647713"/>
            <a:chOff x="3549446" y="2544510"/>
            <a:chExt cx="4634424" cy="1647713"/>
          </a:xfrm>
        </p:grpSpPr>
        <p:sp>
          <p:nvSpPr>
            <p:cNvPr id="24" name="TextBox 23">
              <a:extLst>
                <a:ext uri="{FF2B5EF4-FFF2-40B4-BE49-F238E27FC236}">
                  <a16:creationId xmlns:a16="http://schemas.microsoft.com/office/drawing/2014/main" id="{CC9BD28D-55F8-486A-9F93-D3268DEDBC31}"/>
                </a:ext>
              </a:extLst>
            </p:cNvPr>
            <p:cNvSpPr txBox="1"/>
            <p:nvPr/>
          </p:nvSpPr>
          <p:spPr>
            <a:xfrm>
              <a:off x="3549446" y="2544510"/>
              <a:ext cx="4634424" cy="1446550"/>
            </a:xfrm>
            <a:prstGeom prst="rect">
              <a:avLst/>
            </a:prstGeom>
            <a:noFill/>
          </p:spPr>
          <p:txBody>
            <a:bodyPr wrap="square" rtlCol="0">
              <a:spAutoFit/>
            </a:bodyPr>
            <a:lstStyle/>
            <a:p>
              <a:pPr algn="ctr"/>
              <a:r>
                <a:rPr lang="en-IN" sz="8800" dirty="0">
                  <a:latin typeface="Fira Sans Medium" panose="020B0603050000020004" pitchFamily="34" charset="0"/>
                </a:rPr>
                <a:t>amazon</a:t>
              </a:r>
              <a:endParaRPr lang="en-IN" sz="7200" dirty="0">
                <a:latin typeface="Fira Sans Medium" panose="020B0603050000020004" pitchFamily="34" charset="0"/>
              </a:endParaRPr>
            </a:p>
          </p:txBody>
        </p:sp>
        <p:grpSp>
          <p:nvGrpSpPr>
            <p:cNvPr id="8" name="Group 7">
              <a:extLst>
                <a:ext uri="{FF2B5EF4-FFF2-40B4-BE49-F238E27FC236}">
                  <a16:creationId xmlns:a16="http://schemas.microsoft.com/office/drawing/2014/main" id="{EDDA832C-0B8E-44C3-8812-0B0115BD3728}"/>
                </a:ext>
              </a:extLst>
            </p:cNvPr>
            <p:cNvGrpSpPr/>
            <p:nvPr/>
          </p:nvGrpSpPr>
          <p:grpSpPr>
            <a:xfrm>
              <a:off x="4335803" y="3770175"/>
              <a:ext cx="2174535" cy="422048"/>
              <a:chOff x="3161120" y="3692320"/>
              <a:chExt cx="4147344" cy="971190"/>
            </a:xfrm>
            <a:solidFill>
              <a:srgbClr val="FF9900"/>
            </a:solidFill>
          </p:grpSpPr>
          <p:sp>
            <p:nvSpPr>
              <p:cNvPr id="9" name="Freeform: Shape 8">
                <a:extLst>
                  <a:ext uri="{FF2B5EF4-FFF2-40B4-BE49-F238E27FC236}">
                    <a16:creationId xmlns:a16="http://schemas.microsoft.com/office/drawing/2014/main" id="{E72E5EF1-F411-425A-A90F-C84961599327}"/>
                  </a:ext>
                </a:extLst>
              </p:cNvPr>
              <p:cNvSpPr/>
              <p:nvPr/>
            </p:nvSpPr>
            <p:spPr>
              <a:xfrm>
                <a:off x="3161120" y="3815831"/>
                <a:ext cx="3760827" cy="847679"/>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036A53D7-29B1-45C8-9FA1-87C9D13A5BE1}"/>
                  </a:ext>
                </a:extLst>
              </p:cNvPr>
              <p:cNvSpPr/>
              <p:nvPr/>
            </p:nvSpPr>
            <p:spPr>
              <a:xfrm>
                <a:off x="6535428" y="3692320"/>
                <a:ext cx="773036"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dirty="0"/>
              </a:p>
            </p:txBody>
          </p:sp>
        </p:grpSp>
      </p:grpSp>
    </p:spTree>
    <p:extLst>
      <p:ext uri="{BB962C8B-B14F-4D97-AF65-F5344CB8AC3E}">
        <p14:creationId xmlns:p14="http://schemas.microsoft.com/office/powerpoint/2010/main" val="141615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E7403C-1AB3-219F-0973-A653C4A3BFA8}"/>
              </a:ext>
            </a:extLst>
          </p:cNvPr>
          <p:cNvSpPr txBox="1"/>
          <p:nvPr/>
        </p:nvSpPr>
        <p:spPr>
          <a:xfrm>
            <a:off x="1691149" y="80805"/>
            <a:ext cx="6096000" cy="707886"/>
          </a:xfrm>
          <a:prstGeom prst="rect">
            <a:avLst/>
          </a:prstGeom>
          <a:noFill/>
        </p:spPr>
        <p:txBody>
          <a:bodyPr wrap="square">
            <a:spAutoFit/>
          </a:bodyPr>
          <a:lstStyle/>
          <a:p>
            <a:r>
              <a:rPr lang="en-IN" sz="4000" dirty="0">
                <a:latin typeface="Fira Sans Medium" panose="020B0603050000020004" pitchFamily="34" charset="0"/>
              </a:rPr>
              <a:t>Sales &amp;Profit by region</a:t>
            </a:r>
            <a:endParaRPr lang="en-IN" sz="3200" dirty="0">
              <a:latin typeface="Fira Sans Medium" panose="020B0603050000020004" pitchFamily="34" charset="0"/>
            </a:endParaRPr>
          </a:p>
        </p:txBody>
      </p:sp>
      <p:sp>
        <p:nvSpPr>
          <p:cNvPr id="5" name="TextBox 4">
            <a:extLst>
              <a:ext uri="{FF2B5EF4-FFF2-40B4-BE49-F238E27FC236}">
                <a16:creationId xmlns:a16="http://schemas.microsoft.com/office/drawing/2014/main" id="{8396A6F8-2DAF-69A3-94AE-9F14801BCA8B}"/>
              </a:ext>
            </a:extLst>
          </p:cNvPr>
          <p:cNvSpPr txBox="1"/>
          <p:nvPr/>
        </p:nvSpPr>
        <p:spPr>
          <a:xfrm>
            <a:off x="1691149" y="719091"/>
            <a:ext cx="6096000" cy="347275"/>
          </a:xfrm>
          <a:prstGeom prst="rect">
            <a:avLst/>
          </a:prstGeom>
          <a:noFill/>
        </p:spPr>
        <p:txBody>
          <a:bodyPr wrap="square">
            <a:spAutoFit/>
          </a:bodyPr>
          <a:lstStyle/>
          <a:p>
            <a:pPr>
              <a:lnSpc>
                <a:spcPct val="130000"/>
              </a:lnSpc>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Sub Saharan has the highest profit and sales </a:t>
            </a:r>
          </a:p>
        </p:txBody>
      </p:sp>
      <p:graphicFrame>
        <p:nvGraphicFramePr>
          <p:cNvPr id="6" name="Chart 5">
            <a:extLst>
              <a:ext uri="{FF2B5EF4-FFF2-40B4-BE49-F238E27FC236}">
                <a16:creationId xmlns:a16="http://schemas.microsoft.com/office/drawing/2014/main" id="{140C706A-EB69-C9C5-FC63-A3899B435337}"/>
              </a:ext>
            </a:extLst>
          </p:cNvPr>
          <p:cNvGraphicFramePr/>
          <p:nvPr>
            <p:extLst>
              <p:ext uri="{D42A27DB-BD31-4B8C-83A1-F6EECF244321}">
                <p14:modId xmlns:p14="http://schemas.microsoft.com/office/powerpoint/2010/main" val="1903366766"/>
              </p:ext>
            </p:extLst>
          </p:nvPr>
        </p:nvGraphicFramePr>
        <p:xfrm>
          <a:off x="679244" y="1704652"/>
          <a:ext cx="4049377" cy="4063212"/>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5AEBDF70-5900-2893-0509-79A6B6D0F735}"/>
              </a:ext>
            </a:extLst>
          </p:cNvPr>
          <p:cNvGrpSpPr/>
          <p:nvPr/>
        </p:nvGrpSpPr>
        <p:grpSpPr>
          <a:xfrm>
            <a:off x="4739149" y="1803232"/>
            <a:ext cx="2539591" cy="3251536"/>
            <a:chOff x="6700687" y="564368"/>
            <a:chExt cx="2539591" cy="3251536"/>
          </a:xfrm>
        </p:grpSpPr>
        <p:grpSp>
          <p:nvGrpSpPr>
            <p:cNvPr id="8" name="Group 7">
              <a:extLst>
                <a:ext uri="{FF2B5EF4-FFF2-40B4-BE49-F238E27FC236}">
                  <a16:creationId xmlns:a16="http://schemas.microsoft.com/office/drawing/2014/main" id="{74F068AE-985D-0423-C320-2285BE0DFFAE}"/>
                </a:ext>
              </a:extLst>
            </p:cNvPr>
            <p:cNvGrpSpPr/>
            <p:nvPr/>
          </p:nvGrpSpPr>
          <p:grpSpPr>
            <a:xfrm>
              <a:off x="6700687" y="564368"/>
              <a:ext cx="2476998" cy="366043"/>
              <a:chOff x="5544232" y="2778695"/>
              <a:chExt cx="2476998" cy="366043"/>
            </a:xfrm>
          </p:grpSpPr>
          <p:sp>
            <p:nvSpPr>
              <p:cNvPr id="27" name="Freeform 22">
                <a:extLst>
                  <a:ext uri="{FF2B5EF4-FFF2-40B4-BE49-F238E27FC236}">
                    <a16:creationId xmlns:a16="http://schemas.microsoft.com/office/drawing/2014/main" id="{39762B41-E8B0-9CA0-218C-D29DD615C5C4}"/>
                  </a:ext>
                </a:extLst>
              </p:cNvPr>
              <p:cNvSpPr/>
              <p:nvPr/>
            </p:nvSpPr>
            <p:spPr>
              <a:xfrm>
                <a:off x="5544232" y="2778695"/>
                <a:ext cx="274974" cy="366043"/>
              </a:xfrm>
              <a:custGeom>
                <a:avLst/>
                <a:gdLst>
                  <a:gd name="connsiteX0" fmla="*/ 578227 w 1156455"/>
                  <a:gd name="connsiteY0" fmla="*/ 326893 h 1539463"/>
                  <a:gd name="connsiteX1" fmla="*/ 405611 w 1156455"/>
                  <a:gd name="connsiteY1" fmla="*/ 499510 h 1539463"/>
                  <a:gd name="connsiteX2" fmla="*/ 578227 w 1156455"/>
                  <a:gd name="connsiteY2" fmla="*/ 672127 h 1539463"/>
                  <a:gd name="connsiteX3" fmla="*/ 750843 w 1156455"/>
                  <a:gd name="connsiteY3" fmla="*/ 499510 h 1539463"/>
                  <a:gd name="connsiteX4" fmla="*/ 578227 w 1156455"/>
                  <a:gd name="connsiteY4" fmla="*/ 326893 h 1539463"/>
                  <a:gd name="connsiteX5" fmla="*/ 578248 w 1156455"/>
                  <a:gd name="connsiteY5" fmla="*/ 0 h 1539463"/>
                  <a:gd name="connsiteX6" fmla="*/ 1156455 w 1156455"/>
                  <a:gd name="connsiteY6" fmla="*/ 490766 h 1539463"/>
                  <a:gd name="connsiteX7" fmla="*/ 601397 w 1156455"/>
                  <a:gd name="connsiteY7" fmla="*/ 1539456 h 1539463"/>
                  <a:gd name="connsiteX8" fmla="*/ 41 w 1156455"/>
                  <a:gd name="connsiteY8" fmla="*/ 490766 h 1539463"/>
                  <a:gd name="connsiteX9" fmla="*/ 578248 w 1156455"/>
                  <a:gd name="connsiteY9" fmla="*/ 0 h 153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6455" h="1539463">
                    <a:moveTo>
                      <a:pt x="578227" y="326893"/>
                    </a:moveTo>
                    <a:cubicBezTo>
                      <a:pt x="482894" y="326893"/>
                      <a:pt x="405611" y="404176"/>
                      <a:pt x="405611" y="499510"/>
                    </a:cubicBezTo>
                    <a:cubicBezTo>
                      <a:pt x="405611" y="594844"/>
                      <a:pt x="482894" y="672127"/>
                      <a:pt x="578227" y="672127"/>
                    </a:cubicBezTo>
                    <a:cubicBezTo>
                      <a:pt x="673560" y="672127"/>
                      <a:pt x="750843" y="594844"/>
                      <a:pt x="750843" y="499510"/>
                    </a:cubicBezTo>
                    <a:cubicBezTo>
                      <a:pt x="750843" y="404176"/>
                      <a:pt x="673560" y="326893"/>
                      <a:pt x="578227" y="326893"/>
                    </a:cubicBezTo>
                    <a:close/>
                    <a:moveTo>
                      <a:pt x="578248" y="0"/>
                    </a:moveTo>
                    <a:cubicBezTo>
                      <a:pt x="897583" y="0"/>
                      <a:pt x="1156455" y="219723"/>
                      <a:pt x="1156455" y="490766"/>
                    </a:cubicBezTo>
                    <a:cubicBezTo>
                      <a:pt x="1156455" y="761809"/>
                      <a:pt x="600692" y="1536617"/>
                      <a:pt x="601397" y="1539456"/>
                    </a:cubicBezTo>
                    <a:cubicBezTo>
                      <a:pt x="602102" y="1542295"/>
                      <a:pt x="3899" y="747342"/>
                      <a:pt x="41" y="490766"/>
                    </a:cubicBezTo>
                    <a:cubicBezTo>
                      <a:pt x="-3817" y="234190"/>
                      <a:pt x="258913" y="0"/>
                      <a:pt x="578248" y="0"/>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90F2C0F2-BB17-342D-837F-61062B955346}"/>
                  </a:ext>
                </a:extLst>
              </p:cNvPr>
              <p:cNvSpPr txBox="1"/>
              <p:nvPr/>
            </p:nvSpPr>
            <p:spPr>
              <a:xfrm>
                <a:off x="5819206" y="2823216"/>
                <a:ext cx="2202024" cy="276999"/>
              </a:xfrm>
              <a:prstGeom prst="rect">
                <a:avLst/>
              </a:prstGeom>
              <a:noFill/>
            </p:spPr>
            <p:txBody>
              <a:bodyPr wrap="square" rtlCol="0">
                <a:spAutoFit/>
              </a:bodyPr>
              <a:lstStyle/>
              <a:p>
                <a:r>
                  <a:rPr lang="en-IN" sz="1200" dirty="0">
                    <a:latin typeface="Roboto" panose="02000000000000000000" pitchFamily="2" charset="0"/>
                    <a:ea typeface="Roboto" panose="02000000000000000000" pitchFamily="2" charset="0"/>
                  </a:rPr>
                  <a:t>Sub Saharan Africa</a:t>
                </a:r>
              </a:p>
            </p:txBody>
          </p:sp>
        </p:grpSp>
        <p:grpSp>
          <p:nvGrpSpPr>
            <p:cNvPr id="9" name="Group 8">
              <a:extLst>
                <a:ext uri="{FF2B5EF4-FFF2-40B4-BE49-F238E27FC236}">
                  <a16:creationId xmlns:a16="http://schemas.microsoft.com/office/drawing/2014/main" id="{02F72BB8-54CB-BE53-CC5A-7A2CACC1590C}"/>
                </a:ext>
              </a:extLst>
            </p:cNvPr>
            <p:cNvGrpSpPr/>
            <p:nvPr/>
          </p:nvGrpSpPr>
          <p:grpSpPr>
            <a:xfrm>
              <a:off x="6713432" y="1074464"/>
              <a:ext cx="2476998" cy="366043"/>
              <a:chOff x="5544232" y="2778695"/>
              <a:chExt cx="2476998" cy="366043"/>
            </a:xfrm>
          </p:grpSpPr>
          <p:sp>
            <p:nvSpPr>
              <p:cNvPr id="25" name="Freeform 24">
                <a:extLst>
                  <a:ext uri="{FF2B5EF4-FFF2-40B4-BE49-F238E27FC236}">
                    <a16:creationId xmlns:a16="http://schemas.microsoft.com/office/drawing/2014/main" id="{6E936814-9F32-36FB-6FC7-F7FCE6470ED5}"/>
                  </a:ext>
                </a:extLst>
              </p:cNvPr>
              <p:cNvSpPr/>
              <p:nvPr/>
            </p:nvSpPr>
            <p:spPr>
              <a:xfrm>
                <a:off x="5544232" y="2778695"/>
                <a:ext cx="274974" cy="366043"/>
              </a:xfrm>
              <a:custGeom>
                <a:avLst/>
                <a:gdLst>
                  <a:gd name="connsiteX0" fmla="*/ 578227 w 1156455"/>
                  <a:gd name="connsiteY0" fmla="*/ 326893 h 1539463"/>
                  <a:gd name="connsiteX1" fmla="*/ 405611 w 1156455"/>
                  <a:gd name="connsiteY1" fmla="*/ 499510 h 1539463"/>
                  <a:gd name="connsiteX2" fmla="*/ 578227 w 1156455"/>
                  <a:gd name="connsiteY2" fmla="*/ 672127 h 1539463"/>
                  <a:gd name="connsiteX3" fmla="*/ 750843 w 1156455"/>
                  <a:gd name="connsiteY3" fmla="*/ 499510 h 1539463"/>
                  <a:gd name="connsiteX4" fmla="*/ 578227 w 1156455"/>
                  <a:gd name="connsiteY4" fmla="*/ 326893 h 1539463"/>
                  <a:gd name="connsiteX5" fmla="*/ 578248 w 1156455"/>
                  <a:gd name="connsiteY5" fmla="*/ 0 h 1539463"/>
                  <a:gd name="connsiteX6" fmla="*/ 1156455 w 1156455"/>
                  <a:gd name="connsiteY6" fmla="*/ 490766 h 1539463"/>
                  <a:gd name="connsiteX7" fmla="*/ 601397 w 1156455"/>
                  <a:gd name="connsiteY7" fmla="*/ 1539456 h 1539463"/>
                  <a:gd name="connsiteX8" fmla="*/ 41 w 1156455"/>
                  <a:gd name="connsiteY8" fmla="*/ 490766 h 1539463"/>
                  <a:gd name="connsiteX9" fmla="*/ 578248 w 1156455"/>
                  <a:gd name="connsiteY9" fmla="*/ 0 h 153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6455" h="1539463">
                    <a:moveTo>
                      <a:pt x="578227" y="326893"/>
                    </a:moveTo>
                    <a:cubicBezTo>
                      <a:pt x="482894" y="326893"/>
                      <a:pt x="405611" y="404176"/>
                      <a:pt x="405611" y="499510"/>
                    </a:cubicBezTo>
                    <a:cubicBezTo>
                      <a:pt x="405611" y="594844"/>
                      <a:pt x="482894" y="672127"/>
                      <a:pt x="578227" y="672127"/>
                    </a:cubicBezTo>
                    <a:cubicBezTo>
                      <a:pt x="673560" y="672127"/>
                      <a:pt x="750843" y="594844"/>
                      <a:pt x="750843" y="499510"/>
                    </a:cubicBezTo>
                    <a:cubicBezTo>
                      <a:pt x="750843" y="404176"/>
                      <a:pt x="673560" y="326893"/>
                      <a:pt x="578227" y="326893"/>
                    </a:cubicBezTo>
                    <a:close/>
                    <a:moveTo>
                      <a:pt x="578248" y="0"/>
                    </a:moveTo>
                    <a:cubicBezTo>
                      <a:pt x="897583" y="0"/>
                      <a:pt x="1156455" y="219723"/>
                      <a:pt x="1156455" y="490766"/>
                    </a:cubicBezTo>
                    <a:cubicBezTo>
                      <a:pt x="1156455" y="761809"/>
                      <a:pt x="600692" y="1536617"/>
                      <a:pt x="601397" y="1539456"/>
                    </a:cubicBezTo>
                    <a:cubicBezTo>
                      <a:pt x="602102" y="1542295"/>
                      <a:pt x="3899" y="747342"/>
                      <a:pt x="41" y="490766"/>
                    </a:cubicBezTo>
                    <a:cubicBezTo>
                      <a:pt x="-3817" y="234190"/>
                      <a:pt x="258913" y="0"/>
                      <a:pt x="578248" y="0"/>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44B6A5C-D06F-AF4B-9ECD-AF411540FC8C}"/>
                  </a:ext>
                </a:extLst>
              </p:cNvPr>
              <p:cNvSpPr txBox="1"/>
              <p:nvPr/>
            </p:nvSpPr>
            <p:spPr>
              <a:xfrm>
                <a:off x="5819206" y="2823216"/>
                <a:ext cx="2202024" cy="276999"/>
              </a:xfrm>
              <a:prstGeom prst="rect">
                <a:avLst/>
              </a:prstGeom>
              <a:noFill/>
            </p:spPr>
            <p:txBody>
              <a:bodyPr wrap="square" rtlCol="0">
                <a:spAutoFit/>
              </a:bodyPr>
              <a:lstStyle/>
              <a:p>
                <a:r>
                  <a:rPr lang="en-IN" sz="1200" dirty="0">
                    <a:latin typeface="Roboto" panose="02000000000000000000" pitchFamily="2" charset="0"/>
                    <a:ea typeface="Roboto" panose="02000000000000000000" pitchFamily="2" charset="0"/>
                  </a:rPr>
                  <a:t>Europe</a:t>
                </a:r>
              </a:p>
            </p:txBody>
          </p:sp>
        </p:grpSp>
        <p:grpSp>
          <p:nvGrpSpPr>
            <p:cNvPr id="10" name="Group 9">
              <a:extLst>
                <a:ext uri="{FF2B5EF4-FFF2-40B4-BE49-F238E27FC236}">
                  <a16:creationId xmlns:a16="http://schemas.microsoft.com/office/drawing/2014/main" id="{96BB079C-3C4B-D22D-68C9-3FE6E83E04F5}"/>
                </a:ext>
              </a:extLst>
            </p:cNvPr>
            <p:cNvGrpSpPr/>
            <p:nvPr/>
          </p:nvGrpSpPr>
          <p:grpSpPr>
            <a:xfrm>
              <a:off x="6724897" y="1551666"/>
              <a:ext cx="2476998" cy="366043"/>
              <a:chOff x="5544232" y="2778695"/>
              <a:chExt cx="2476998" cy="366043"/>
            </a:xfrm>
          </p:grpSpPr>
          <p:sp>
            <p:nvSpPr>
              <p:cNvPr id="23" name="Freeform 28">
                <a:extLst>
                  <a:ext uri="{FF2B5EF4-FFF2-40B4-BE49-F238E27FC236}">
                    <a16:creationId xmlns:a16="http://schemas.microsoft.com/office/drawing/2014/main" id="{393696E1-BC6B-FB11-2916-E8AA96D60B4F}"/>
                  </a:ext>
                </a:extLst>
              </p:cNvPr>
              <p:cNvSpPr/>
              <p:nvPr/>
            </p:nvSpPr>
            <p:spPr>
              <a:xfrm>
                <a:off x="5544232" y="2778695"/>
                <a:ext cx="274974" cy="366043"/>
              </a:xfrm>
              <a:custGeom>
                <a:avLst/>
                <a:gdLst>
                  <a:gd name="connsiteX0" fmla="*/ 578227 w 1156455"/>
                  <a:gd name="connsiteY0" fmla="*/ 326893 h 1539463"/>
                  <a:gd name="connsiteX1" fmla="*/ 405611 w 1156455"/>
                  <a:gd name="connsiteY1" fmla="*/ 499510 h 1539463"/>
                  <a:gd name="connsiteX2" fmla="*/ 578227 w 1156455"/>
                  <a:gd name="connsiteY2" fmla="*/ 672127 h 1539463"/>
                  <a:gd name="connsiteX3" fmla="*/ 750843 w 1156455"/>
                  <a:gd name="connsiteY3" fmla="*/ 499510 h 1539463"/>
                  <a:gd name="connsiteX4" fmla="*/ 578227 w 1156455"/>
                  <a:gd name="connsiteY4" fmla="*/ 326893 h 1539463"/>
                  <a:gd name="connsiteX5" fmla="*/ 578248 w 1156455"/>
                  <a:gd name="connsiteY5" fmla="*/ 0 h 1539463"/>
                  <a:gd name="connsiteX6" fmla="*/ 1156455 w 1156455"/>
                  <a:gd name="connsiteY6" fmla="*/ 490766 h 1539463"/>
                  <a:gd name="connsiteX7" fmla="*/ 601397 w 1156455"/>
                  <a:gd name="connsiteY7" fmla="*/ 1539456 h 1539463"/>
                  <a:gd name="connsiteX8" fmla="*/ 41 w 1156455"/>
                  <a:gd name="connsiteY8" fmla="*/ 490766 h 1539463"/>
                  <a:gd name="connsiteX9" fmla="*/ 578248 w 1156455"/>
                  <a:gd name="connsiteY9" fmla="*/ 0 h 153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6455" h="1539463">
                    <a:moveTo>
                      <a:pt x="578227" y="326893"/>
                    </a:moveTo>
                    <a:cubicBezTo>
                      <a:pt x="482894" y="326893"/>
                      <a:pt x="405611" y="404176"/>
                      <a:pt x="405611" y="499510"/>
                    </a:cubicBezTo>
                    <a:cubicBezTo>
                      <a:pt x="405611" y="594844"/>
                      <a:pt x="482894" y="672127"/>
                      <a:pt x="578227" y="672127"/>
                    </a:cubicBezTo>
                    <a:cubicBezTo>
                      <a:pt x="673560" y="672127"/>
                      <a:pt x="750843" y="594844"/>
                      <a:pt x="750843" y="499510"/>
                    </a:cubicBezTo>
                    <a:cubicBezTo>
                      <a:pt x="750843" y="404176"/>
                      <a:pt x="673560" y="326893"/>
                      <a:pt x="578227" y="326893"/>
                    </a:cubicBezTo>
                    <a:close/>
                    <a:moveTo>
                      <a:pt x="578248" y="0"/>
                    </a:moveTo>
                    <a:cubicBezTo>
                      <a:pt x="897583" y="0"/>
                      <a:pt x="1156455" y="219723"/>
                      <a:pt x="1156455" y="490766"/>
                    </a:cubicBezTo>
                    <a:cubicBezTo>
                      <a:pt x="1156455" y="761809"/>
                      <a:pt x="600692" y="1536617"/>
                      <a:pt x="601397" y="1539456"/>
                    </a:cubicBezTo>
                    <a:cubicBezTo>
                      <a:pt x="602102" y="1542295"/>
                      <a:pt x="3899" y="747342"/>
                      <a:pt x="41" y="490766"/>
                    </a:cubicBezTo>
                    <a:cubicBezTo>
                      <a:pt x="-3817" y="234190"/>
                      <a:pt x="258913" y="0"/>
                      <a:pt x="578248" y="0"/>
                    </a:cubicBezTo>
                    <a:close/>
                  </a:path>
                </a:pathLst>
              </a:custGeom>
              <a:solidFill>
                <a:srgbClr val="00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8EDFC74E-CC94-620B-B115-324A13D72D2B}"/>
                  </a:ext>
                </a:extLst>
              </p:cNvPr>
              <p:cNvSpPr txBox="1"/>
              <p:nvPr/>
            </p:nvSpPr>
            <p:spPr>
              <a:xfrm>
                <a:off x="5819206" y="2823216"/>
                <a:ext cx="2202024" cy="276999"/>
              </a:xfrm>
              <a:prstGeom prst="rect">
                <a:avLst/>
              </a:prstGeom>
              <a:noFill/>
            </p:spPr>
            <p:txBody>
              <a:bodyPr wrap="square" rtlCol="0">
                <a:spAutoFit/>
              </a:bodyPr>
              <a:lstStyle/>
              <a:p>
                <a:r>
                  <a:rPr lang="en-IN" sz="1200" dirty="0">
                    <a:latin typeface="Roboto" panose="02000000000000000000" pitchFamily="2" charset="0"/>
                    <a:ea typeface="Roboto" panose="02000000000000000000" pitchFamily="2" charset="0"/>
                  </a:rPr>
                  <a:t>Asia</a:t>
                </a:r>
              </a:p>
            </p:txBody>
          </p:sp>
        </p:grpSp>
        <p:grpSp>
          <p:nvGrpSpPr>
            <p:cNvPr id="11" name="Group 10">
              <a:extLst>
                <a:ext uri="{FF2B5EF4-FFF2-40B4-BE49-F238E27FC236}">
                  <a16:creationId xmlns:a16="http://schemas.microsoft.com/office/drawing/2014/main" id="{8FA8FAB9-4E46-5C58-8EDF-E0A166206674}"/>
                </a:ext>
              </a:extLst>
            </p:cNvPr>
            <p:cNvGrpSpPr/>
            <p:nvPr/>
          </p:nvGrpSpPr>
          <p:grpSpPr>
            <a:xfrm>
              <a:off x="6743735" y="2012687"/>
              <a:ext cx="2476998" cy="366043"/>
              <a:chOff x="5544232" y="2778695"/>
              <a:chExt cx="2476998" cy="366043"/>
            </a:xfrm>
          </p:grpSpPr>
          <p:sp>
            <p:nvSpPr>
              <p:cNvPr id="21" name="Freeform 31">
                <a:extLst>
                  <a:ext uri="{FF2B5EF4-FFF2-40B4-BE49-F238E27FC236}">
                    <a16:creationId xmlns:a16="http://schemas.microsoft.com/office/drawing/2014/main" id="{DCEF05E8-0CC2-615D-F14E-3F77EC78804B}"/>
                  </a:ext>
                </a:extLst>
              </p:cNvPr>
              <p:cNvSpPr/>
              <p:nvPr/>
            </p:nvSpPr>
            <p:spPr>
              <a:xfrm>
                <a:off x="5544232" y="2778695"/>
                <a:ext cx="274974" cy="366043"/>
              </a:xfrm>
              <a:custGeom>
                <a:avLst/>
                <a:gdLst>
                  <a:gd name="connsiteX0" fmla="*/ 578227 w 1156455"/>
                  <a:gd name="connsiteY0" fmla="*/ 326893 h 1539463"/>
                  <a:gd name="connsiteX1" fmla="*/ 405611 w 1156455"/>
                  <a:gd name="connsiteY1" fmla="*/ 499510 h 1539463"/>
                  <a:gd name="connsiteX2" fmla="*/ 578227 w 1156455"/>
                  <a:gd name="connsiteY2" fmla="*/ 672127 h 1539463"/>
                  <a:gd name="connsiteX3" fmla="*/ 750843 w 1156455"/>
                  <a:gd name="connsiteY3" fmla="*/ 499510 h 1539463"/>
                  <a:gd name="connsiteX4" fmla="*/ 578227 w 1156455"/>
                  <a:gd name="connsiteY4" fmla="*/ 326893 h 1539463"/>
                  <a:gd name="connsiteX5" fmla="*/ 578248 w 1156455"/>
                  <a:gd name="connsiteY5" fmla="*/ 0 h 1539463"/>
                  <a:gd name="connsiteX6" fmla="*/ 1156455 w 1156455"/>
                  <a:gd name="connsiteY6" fmla="*/ 490766 h 1539463"/>
                  <a:gd name="connsiteX7" fmla="*/ 601397 w 1156455"/>
                  <a:gd name="connsiteY7" fmla="*/ 1539456 h 1539463"/>
                  <a:gd name="connsiteX8" fmla="*/ 41 w 1156455"/>
                  <a:gd name="connsiteY8" fmla="*/ 490766 h 1539463"/>
                  <a:gd name="connsiteX9" fmla="*/ 578248 w 1156455"/>
                  <a:gd name="connsiteY9" fmla="*/ 0 h 153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6455" h="1539463">
                    <a:moveTo>
                      <a:pt x="578227" y="326893"/>
                    </a:moveTo>
                    <a:cubicBezTo>
                      <a:pt x="482894" y="326893"/>
                      <a:pt x="405611" y="404176"/>
                      <a:pt x="405611" y="499510"/>
                    </a:cubicBezTo>
                    <a:cubicBezTo>
                      <a:pt x="405611" y="594844"/>
                      <a:pt x="482894" y="672127"/>
                      <a:pt x="578227" y="672127"/>
                    </a:cubicBezTo>
                    <a:cubicBezTo>
                      <a:pt x="673560" y="672127"/>
                      <a:pt x="750843" y="594844"/>
                      <a:pt x="750843" y="499510"/>
                    </a:cubicBezTo>
                    <a:cubicBezTo>
                      <a:pt x="750843" y="404176"/>
                      <a:pt x="673560" y="326893"/>
                      <a:pt x="578227" y="326893"/>
                    </a:cubicBezTo>
                    <a:close/>
                    <a:moveTo>
                      <a:pt x="578248" y="0"/>
                    </a:moveTo>
                    <a:cubicBezTo>
                      <a:pt x="897583" y="0"/>
                      <a:pt x="1156455" y="219723"/>
                      <a:pt x="1156455" y="490766"/>
                    </a:cubicBezTo>
                    <a:cubicBezTo>
                      <a:pt x="1156455" y="761809"/>
                      <a:pt x="600692" y="1536617"/>
                      <a:pt x="601397" y="1539456"/>
                    </a:cubicBezTo>
                    <a:cubicBezTo>
                      <a:pt x="602102" y="1542295"/>
                      <a:pt x="3899" y="747342"/>
                      <a:pt x="41" y="490766"/>
                    </a:cubicBezTo>
                    <a:cubicBezTo>
                      <a:pt x="-3817" y="234190"/>
                      <a:pt x="258913" y="0"/>
                      <a:pt x="578248" y="0"/>
                    </a:cubicBezTo>
                    <a:close/>
                  </a:path>
                </a:pathLst>
              </a:custGeom>
              <a:solidFill>
                <a:srgbClr val="006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D889F484-4E5C-2882-E0CE-EAFAC37BD8B6}"/>
                  </a:ext>
                </a:extLst>
              </p:cNvPr>
              <p:cNvSpPr txBox="1"/>
              <p:nvPr/>
            </p:nvSpPr>
            <p:spPr>
              <a:xfrm>
                <a:off x="5819206" y="2823216"/>
                <a:ext cx="2202024" cy="276999"/>
              </a:xfrm>
              <a:prstGeom prst="rect">
                <a:avLst/>
              </a:prstGeom>
              <a:noFill/>
            </p:spPr>
            <p:txBody>
              <a:bodyPr wrap="square" rtlCol="0">
                <a:spAutoFit/>
              </a:bodyPr>
              <a:lstStyle/>
              <a:p>
                <a:r>
                  <a:rPr lang="en-IN" sz="1200" dirty="0">
                    <a:latin typeface="Roboto" panose="02000000000000000000" pitchFamily="2" charset="0"/>
                    <a:ea typeface="Roboto" panose="02000000000000000000" pitchFamily="2" charset="0"/>
                  </a:rPr>
                  <a:t>Middle East &amp; North America</a:t>
                </a:r>
              </a:p>
            </p:txBody>
          </p:sp>
        </p:grpSp>
        <p:grpSp>
          <p:nvGrpSpPr>
            <p:cNvPr id="12" name="Group 11">
              <a:extLst>
                <a:ext uri="{FF2B5EF4-FFF2-40B4-BE49-F238E27FC236}">
                  <a16:creationId xmlns:a16="http://schemas.microsoft.com/office/drawing/2014/main" id="{DD6371CD-DB96-CCF2-1BCE-050AFCF590B9}"/>
                </a:ext>
              </a:extLst>
            </p:cNvPr>
            <p:cNvGrpSpPr/>
            <p:nvPr/>
          </p:nvGrpSpPr>
          <p:grpSpPr>
            <a:xfrm>
              <a:off x="6758954" y="2490874"/>
              <a:ext cx="2476998" cy="366043"/>
              <a:chOff x="5544232" y="2778695"/>
              <a:chExt cx="2476998" cy="366043"/>
            </a:xfrm>
          </p:grpSpPr>
          <p:sp>
            <p:nvSpPr>
              <p:cNvPr id="19" name="Freeform 34">
                <a:extLst>
                  <a:ext uri="{FF2B5EF4-FFF2-40B4-BE49-F238E27FC236}">
                    <a16:creationId xmlns:a16="http://schemas.microsoft.com/office/drawing/2014/main" id="{F992F5D8-7508-0B98-06A4-B5FEEFE6EB91}"/>
                  </a:ext>
                </a:extLst>
              </p:cNvPr>
              <p:cNvSpPr/>
              <p:nvPr/>
            </p:nvSpPr>
            <p:spPr>
              <a:xfrm>
                <a:off x="5544232" y="2778695"/>
                <a:ext cx="274974" cy="366043"/>
              </a:xfrm>
              <a:custGeom>
                <a:avLst/>
                <a:gdLst>
                  <a:gd name="connsiteX0" fmla="*/ 578227 w 1156455"/>
                  <a:gd name="connsiteY0" fmla="*/ 326893 h 1539463"/>
                  <a:gd name="connsiteX1" fmla="*/ 405611 w 1156455"/>
                  <a:gd name="connsiteY1" fmla="*/ 499510 h 1539463"/>
                  <a:gd name="connsiteX2" fmla="*/ 578227 w 1156455"/>
                  <a:gd name="connsiteY2" fmla="*/ 672127 h 1539463"/>
                  <a:gd name="connsiteX3" fmla="*/ 750843 w 1156455"/>
                  <a:gd name="connsiteY3" fmla="*/ 499510 h 1539463"/>
                  <a:gd name="connsiteX4" fmla="*/ 578227 w 1156455"/>
                  <a:gd name="connsiteY4" fmla="*/ 326893 h 1539463"/>
                  <a:gd name="connsiteX5" fmla="*/ 578248 w 1156455"/>
                  <a:gd name="connsiteY5" fmla="*/ 0 h 1539463"/>
                  <a:gd name="connsiteX6" fmla="*/ 1156455 w 1156455"/>
                  <a:gd name="connsiteY6" fmla="*/ 490766 h 1539463"/>
                  <a:gd name="connsiteX7" fmla="*/ 601397 w 1156455"/>
                  <a:gd name="connsiteY7" fmla="*/ 1539456 h 1539463"/>
                  <a:gd name="connsiteX8" fmla="*/ 41 w 1156455"/>
                  <a:gd name="connsiteY8" fmla="*/ 490766 h 1539463"/>
                  <a:gd name="connsiteX9" fmla="*/ 578248 w 1156455"/>
                  <a:gd name="connsiteY9" fmla="*/ 0 h 153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6455" h="1539463">
                    <a:moveTo>
                      <a:pt x="578227" y="326893"/>
                    </a:moveTo>
                    <a:cubicBezTo>
                      <a:pt x="482894" y="326893"/>
                      <a:pt x="405611" y="404176"/>
                      <a:pt x="405611" y="499510"/>
                    </a:cubicBezTo>
                    <a:cubicBezTo>
                      <a:pt x="405611" y="594844"/>
                      <a:pt x="482894" y="672127"/>
                      <a:pt x="578227" y="672127"/>
                    </a:cubicBezTo>
                    <a:cubicBezTo>
                      <a:pt x="673560" y="672127"/>
                      <a:pt x="750843" y="594844"/>
                      <a:pt x="750843" y="499510"/>
                    </a:cubicBezTo>
                    <a:cubicBezTo>
                      <a:pt x="750843" y="404176"/>
                      <a:pt x="673560" y="326893"/>
                      <a:pt x="578227" y="326893"/>
                    </a:cubicBezTo>
                    <a:close/>
                    <a:moveTo>
                      <a:pt x="578248" y="0"/>
                    </a:moveTo>
                    <a:cubicBezTo>
                      <a:pt x="897583" y="0"/>
                      <a:pt x="1156455" y="219723"/>
                      <a:pt x="1156455" y="490766"/>
                    </a:cubicBezTo>
                    <a:cubicBezTo>
                      <a:pt x="1156455" y="761809"/>
                      <a:pt x="600692" y="1536617"/>
                      <a:pt x="601397" y="1539456"/>
                    </a:cubicBezTo>
                    <a:cubicBezTo>
                      <a:pt x="602102" y="1542295"/>
                      <a:pt x="3899" y="747342"/>
                      <a:pt x="41" y="490766"/>
                    </a:cubicBezTo>
                    <a:cubicBezTo>
                      <a:pt x="-3817" y="234190"/>
                      <a:pt x="258913" y="0"/>
                      <a:pt x="578248"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ABE36FCD-B2D5-99DE-5B81-C3F05DE5C138}"/>
                  </a:ext>
                </a:extLst>
              </p:cNvPr>
              <p:cNvSpPr txBox="1"/>
              <p:nvPr/>
            </p:nvSpPr>
            <p:spPr>
              <a:xfrm>
                <a:off x="5819206" y="2823216"/>
                <a:ext cx="2202024" cy="276999"/>
              </a:xfrm>
              <a:prstGeom prst="rect">
                <a:avLst/>
              </a:prstGeom>
              <a:noFill/>
            </p:spPr>
            <p:txBody>
              <a:bodyPr wrap="square" rtlCol="0">
                <a:spAutoFit/>
              </a:bodyPr>
              <a:lstStyle/>
              <a:p>
                <a:r>
                  <a:rPr lang="en-IN" sz="1200" dirty="0">
                    <a:latin typeface="Roboto" panose="02000000000000000000" pitchFamily="2" charset="0"/>
                    <a:ea typeface="Roboto" panose="02000000000000000000" pitchFamily="2" charset="0"/>
                  </a:rPr>
                  <a:t>Australia &amp; Oceania</a:t>
                </a:r>
              </a:p>
            </p:txBody>
          </p:sp>
        </p:grpSp>
        <p:grpSp>
          <p:nvGrpSpPr>
            <p:cNvPr id="13" name="Group 12">
              <a:extLst>
                <a:ext uri="{FF2B5EF4-FFF2-40B4-BE49-F238E27FC236}">
                  <a16:creationId xmlns:a16="http://schemas.microsoft.com/office/drawing/2014/main" id="{6E21D116-3AB8-FA99-4574-573698C5AA51}"/>
                </a:ext>
              </a:extLst>
            </p:cNvPr>
            <p:cNvGrpSpPr/>
            <p:nvPr/>
          </p:nvGrpSpPr>
          <p:grpSpPr>
            <a:xfrm>
              <a:off x="6763280" y="2972659"/>
              <a:ext cx="2476998" cy="366043"/>
              <a:chOff x="5544232" y="2778693"/>
              <a:chExt cx="2476998" cy="366043"/>
            </a:xfrm>
          </p:grpSpPr>
          <p:sp>
            <p:nvSpPr>
              <p:cNvPr id="17" name="Freeform 37">
                <a:extLst>
                  <a:ext uri="{FF2B5EF4-FFF2-40B4-BE49-F238E27FC236}">
                    <a16:creationId xmlns:a16="http://schemas.microsoft.com/office/drawing/2014/main" id="{374ED777-3FEE-E135-331A-8088216E2958}"/>
                  </a:ext>
                </a:extLst>
              </p:cNvPr>
              <p:cNvSpPr/>
              <p:nvPr/>
            </p:nvSpPr>
            <p:spPr>
              <a:xfrm>
                <a:off x="5544232" y="2778693"/>
                <a:ext cx="274974" cy="366043"/>
              </a:xfrm>
              <a:custGeom>
                <a:avLst/>
                <a:gdLst>
                  <a:gd name="connsiteX0" fmla="*/ 578227 w 1156455"/>
                  <a:gd name="connsiteY0" fmla="*/ 326893 h 1539463"/>
                  <a:gd name="connsiteX1" fmla="*/ 405611 w 1156455"/>
                  <a:gd name="connsiteY1" fmla="*/ 499510 h 1539463"/>
                  <a:gd name="connsiteX2" fmla="*/ 578227 w 1156455"/>
                  <a:gd name="connsiteY2" fmla="*/ 672127 h 1539463"/>
                  <a:gd name="connsiteX3" fmla="*/ 750843 w 1156455"/>
                  <a:gd name="connsiteY3" fmla="*/ 499510 h 1539463"/>
                  <a:gd name="connsiteX4" fmla="*/ 578227 w 1156455"/>
                  <a:gd name="connsiteY4" fmla="*/ 326893 h 1539463"/>
                  <a:gd name="connsiteX5" fmla="*/ 578248 w 1156455"/>
                  <a:gd name="connsiteY5" fmla="*/ 0 h 1539463"/>
                  <a:gd name="connsiteX6" fmla="*/ 1156455 w 1156455"/>
                  <a:gd name="connsiteY6" fmla="*/ 490766 h 1539463"/>
                  <a:gd name="connsiteX7" fmla="*/ 601397 w 1156455"/>
                  <a:gd name="connsiteY7" fmla="*/ 1539456 h 1539463"/>
                  <a:gd name="connsiteX8" fmla="*/ 41 w 1156455"/>
                  <a:gd name="connsiteY8" fmla="*/ 490766 h 1539463"/>
                  <a:gd name="connsiteX9" fmla="*/ 578248 w 1156455"/>
                  <a:gd name="connsiteY9" fmla="*/ 0 h 153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6455" h="1539463">
                    <a:moveTo>
                      <a:pt x="578227" y="326893"/>
                    </a:moveTo>
                    <a:cubicBezTo>
                      <a:pt x="482894" y="326893"/>
                      <a:pt x="405611" y="404176"/>
                      <a:pt x="405611" y="499510"/>
                    </a:cubicBezTo>
                    <a:cubicBezTo>
                      <a:pt x="405611" y="594844"/>
                      <a:pt x="482894" y="672127"/>
                      <a:pt x="578227" y="672127"/>
                    </a:cubicBezTo>
                    <a:cubicBezTo>
                      <a:pt x="673560" y="672127"/>
                      <a:pt x="750843" y="594844"/>
                      <a:pt x="750843" y="499510"/>
                    </a:cubicBezTo>
                    <a:cubicBezTo>
                      <a:pt x="750843" y="404176"/>
                      <a:pt x="673560" y="326893"/>
                      <a:pt x="578227" y="326893"/>
                    </a:cubicBezTo>
                    <a:close/>
                    <a:moveTo>
                      <a:pt x="578248" y="0"/>
                    </a:moveTo>
                    <a:cubicBezTo>
                      <a:pt x="897583" y="0"/>
                      <a:pt x="1156455" y="219723"/>
                      <a:pt x="1156455" y="490766"/>
                    </a:cubicBezTo>
                    <a:cubicBezTo>
                      <a:pt x="1156455" y="761809"/>
                      <a:pt x="600692" y="1536617"/>
                      <a:pt x="601397" y="1539456"/>
                    </a:cubicBezTo>
                    <a:cubicBezTo>
                      <a:pt x="602102" y="1542295"/>
                      <a:pt x="3899" y="747342"/>
                      <a:pt x="41" y="490766"/>
                    </a:cubicBezTo>
                    <a:cubicBezTo>
                      <a:pt x="-3817" y="234190"/>
                      <a:pt x="258913" y="0"/>
                      <a:pt x="578248" y="0"/>
                    </a:cubicBezTo>
                    <a:close/>
                  </a:path>
                </a:pathLst>
              </a:cu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9C306BEF-337D-D3FD-3E38-FE74B294A0FE}"/>
                  </a:ext>
                </a:extLst>
              </p:cNvPr>
              <p:cNvSpPr txBox="1"/>
              <p:nvPr/>
            </p:nvSpPr>
            <p:spPr>
              <a:xfrm>
                <a:off x="5819206" y="2823216"/>
                <a:ext cx="2202024" cy="276999"/>
              </a:xfrm>
              <a:prstGeom prst="rect">
                <a:avLst/>
              </a:prstGeom>
              <a:noFill/>
            </p:spPr>
            <p:txBody>
              <a:bodyPr wrap="square" rtlCol="0">
                <a:spAutoFit/>
              </a:bodyPr>
              <a:lstStyle/>
              <a:p>
                <a:r>
                  <a:rPr lang="en-IN" sz="1200" dirty="0">
                    <a:latin typeface="Roboto" panose="02000000000000000000" pitchFamily="2" charset="0"/>
                    <a:ea typeface="Roboto" panose="02000000000000000000" pitchFamily="2" charset="0"/>
                  </a:rPr>
                  <a:t>Central America &amp; Caribbean</a:t>
                </a:r>
              </a:p>
            </p:txBody>
          </p:sp>
        </p:grpSp>
        <p:grpSp>
          <p:nvGrpSpPr>
            <p:cNvPr id="14" name="Group 13">
              <a:extLst>
                <a:ext uri="{FF2B5EF4-FFF2-40B4-BE49-F238E27FC236}">
                  <a16:creationId xmlns:a16="http://schemas.microsoft.com/office/drawing/2014/main" id="{BB668FAE-5A32-8528-1311-DF91FF7D1E54}"/>
                </a:ext>
              </a:extLst>
            </p:cNvPr>
            <p:cNvGrpSpPr/>
            <p:nvPr/>
          </p:nvGrpSpPr>
          <p:grpSpPr>
            <a:xfrm>
              <a:off x="6763280" y="3449861"/>
              <a:ext cx="2476998" cy="366043"/>
              <a:chOff x="5544232" y="2778693"/>
              <a:chExt cx="2476998" cy="366043"/>
            </a:xfrm>
          </p:grpSpPr>
          <p:sp>
            <p:nvSpPr>
              <p:cNvPr id="15" name="Freeform 40">
                <a:extLst>
                  <a:ext uri="{FF2B5EF4-FFF2-40B4-BE49-F238E27FC236}">
                    <a16:creationId xmlns:a16="http://schemas.microsoft.com/office/drawing/2014/main" id="{11CBD4F7-CF6A-F5E6-31B2-0682930D3AB9}"/>
                  </a:ext>
                </a:extLst>
              </p:cNvPr>
              <p:cNvSpPr/>
              <p:nvPr/>
            </p:nvSpPr>
            <p:spPr>
              <a:xfrm>
                <a:off x="5544232" y="2778693"/>
                <a:ext cx="274974" cy="366043"/>
              </a:xfrm>
              <a:custGeom>
                <a:avLst/>
                <a:gdLst>
                  <a:gd name="connsiteX0" fmla="*/ 578227 w 1156455"/>
                  <a:gd name="connsiteY0" fmla="*/ 326893 h 1539463"/>
                  <a:gd name="connsiteX1" fmla="*/ 405611 w 1156455"/>
                  <a:gd name="connsiteY1" fmla="*/ 499510 h 1539463"/>
                  <a:gd name="connsiteX2" fmla="*/ 578227 w 1156455"/>
                  <a:gd name="connsiteY2" fmla="*/ 672127 h 1539463"/>
                  <a:gd name="connsiteX3" fmla="*/ 750843 w 1156455"/>
                  <a:gd name="connsiteY3" fmla="*/ 499510 h 1539463"/>
                  <a:gd name="connsiteX4" fmla="*/ 578227 w 1156455"/>
                  <a:gd name="connsiteY4" fmla="*/ 326893 h 1539463"/>
                  <a:gd name="connsiteX5" fmla="*/ 578248 w 1156455"/>
                  <a:gd name="connsiteY5" fmla="*/ 0 h 1539463"/>
                  <a:gd name="connsiteX6" fmla="*/ 1156455 w 1156455"/>
                  <a:gd name="connsiteY6" fmla="*/ 490766 h 1539463"/>
                  <a:gd name="connsiteX7" fmla="*/ 601397 w 1156455"/>
                  <a:gd name="connsiteY7" fmla="*/ 1539456 h 1539463"/>
                  <a:gd name="connsiteX8" fmla="*/ 41 w 1156455"/>
                  <a:gd name="connsiteY8" fmla="*/ 490766 h 1539463"/>
                  <a:gd name="connsiteX9" fmla="*/ 578248 w 1156455"/>
                  <a:gd name="connsiteY9" fmla="*/ 0 h 153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6455" h="1539463">
                    <a:moveTo>
                      <a:pt x="578227" y="326893"/>
                    </a:moveTo>
                    <a:cubicBezTo>
                      <a:pt x="482894" y="326893"/>
                      <a:pt x="405611" y="404176"/>
                      <a:pt x="405611" y="499510"/>
                    </a:cubicBezTo>
                    <a:cubicBezTo>
                      <a:pt x="405611" y="594844"/>
                      <a:pt x="482894" y="672127"/>
                      <a:pt x="578227" y="672127"/>
                    </a:cubicBezTo>
                    <a:cubicBezTo>
                      <a:pt x="673560" y="672127"/>
                      <a:pt x="750843" y="594844"/>
                      <a:pt x="750843" y="499510"/>
                    </a:cubicBezTo>
                    <a:cubicBezTo>
                      <a:pt x="750843" y="404176"/>
                      <a:pt x="673560" y="326893"/>
                      <a:pt x="578227" y="326893"/>
                    </a:cubicBezTo>
                    <a:close/>
                    <a:moveTo>
                      <a:pt x="578248" y="0"/>
                    </a:moveTo>
                    <a:cubicBezTo>
                      <a:pt x="897583" y="0"/>
                      <a:pt x="1156455" y="219723"/>
                      <a:pt x="1156455" y="490766"/>
                    </a:cubicBezTo>
                    <a:cubicBezTo>
                      <a:pt x="1156455" y="761809"/>
                      <a:pt x="600692" y="1536617"/>
                      <a:pt x="601397" y="1539456"/>
                    </a:cubicBezTo>
                    <a:cubicBezTo>
                      <a:pt x="602102" y="1542295"/>
                      <a:pt x="3899" y="747342"/>
                      <a:pt x="41" y="490766"/>
                    </a:cubicBezTo>
                    <a:cubicBezTo>
                      <a:pt x="-3817" y="234190"/>
                      <a:pt x="258913" y="0"/>
                      <a:pt x="578248" y="0"/>
                    </a:cubicBezTo>
                    <a:close/>
                  </a:path>
                </a:pathLst>
              </a:custGeom>
              <a:solidFill>
                <a:srgbClr val="2644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5CDB552-9D0A-90CC-CE6C-AB364024E758}"/>
                  </a:ext>
                </a:extLst>
              </p:cNvPr>
              <p:cNvSpPr txBox="1"/>
              <p:nvPr/>
            </p:nvSpPr>
            <p:spPr>
              <a:xfrm>
                <a:off x="5819206" y="2823216"/>
                <a:ext cx="2202024" cy="276999"/>
              </a:xfrm>
              <a:prstGeom prst="rect">
                <a:avLst/>
              </a:prstGeom>
              <a:noFill/>
            </p:spPr>
            <p:txBody>
              <a:bodyPr wrap="square" rtlCol="0">
                <a:spAutoFit/>
              </a:bodyPr>
              <a:lstStyle/>
              <a:p>
                <a:r>
                  <a:rPr lang="en-IN" sz="1200" dirty="0">
                    <a:latin typeface="Roboto" panose="02000000000000000000" pitchFamily="2" charset="0"/>
                    <a:ea typeface="Roboto" panose="02000000000000000000" pitchFamily="2" charset="0"/>
                  </a:rPr>
                  <a:t>North America</a:t>
                </a:r>
              </a:p>
            </p:txBody>
          </p:sp>
        </p:grpSp>
      </p:grpSp>
      <p:graphicFrame>
        <p:nvGraphicFramePr>
          <p:cNvPr id="29" name="Chart 28">
            <a:extLst>
              <a:ext uri="{FF2B5EF4-FFF2-40B4-BE49-F238E27FC236}">
                <a16:creationId xmlns:a16="http://schemas.microsoft.com/office/drawing/2014/main" id="{841C640A-6DCB-FE1E-AABA-BA9E289E1A65}"/>
              </a:ext>
            </a:extLst>
          </p:cNvPr>
          <p:cNvGraphicFramePr/>
          <p:nvPr>
            <p:extLst>
              <p:ext uri="{D42A27DB-BD31-4B8C-83A1-F6EECF244321}">
                <p14:modId xmlns:p14="http://schemas.microsoft.com/office/powerpoint/2010/main" val="881879290"/>
              </p:ext>
            </p:extLst>
          </p:nvPr>
        </p:nvGraphicFramePr>
        <p:xfrm>
          <a:off x="7534169" y="1521365"/>
          <a:ext cx="4181498" cy="41924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1644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D3CCA8-BA2D-3086-8B4B-E4BF3EB448FB}"/>
              </a:ext>
            </a:extLst>
          </p:cNvPr>
          <p:cNvSpPr txBox="1"/>
          <p:nvPr/>
        </p:nvSpPr>
        <p:spPr>
          <a:xfrm>
            <a:off x="1750142" y="0"/>
            <a:ext cx="2969341" cy="707886"/>
          </a:xfrm>
          <a:prstGeom prst="rect">
            <a:avLst/>
          </a:prstGeom>
          <a:noFill/>
        </p:spPr>
        <p:txBody>
          <a:bodyPr wrap="square">
            <a:spAutoFit/>
          </a:bodyPr>
          <a:lstStyle/>
          <a:p>
            <a:r>
              <a:rPr lang="en-IN" sz="4000" dirty="0">
                <a:latin typeface="Fira Sans Medium" panose="020B0603050000020004" pitchFamily="34" charset="0"/>
              </a:rPr>
              <a:t>Conclusion</a:t>
            </a:r>
          </a:p>
        </p:txBody>
      </p:sp>
      <p:grpSp>
        <p:nvGrpSpPr>
          <p:cNvPr id="4" name="Group 3">
            <a:extLst>
              <a:ext uri="{FF2B5EF4-FFF2-40B4-BE49-F238E27FC236}">
                <a16:creationId xmlns:a16="http://schemas.microsoft.com/office/drawing/2014/main" id="{D4CEC6A5-1E92-1FEE-D9DA-31F49FDBC2A9}"/>
              </a:ext>
            </a:extLst>
          </p:cNvPr>
          <p:cNvGrpSpPr/>
          <p:nvPr/>
        </p:nvGrpSpPr>
        <p:grpSpPr>
          <a:xfrm rot="21370319">
            <a:off x="2027546" y="787917"/>
            <a:ext cx="2414530" cy="508250"/>
            <a:chOff x="3311855" y="3736152"/>
            <a:chExt cx="4123771" cy="928902"/>
          </a:xfrm>
          <a:solidFill>
            <a:srgbClr val="FF9900"/>
          </a:solidFill>
        </p:grpSpPr>
        <p:sp>
          <p:nvSpPr>
            <p:cNvPr id="5" name="Freeform: Shape 6">
              <a:extLst>
                <a:ext uri="{FF2B5EF4-FFF2-40B4-BE49-F238E27FC236}">
                  <a16:creationId xmlns:a16="http://schemas.microsoft.com/office/drawing/2014/main" id="{5573EACC-BE21-9874-4396-61BABD8A70E1}"/>
                </a:ext>
              </a:extLst>
            </p:cNvPr>
            <p:cNvSpPr/>
            <p:nvPr/>
          </p:nvSpPr>
          <p:spPr>
            <a:xfrm>
              <a:off x="3311855" y="3817376"/>
              <a:ext cx="3760826" cy="847678"/>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6" name="Freeform: Shape 7">
              <a:extLst>
                <a:ext uri="{FF2B5EF4-FFF2-40B4-BE49-F238E27FC236}">
                  <a16:creationId xmlns:a16="http://schemas.microsoft.com/office/drawing/2014/main" id="{E983AD85-3608-C778-532B-8B043FAA663D}"/>
                </a:ext>
              </a:extLst>
            </p:cNvPr>
            <p:cNvSpPr/>
            <p:nvPr/>
          </p:nvSpPr>
          <p:spPr>
            <a:xfrm>
              <a:off x="6662590" y="3736152"/>
              <a:ext cx="773036"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a:p>
          </p:txBody>
        </p:sp>
      </p:grpSp>
      <p:cxnSp>
        <p:nvCxnSpPr>
          <p:cNvPr id="7" name="Straight Connector 6">
            <a:extLst>
              <a:ext uri="{FF2B5EF4-FFF2-40B4-BE49-F238E27FC236}">
                <a16:creationId xmlns:a16="http://schemas.microsoft.com/office/drawing/2014/main" id="{987431D8-BFDF-4758-0873-46B8AFBF9CDF}"/>
              </a:ext>
            </a:extLst>
          </p:cNvPr>
          <p:cNvCxnSpPr>
            <a:cxnSpLocks/>
          </p:cNvCxnSpPr>
          <p:nvPr/>
        </p:nvCxnSpPr>
        <p:spPr>
          <a:xfrm>
            <a:off x="1547737" y="5079993"/>
            <a:ext cx="8864912" cy="0"/>
          </a:xfrm>
          <a:prstGeom prst="line">
            <a:avLst/>
          </a:prstGeom>
          <a:ln w="38100" cap="rnd">
            <a:solidFill>
              <a:schemeClr val="tx1">
                <a:lumMod val="65000"/>
                <a:lumOff val="35000"/>
                <a:alpha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C29B84E0-3062-6DBC-A3F5-418400EDC53D}"/>
              </a:ext>
            </a:extLst>
          </p:cNvPr>
          <p:cNvSpPr/>
          <p:nvPr/>
        </p:nvSpPr>
        <p:spPr>
          <a:xfrm>
            <a:off x="1393729" y="5001057"/>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9BB375D2-6B3E-F9DA-0B99-230203559407}"/>
              </a:ext>
            </a:extLst>
          </p:cNvPr>
          <p:cNvSpPr/>
          <p:nvPr/>
        </p:nvSpPr>
        <p:spPr>
          <a:xfrm>
            <a:off x="4250870" y="4984681"/>
            <a:ext cx="188716" cy="188716"/>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B90D9D1-EB59-C880-DBB4-3770E9228D7E}"/>
              </a:ext>
            </a:extLst>
          </p:cNvPr>
          <p:cNvSpPr/>
          <p:nvPr/>
        </p:nvSpPr>
        <p:spPr>
          <a:xfrm>
            <a:off x="7546714" y="5001057"/>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D887ED15-6D81-BD3C-0A41-CE601C60DCE5}"/>
              </a:ext>
            </a:extLst>
          </p:cNvPr>
          <p:cNvSpPr/>
          <p:nvPr/>
        </p:nvSpPr>
        <p:spPr>
          <a:xfrm>
            <a:off x="10256686" y="5001057"/>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4094924-C1C4-A3DB-2886-80B9350E6A7E}"/>
              </a:ext>
            </a:extLst>
          </p:cNvPr>
          <p:cNvSpPr/>
          <p:nvPr/>
        </p:nvSpPr>
        <p:spPr>
          <a:xfrm>
            <a:off x="7170119" y="2795565"/>
            <a:ext cx="2224002" cy="1752354"/>
          </a:xfrm>
          <a:prstGeom prst="round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Shape 12">
            <a:extLst>
              <a:ext uri="{FF2B5EF4-FFF2-40B4-BE49-F238E27FC236}">
                <a16:creationId xmlns:a16="http://schemas.microsoft.com/office/drawing/2014/main" id="{E7C218FE-21B6-F351-FB33-916AB822493C}"/>
              </a:ext>
            </a:extLst>
          </p:cNvPr>
          <p:cNvSpPr/>
          <p:nvPr/>
        </p:nvSpPr>
        <p:spPr>
          <a:xfrm>
            <a:off x="7422097" y="4474588"/>
            <a:ext cx="390201" cy="278450"/>
          </a:xfrm>
          <a:custGeom>
            <a:avLst/>
            <a:gdLst>
              <a:gd name="connsiteX0" fmla="*/ 378083 w 589280"/>
              <a:gd name="connsiteY0" fmla="*/ 364135 h 420514"/>
              <a:gd name="connsiteX1" fmla="*/ 377956 w 589280"/>
              <a:gd name="connsiteY1" fmla="*/ 364765 h 420514"/>
              <a:gd name="connsiteX2" fmla="*/ 376253 w 589280"/>
              <a:gd name="connsiteY2" fmla="*/ 367291 h 420514"/>
              <a:gd name="connsiteX3" fmla="*/ 0 w 589280"/>
              <a:gd name="connsiteY3" fmla="*/ 0 h 420514"/>
              <a:gd name="connsiteX4" fmla="*/ 589280 w 589280"/>
              <a:gd name="connsiteY4" fmla="*/ 0 h 420514"/>
              <a:gd name="connsiteX5" fmla="*/ 378082 w 589280"/>
              <a:gd name="connsiteY5" fmla="*/ 364134 h 420514"/>
              <a:gd name="connsiteX6" fmla="*/ 376252 w 589280"/>
              <a:gd name="connsiteY6" fmla="*/ 367290 h 420514"/>
              <a:gd name="connsiteX7" fmla="*/ 358392 w 589280"/>
              <a:gd name="connsiteY7" fmla="*/ 393778 h 420514"/>
              <a:gd name="connsiteX8" fmla="*/ 293847 w 589280"/>
              <a:gd name="connsiteY8" fmla="*/ 420514 h 420514"/>
              <a:gd name="connsiteX9" fmla="*/ 229302 w 589280"/>
              <a:gd name="connsiteY9" fmla="*/ 393778 h 420514"/>
              <a:gd name="connsiteX10" fmla="*/ 222787 w 589280"/>
              <a:gd name="connsiteY10" fmla="*/ 384116 h 420514"/>
              <a:gd name="connsiteX11" fmla="*/ 208765 w 589280"/>
              <a:gd name="connsiteY11" fmla="*/ 359940 h 42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280" h="420514">
                <a:moveTo>
                  <a:pt x="378083" y="364135"/>
                </a:moveTo>
                <a:lnTo>
                  <a:pt x="377956" y="364765"/>
                </a:lnTo>
                <a:lnTo>
                  <a:pt x="376253" y="367291"/>
                </a:lnTo>
                <a:close/>
                <a:moveTo>
                  <a:pt x="0" y="0"/>
                </a:moveTo>
                <a:lnTo>
                  <a:pt x="589280" y="0"/>
                </a:lnTo>
                <a:lnTo>
                  <a:pt x="378082" y="364134"/>
                </a:lnTo>
                <a:lnTo>
                  <a:pt x="376252" y="367290"/>
                </a:lnTo>
                <a:lnTo>
                  <a:pt x="358392" y="393778"/>
                </a:lnTo>
                <a:cubicBezTo>
                  <a:pt x="341874" y="410297"/>
                  <a:pt x="319054" y="420514"/>
                  <a:pt x="293847" y="420514"/>
                </a:cubicBezTo>
                <a:cubicBezTo>
                  <a:pt x="268641" y="420514"/>
                  <a:pt x="245820" y="410297"/>
                  <a:pt x="229302" y="393778"/>
                </a:cubicBezTo>
                <a:lnTo>
                  <a:pt x="222787" y="384116"/>
                </a:lnTo>
                <a:lnTo>
                  <a:pt x="208765" y="359940"/>
                </a:ln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Rectangle: Rounded Corners 13">
            <a:extLst>
              <a:ext uri="{FF2B5EF4-FFF2-40B4-BE49-F238E27FC236}">
                <a16:creationId xmlns:a16="http://schemas.microsoft.com/office/drawing/2014/main" id="{9596942A-5802-3699-4570-2DC4EB99742D}"/>
              </a:ext>
            </a:extLst>
          </p:cNvPr>
          <p:cNvSpPr/>
          <p:nvPr/>
        </p:nvSpPr>
        <p:spPr>
          <a:xfrm>
            <a:off x="9879708" y="2795565"/>
            <a:ext cx="2224002" cy="1752354"/>
          </a:xfrm>
          <a:prstGeom prst="round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Shape 14">
            <a:extLst>
              <a:ext uri="{FF2B5EF4-FFF2-40B4-BE49-F238E27FC236}">
                <a16:creationId xmlns:a16="http://schemas.microsoft.com/office/drawing/2014/main" id="{7DB78967-133B-3240-571F-2057F6B4AB16}"/>
              </a:ext>
            </a:extLst>
          </p:cNvPr>
          <p:cNvSpPr/>
          <p:nvPr/>
        </p:nvSpPr>
        <p:spPr>
          <a:xfrm>
            <a:off x="10131686" y="4474588"/>
            <a:ext cx="390201" cy="278450"/>
          </a:xfrm>
          <a:custGeom>
            <a:avLst/>
            <a:gdLst>
              <a:gd name="connsiteX0" fmla="*/ 378083 w 589280"/>
              <a:gd name="connsiteY0" fmla="*/ 364135 h 420514"/>
              <a:gd name="connsiteX1" fmla="*/ 377956 w 589280"/>
              <a:gd name="connsiteY1" fmla="*/ 364765 h 420514"/>
              <a:gd name="connsiteX2" fmla="*/ 376253 w 589280"/>
              <a:gd name="connsiteY2" fmla="*/ 367291 h 420514"/>
              <a:gd name="connsiteX3" fmla="*/ 0 w 589280"/>
              <a:gd name="connsiteY3" fmla="*/ 0 h 420514"/>
              <a:gd name="connsiteX4" fmla="*/ 589280 w 589280"/>
              <a:gd name="connsiteY4" fmla="*/ 0 h 420514"/>
              <a:gd name="connsiteX5" fmla="*/ 378082 w 589280"/>
              <a:gd name="connsiteY5" fmla="*/ 364134 h 420514"/>
              <a:gd name="connsiteX6" fmla="*/ 376252 w 589280"/>
              <a:gd name="connsiteY6" fmla="*/ 367290 h 420514"/>
              <a:gd name="connsiteX7" fmla="*/ 358392 w 589280"/>
              <a:gd name="connsiteY7" fmla="*/ 393778 h 420514"/>
              <a:gd name="connsiteX8" fmla="*/ 293847 w 589280"/>
              <a:gd name="connsiteY8" fmla="*/ 420514 h 420514"/>
              <a:gd name="connsiteX9" fmla="*/ 229302 w 589280"/>
              <a:gd name="connsiteY9" fmla="*/ 393778 h 420514"/>
              <a:gd name="connsiteX10" fmla="*/ 222787 w 589280"/>
              <a:gd name="connsiteY10" fmla="*/ 384116 h 420514"/>
              <a:gd name="connsiteX11" fmla="*/ 208765 w 589280"/>
              <a:gd name="connsiteY11" fmla="*/ 359940 h 42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280" h="420514">
                <a:moveTo>
                  <a:pt x="378083" y="364135"/>
                </a:moveTo>
                <a:lnTo>
                  <a:pt x="377956" y="364765"/>
                </a:lnTo>
                <a:lnTo>
                  <a:pt x="376253" y="367291"/>
                </a:lnTo>
                <a:close/>
                <a:moveTo>
                  <a:pt x="0" y="0"/>
                </a:moveTo>
                <a:lnTo>
                  <a:pt x="589280" y="0"/>
                </a:lnTo>
                <a:lnTo>
                  <a:pt x="378082" y="364134"/>
                </a:lnTo>
                <a:lnTo>
                  <a:pt x="376252" y="367290"/>
                </a:lnTo>
                <a:lnTo>
                  <a:pt x="358392" y="393778"/>
                </a:lnTo>
                <a:cubicBezTo>
                  <a:pt x="341874" y="410297"/>
                  <a:pt x="319054" y="420514"/>
                  <a:pt x="293847" y="420514"/>
                </a:cubicBezTo>
                <a:cubicBezTo>
                  <a:pt x="268641" y="420514"/>
                  <a:pt x="245820" y="410297"/>
                  <a:pt x="229302" y="393778"/>
                </a:cubicBezTo>
                <a:lnTo>
                  <a:pt x="222787" y="384116"/>
                </a:lnTo>
                <a:lnTo>
                  <a:pt x="208765" y="359940"/>
                </a:ln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Rectangle: Rounded Corners 15">
            <a:extLst>
              <a:ext uri="{FF2B5EF4-FFF2-40B4-BE49-F238E27FC236}">
                <a16:creationId xmlns:a16="http://schemas.microsoft.com/office/drawing/2014/main" id="{3ADF981E-D387-82E0-8147-7E65EFAB2C8D}"/>
              </a:ext>
            </a:extLst>
          </p:cNvPr>
          <p:cNvSpPr/>
          <p:nvPr/>
        </p:nvSpPr>
        <p:spPr>
          <a:xfrm>
            <a:off x="1014796" y="2795565"/>
            <a:ext cx="2224002" cy="1752354"/>
          </a:xfrm>
          <a:prstGeom prst="round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5CB60218-445C-C4DE-4E90-06815478D775}"/>
              </a:ext>
            </a:extLst>
          </p:cNvPr>
          <p:cNvSpPr/>
          <p:nvPr/>
        </p:nvSpPr>
        <p:spPr>
          <a:xfrm>
            <a:off x="1266774" y="4474588"/>
            <a:ext cx="390201" cy="278450"/>
          </a:xfrm>
          <a:custGeom>
            <a:avLst/>
            <a:gdLst>
              <a:gd name="connsiteX0" fmla="*/ 378083 w 589280"/>
              <a:gd name="connsiteY0" fmla="*/ 364135 h 420514"/>
              <a:gd name="connsiteX1" fmla="*/ 377956 w 589280"/>
              <a:gd name="connsiteY1" fmla="*/ 364765 h 420514"/>
              <a:gd name="connsiteX2" fmla="*/ 376253 w 589280"/>
              <a:gd name="connsiteY2" fmla="*/ 367291 h 420514"/>
              <a:gd name="connsiteX3" fmla="*/ 0 w 589280"/>
              <a:gd name="connsiteY3" fmla="*/ 0 h 420514"/>
              <a:gd name="connsiteX4" fmla="*/ 589280 w 589280"/>
              <a:gd name="connsiteY4" fmla="*/ 0 h 420514"/>
              <a:gd name="connsiteX5" fmla="*/ 378082 w 589280"/>
              <a:gd name="connsiteY5" fmla="*/ 364134 h 420514"/>
              <a:gd name="connsiteX6" fmla="*/ 376252 w 589280"/>
              <a:gd name="connsiteY6" fmla="*/ 367290 h 420514"/>
              <a:gd name="connsiteX7" fmla="*/ 358392 w 589280"/>
              <a:gd name="connsiteY7" fmla="*/ 393778 h 420514"/>
              <a:gd name="connsiteX8" fmla="*/ 293847 w 589280"/>
              <a:gd name="connsiteY8" fmla="*/ 420514 h 420514"/>
              <a:gd name="connsiteX9" fmla="*/ 229302 w 589280"/>
              <a:gd name="connsiteY9" fmla="*/ 393778 h 420514"/>
              <a:gd name="connsiteX10" fmla="*/ 222787 w 589280"/>
              <a:gd name="connsiteY10" fmla="*/ 384116 h 420514"/>
              <a:gd name="connsiteX11" fmla="*/ 208765 w 589280"/>
              <a:gd name="connsiteY11" fmla="*/ 359940 h 42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280" h="420514">
                <a:moveTo>
                  <a:pt x="378083" y="364135"/>
                </a:moveTo>
                <a:lnTo>
                  <a:pt x="377956" y="364765"/>
                </a:lnTo>
                <a:lnTo>
                  <a:pt x="376253" y="367291"/>
                </a:lnTo>
                <a:close/>
                <a:moveTo>
                  <a:pt x="0" y="0"/>
                </a:moveTo>
                <a:lnTo>
                  <a:pt x="589280" y="0"/>
                </a:lnTo>
                <a:lnTo>
                  <a:pt x="378082" y="364134"/>
                </a:lnTo>
                <a:lnTo>
                  <a:pt x="376252" y="367290"/>
                </a:lnTo>
                <a:lnTo>
                  <a:pt x="358392" y="393778"/>
                </a:lnTo>
                <a:cubicBezTo>
                  <a:pt x="341874" y="410297"/>
                  <a:pt x="319054" y="420514"/>
                  <a:pt x="293847" y="420514"/>
                </a:cubicBezTo>
                <a:cubicBezTo>
                  <a:pt x="268641" y="420514"/>
                  <a:pt x="245820" y="410297"/>
                  <a:pt x="229302" y="393778"/>
                </a:cubicBezTo>
                <a:lnTo>
                  <a:pt x="222787" y="384116"/>
                </a:lnTo>
                <a:lnTo>
                  <a:pt x="208765" y="359940"/>
                </a:ln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TextBox 19">
            <a:extLst>
              <a:ext uri="{FF2B5EF4-FFF2-40B4-BE49-F238E27FC236}">
                <a16:creationId xmlns:a16="http://schemas.microsoft.com/office/drawing/2014/main" id="{8A2A77BA-F839-59A7-D405-445E2526CD57}"/>
              </a:ext>
            </a:extLst>
          </p:cNvPr>
          <p:cNvSpPr txBox="1"/>
          <p:nvPr/>
        </p:nvSpPr>
        <p:spPr>
          <a:xfrm>
            <a:off x="1125128" y="3186313"/>
            <a:ext cx="1971188" cy="830997"/>
          </a:xfrm>
          <a:prstGeom prst="rect">
            <a:avLst/>
          </a:prstGeom>
          <a:noFill/>
        </p:spPr>
        <p:txBody>
          <a:bodyPr wrap="square" rtlCol="0">
            <a:spAutoFit/>
          </a:bodyPr>
          <a:lstStyle/>
          <a:p>
            <a:pPr algn="ctr"/>
            <a:r>
              <a:rPr lang="en-US" sz="1600" dirty="0">
                <a:solidFill>
                  <a:schemeClr val="bg1"/>
                </a:solidFill>
                <a:latin typeface="Roboto" panose="02000000000000000000" pitchFamily="2" charset="0"/>
                <a:ea typeface="Roboto" panose="02000000000000000000" pitchFamily="2" charset="0"/>
              </a:rPr>
              <a:t>2012 had the highest </a:t>
            </a:r>
            <a:r>
              <a:rPr lang="en-US" sz="1400" dirty="0">
                <a:solidFill>
                  <a:schemeClr val="bg1"/>
                </a:solidFill>
                <a:latin typeface="Roboto" panose="02000000000000000000" pitchFamily="2" charset="0"/>
                <a:ea typeface="Roboto" panose="02000000000000000000" pitchFamily="2" charset="0"/>
              </a:rPr>
              <a:t>Revenue</a:t>
            </a:r>
            <a:r>
              <a:rPr lang="en-US" sz="1600" dirty="0">
                <a:solidFill>
                  <a:schemeClr val="bg1"/>
                </a:solidFill>
                <a:latin typeface="Roboto" panose="02000000000000000000" pitchFamily="2" charset="0"/>
                <a:ea typeface="Roboto" panose="02000000000000000000" pitchFamily="2" charset="0"/>
              </a:rPr>
              <a:t> at 31M</a:t>
            </a:r>
          </a:p>
        </p:txBody>
      </p:sp>
      <p:sp>
        <p:nvSpPr>
          <p:cNvPr id="21" name="TextBox 20">
            <a:extLst>
              <a:ext uri="{FF2B5EF4-FFF2-40B4-BE49-F238E27FC236}">
                <a16:creationId xmlns:a16="http://schemas.microsoft.com/office/drawing/2014/main" id="{5FE47AFB-C8C4-AE1F-672A-DB4A6C69455F}"/>
              </a:ext>
            </a:extLst>
          </p:cNvPr>
          <p:cNvSpPr txBox="1"/>
          <p:nvPr/>
        </p:nvSpPr>
        <p:spPr>
          <a:xfrm>
            <a:off x="7296526" y="3045524"/>
            <a:ext cx="1971188" cy="1323439"/>
          </a:xfrm>
          <a:prstGeom prst="rect">
            <a:avLst/>
          </a:prstGeom>
          <a:noFill/>
        </p:spPr>
        <p:txBody>
          <a:bodyPr wrap="square" rtlCol="0">
            <a:spAutoFit/>
          </a:bodyPr>
          <a:lstStyle/>
          <a:p>
            <a:pPr algn="ctr"/>
            <a:r>
              <a:rPr lang="en-US" sz="1600" dirty="0">
                <a:solidFill>
                  <a:schemeClr val="bg1"/>
                </a:solidFill>
              </a:rPr>
              <a:t>The sales for the Honduras are highest among all countries and lowest in Brunei.</a:t>
            </a:r>
          </a:p>
        </p:txBody>
      </p:sp>
      <p:sp>
        <p:nvSpPr>
          <p:cNvPr id="22" name="TextBox 21">
            <a:extLst>
              <a:ext uri="{FF2B5EF4-FFF2-40B4-BE49-F238E27FC236}">
                <a16:creationId xmlns:a16="http://schemas.microsoft.com/office/drawing/2014/main" id="{02B3BCFA-8E68-8A75-07B9-92A628E29FE6}"/>
              </a:ext>
            </a:extLst>
          </p:cNvPr>
          <p:cNvSpPr txBox="1"/>
          <p:nvPr/>
        </p:nvSpPr>
        <p:spPr>
          <a:xfrm>
            <a:off x="10018589" y="3057018"/>
            <a:ext cx="1971188" cy="1169551"/>
          </a:xfrm>
          <a:prstGeom prst="rect">
            <a:avLst/>
          </a:prstGeom>
          <a:noFill/>
        </p:spPr>
        <p:txBody>
          <a:bodyPr wrap="square" rtlCol="0">
            <a:spAutoFit/>
          </a:bodyPr>
          <a:lstStyle/>
          <a:p>
            <a:pPr algn="ctr"/>
            <a:r>
              <a:rPr lang="en-US" sz="1400" dirty="0">
                <a:solidFill>
                  <a:schemeClr val="bg1"/>
                </a:solidFill>
              </a:rPr>
              <a:t>The Cosmetics &amp; Office appliances are the highest selling products in domestic and international markets. </a:t>
            </a:r>
          </a:p>
        </p:txBody>
      </p:sp>
      <p:sp>
        <p:nvSpPr>
          <p:cNvPr id="23" name="Rectangle: Rounded Corners 22">
            <a:extLst>
              <a:ext uri="{FF2B5EF4-FFF2-40B4-BE49-F238E27FC236}">
                <a16:creationId xmlns:a16="http://schemas.microsoft.com/office/drawing/2014/main" id="{F9A7342C-FDA7-DAFA-F57C-05CC176F7B70}"/>
              </a:ext>
            </a:extLst>
          </p:cNvPr>
          <p:cNvSpPr/>
          <p:nvPr/>
        </p:nvSpPr>
        <p:spPr>
          <a:xfrm>
            <a:off x="3843301" y="2725634"/>
            <a:ext cx="2224002" cy="1752354"/>
          </a:xfrm>
          <a:prstGeom prst="round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t>If we observe the monthly insights of the sales are at their peak in February, May and October and are low in September, March &amp; August. Amazon can come up with some good discounts and offers to generate high revenue.</a:t>
            </a:r>
          </a:p>
        </p:txBody>
      </p:sp>
      <p:sp>
        <p:nvSpPr>
          <p:cNvPr id="24" name="Freeform: Shape 23">
            <a:extLst>
              <a:ext uri="{FF2B5EF4-FFF2-40B4-BE49-F238E27FC236}">
                <a16:creationId xmlns:a16="http://schemas.microsoft.com/office/drawing/2014/main" id="{06D674DB-FDF4-905B-7730-A476BD65AB3C}"/>
              </a:ext>
            </a:extLst>
          </p:cNvPr>
          <p:cNvSpPr/>
          <p:nvPr/>
        </p:nvSpPr>
        <p:spPr>
          <a:xfrm>
            <a:off x="4146513" y="4452884"/>
            <a:ext cx="390201" cy="278450"/>
          </a:xfrm>
          <a:custGeom>
            <a:avLst/>
            <a:gdLst>
              <a:gd name="connsiteX0" fmla="*/ 378083 w 589280"/>
              <a:gd name="connsiteY0" fmla="*/ 364135 h 420514"/>
              <a:gd name="connsiteX1" fmla="*/ 377956 w 589280"/>
              <a:gd name="connsiteY1" fmla="*/ 364765 h 420514"/>
              <a:gd name="connsiteX2" fmla="*/ 376253 w 589280"/>
              <a:gd name="connsiteY2" fmla="*/ 367291 h 420514"/>
              <a:gd name="connsiteX3" fmla="*/ 0 w 589280"/>
              <a:gd name="connsiteY3" fmla="*/ 0 h 420514"/>
              <a:gd name="connsiteX4" fmla="*/ 589280 w 589280"/>
              <a:gd name="connsiteY4" fmla="*/ 0 h 420514"/>
              <a:gd name="connsiteX5" fmla="*/ 378082 w 589280"/>
              <a:gd name="connsiteY5" fmla="*/ 364134 h 420514"/>
              <a:gd name="connsiteX6" fmla="*/ 376252 w 589280"/>
              <a:gd name="connsiteY6" fmla="*/ 367290 h 420514"/>
              <a:gd name="connsiteX7" fmla="*/ 358392 w 589280"/>
              <a:gd name="connsiteY7" fmla="*/ 393778 h 420514"/>
              <a:gd name="connsiteX8" fmla="*/ 293847 w 589280"/>
              <a:gd name="connsiteY8" fmla="*/ 420514 h 420514"/>
              <a:gd name="connsiteX9" fmla="*/ 229302 w 589280"/>
              <a:gd name="connsiteY9" fmla="*/ 393778 h 420514"/>
              <a:gd name="connsiteX10" fmla="*/ 222787 w 589280"/>
              <a:gd name="connsiteY10" fmla="*/ 384116 h 420514"/>
              <a:gd name="connsiteX11" fmla="*/ 208765 w 589280"/>
              <a:gd name="connsiteY11" fmla="*/ 359940 h 42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280" h="420514">
                <a:moveTo>
                  <a:pt x="378083" y="364135"/>
                </a:moveTo>
                <a:lnTo>
                  <a:pt x="377956" y="364765"/>
                </a:lnTo>
                <a:lnTo>
                  <a:pt x="376253" y="367291"/>
                </a:lnTo>
                <a:close/>
                <a:moveTo>
                  <a:pt x="0" y="0"/>
                </a:moveTo>
                <a:lnTo>
                  <a:pt x="589280" y="0"/>
                </a:lnTo>
                <a:lnTo>
                  <a:pt x="378082" y="364134"/>
                </a:lnTo>
                <a:lnTo>
                  <a:pt x="376252" y="367290"/>
                </a:lnTo>
                <a:lnTo>
                  <a:pt x="358392" y="393778"/>
                </a:lnTo>
                <a:cubicBezTo>
                  <a:pt x="341874" y="410297"/>
                  <a:pt x="319054" y="420514"/>
                  <a:pt x="293847" y="420514"/>
                </a:cubicBezTo>
                <a:cubicBezTo>
                  <a:pt x="268641" y="420514"/>
                  <a:pt x="245820" y="410297"/>
                  <a:pt x="229302" y="393778"/>
                </a:cubicBezTo>
                <a:lnTo>
                  <a:pt x="222787" y="384116"/>
                </a:lnTo>
                <a:lnTo>
                  <a:pt x="208765" y="359940"/>
                </a:ln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79167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315EAF-60DD-78F9-CC9C-0DF6493A4582}"/>
              </a:ext>
            </a:extLst>
          </p:cNvPr>
          <p:cNvSpPr txBox="1"/>
          <p:nvPr/>
        </p:nvSpPr>
        <p:spPr>
          <a:xfrm>
            <a:off x="3313471" y="1278194"/>
            <a:ext cx="4594415" cy="1323439"/>
          </a:xfrm>
          <a:prstGeom prst="rect">
            <a:avLst/>
          </a:prstGeom>
          <a:noFill/>
        </p:spPr>
        <p:txBody>
          <a:bodyPr wrap="square" rtlCol="0">
            <a:spAutoFit/>
          </a:bodyPr>
          <a:lstStyle/>
          <a:p>
            <a:pPr algn="ctr"/>
            <a:r>
              <a:rPr lang="en-IN" sz="8000" dirty="0">
                <a:latin typeface="Fira Sans Medium" panose="020B0603050000020004" pitchFamily="34" charset="0"/>
              </a:rPr>
              <a:t>Thanks!</a:t>
            </a:r>
            <a:endParaRPr lang="en-IN" sz="6600" dirty="0">
              <a:latin typeface="Fira Sans Medium" panose="020B0603050000020004" pitchFamily="34" charset="0"/>
            </a:endParaRPr>
          </a:p>
        </p:txBody>
      </p:sp>
      <p:sp>
        <p:nvSpPr>
          <p:cNvPr id="3" name="Freeform: Shape 2">
            <a:extLst>
              <a:ext uri="{FF2B5EF4-FFF2-40B4-BE49-F238E27FC236}">
                <a16:creationId xmlns:a16="http://schemas.microsoft.com/office/drawing/2014/main" id="{6177FFC7-BED4-BB7F-B3A3-6D5DC1964A7C}"/>
              </a:ext>
            </a:extLst>
          </p:cNvPr>
          <p:cNvSpPr/>
          <p:nvPr/>
        </p:nvSpPr>
        <p:spPr>
          <a:xfrm>
            <a:off x="4043152" y="2676953"/>
            <a:ext cx="2512739" cy="782855"/>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w="9525"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6C4F8C26-CB42-E2A0-6BC3-0ED8B10DBC3A}"/>
              </a:ext>
            </a:extLst>
          </p:cNvPr>
          <p:cNvSpPr/>
          <p:nvPr/>
        </p:nvSpPr>
        <p:spPr>
          <a:xfrm>
            <a:off x="6297645" y="2601633"/>
            <a:ext cx="516492" cy="703145"/>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w="9525" cap="flat">
            <a:noFill/>
            <a:prstDash val="solid"/>
            <a:miter/>
          </a:ln>
        </p:spPr>
        <p:txBody>
          <a:bodyPr rtlCol="0" anchor="ctr"/>
          <a:lstStyle/>
          <a:p>
            <a:endParaRPr lang="en-IN"/>
          </a:p>
        </p:txBody>
      </p:sp>
    </p:spTree>
    <p:extLst>
      <p:ext uri="{BB962C8B-B14F-4D97-AF65-F5344CB8AC3E}">
        <p14:creationId xmlns:p14="http://schemas.microsoft.com/office/powerpoint/2010/main" val="356402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8BDC5375-5814-427B-930D-D88EDD79BF3F}"/>
              </a:ext>
            </a:extLst>
          </p:cNvPr>
          <p:cNvSpPr txBox="1"/>
          <p:nvPr/>
        </p:nvSpPr>
        <p:spPr>
          <a:xfrm>
            <a:off x="1509567" y="2934325"/>
            <a:ext cx="2086084" cy="707886"/>
          </a:xfrm>
          <a:prstGeom prst="rect">
            <a:avLst/>
          </a:prstGeom>
          <a:noFill/>
        </p:spPr>
        <p:txBody>
          <a:bodyPr wrap="none" rtlCol="0">
            <a:spAutoFit/>
          </a:bodyPr>
          <a:lstStyle/>
          <a:p>
            <a:r>
              <a:rPr lang="en-IN" sz="4000" b="1" dirty="0">
                <a:latin typeface="Calibri" panose="020F0502020204030204" pitchFamily="34" charset="0"/>
                <a:ea typeface="Calibri" panose="020F0502020204030204" pitchFamily="34" charset="0"/>
                <a:cs typeface="Calibri" panose="020F0502020204030204" pitchFamily="34" charset="0"/>
              </a:rPr>
              <a:t>Contents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26C68557-04C1-488C-9420-F0487C59CFAE}"/>
              </a:ext>
            </a:extLst>
          </p:cNvPr>
          <p:cNvSpPr txBox="1"/>
          <p:nvPr/>
        </p:nvSpPr>
        <p:spPr>
          <a:xfrm>
            <a:off x="6761446" y="678538"/>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Tasks </a:t>
            </a:r>
            <a:endParaRPr lang="en-IN" dirty="0">
              <a:latin typeface="Fira Sans Medium" panose="020B0603050000020004" pitchFamily="34" charset="0"/>
            </a:endParaRPr>
          </a:p>
        </p:txBody>
      </p:sp>
      <p:sp>
        <p:nvSpPr>
          <p:cNvPr id="32" name="TextBox 31">
            <a:extLst>
              <a:ext uri="{FF2B5EF4-FFF2-40B4-BE49-F238E27FC236}">
                <a16:creationId xmlns:a16="http://schemas.microsoft.com/office/drawing/2014/main" id="{189F3F56-1988-439E-BA2E-26475C3AB60B}"/>
              </a:ext>
            </a:extLst>
          </p:cNvPr>
          <p:cNvSpPr txBox="1"/>
          <p:nvPr/>
        </p:nvSpPr>
        <p:spPr>
          <a:xfrm>
            <a:off x="6761446" y="1303376"/>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Benefits</a:t>
            </a:r>
            <a:endParaRPr lang="en-IN" dirty="0">
              <a:latin typeface="Fira Sans Medium" panose="020B0603050000020004" pitchFamily="34" charset="0"/>
            </a:endParaRPr>
          </a:p>
        </p:txBody>
      </p:sp>
      <p:sp>
        <p:nvSpPr>
          <p:cNvPr id="33" name="TextBox 32">
            <a:extLst>
              <a:ext uri="{FF2B5EF4-FFF2-40B4-BE49-F238E27FC236}">
                <a16:creationId xmlns:a16="http://schemas.microsoft.com/office/drawing/2014/main" id="{5C9B9B7F-18A8-4C58-AAF2-3FB3E1D83597}"/>
              </a:ext>
            </a:extLst>
          </p:cNvPr>
          <p:cNvSpPr txBox="1"/>
          <p:nvPr/>
        </p:nvSpPr>
        <p:spPr>
          <a:xfrm>
            <a:off x="6761446" y="1926595"/>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Statistics</a:t>
            </a:r>
          </a:p>
        </p:txBody>
      </p:sp>
      <p:sp>
        <p:nvSpPr>
          <p:cNvPr id="34" name="TextBox 33">
            <a:extLst>
              <a:ext uri="{FF2B5EF4-FFF2-40B4-BE49-F238E27FC236}">
                <a16:creationId xmlns:a16="http://schemas.microsoft.com/office/drawing/2014/main" id="{C382D672-5F99-41CB-9E9E-873E1E7D3065}"/>
              </a:ext>
            </a:extLst>
          </p:cNvPr>
          <p:cNvSpPr txBox="1"/>
          <p:nvPr/>
        </p:nvSpPr>
        <p:spPr>
          <a:xfrm>
            <a:off x="6761446" y="2579998"/>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Yearly Growth Chart</a:t>
            </a:r>
            <a:endParaRPr lang="en-IN" dirty="0">
              <a:latin typeface="Fira Sans Medium" panose="020B0603050000020004" pitchFamily="34" charset="0"/>
            </a:endParaRPr>
          </a:p>
        </p:txBody>
      </p:sp>
      <p:sp>
        <p:nvSpPr>
          <p:cNvPr id="35" name="TextBox 34">
            <a:extLst>
              <a:ext uri="{FF2B5EF4-FFF2-40B4-BE49-F238E27FC236}">
                <a16:creationId xmlns:a16="http://schemas.microsoft.com/office/drawing/2014/main" id="{9463D3C9-2C80-4CBA-9EB0-56C1A4688153}"/>
              </a:ext>
            </a:extLst>
          </p:cNvPr>
          <p:cNvSpPr txBox="1"/>
          <p:nvPr/>
        </p:nvSpPr>
        <p:spPr>
          <a:xfrm>
            <a:off x="6761446" y="3222316"/>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Monthly Growth Chart</a:t>
            </a:r>
            <a:endParaRPr lang="en-IN" dirty="0">
              <a:latin typeface="Fira Sans Medium" panose="020B0603050000020004" pitchFamily="34" charset="0"/>
            </a:endParaRPr>
          </a:p>
        </p:txBody>
      </p:sp>
      <p:sp>
        <p:nvSpPr>
          <p:cNvPr id="36" name="TextBox 35">
            <a:extLst>
              <a:ext uri="{FF2B5EF4-FFF2-40B4-BE49-F238E27FC236}">
                <a16:creationId xmlns:a16="http://schemas.microsoft.com/office/drawing/2014/main" id="{88966208-5B6C-48D9-B93A-D29B368A5542}"/>
              </a:ext>
            </a:extLst>
          </p:cNvPr>
          <p:cNvSpPr txBox="1"/>
          <p:nvPr/>
        </p:nvSpPr>
        <p:spPr>
          <a:xfrm>
            <a:off x="6761446" y="3852995"/>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Revenue</a:t>
            </a:r>
          </a:p>
        </p:txBody>
      </p:sp>
      <p:grpSp>
        <p:nvGrpSpPr>
          <p:cNvPr id="44" name="Group 43">
            <a:extLst>
              <a:ext uri="{FF2B5EF4-FFF2-40B4-BE49-F238E27FC236}">
                <a16:creationId xmlns:a16="http://schemas.microsoft.com/office/drawing/2014/main" id="{7C1C0611-29CB-4817-A0BC-F7BF53A734A8}"/>
              </a:ext>
            </a:extLst>
          </p:cNvPr>
          <p:cNvGrpSpPr/>
          <p:nvPr/>
        </p:nvGrpSpPr>
        <p:grpSpPr>
          <a:xfrm>
            <a:off x="6036988" y="807839"/>
            <a:ext cx="158344" cy="5242322"/>
            <a:chOff x="5198868" y="938018"/>
            <a:chExt cx="158344" cy="5242322"/>
          </a:xfrm>
        </p:grpSpPr>
        <p:cxnSp>
          <p:nvCxnSpPr>
            <p:cNvPr id="12" name="Straight Connector 11">
              <a:extLst>
                <a:ext uri="{FF2B5EF4-FFF2-40B4-BE49-F238E27FC236}">
                  <a16:creationId xmlns:a16="http://schemas.microsoft.com/office/drawing/2014/main" id="{9A4C75BB-2684-4FC5-8A3B-909FB4A17999}"/>
                </a:ext>
              </a:extLst>
            </p:cNvPr>
            <p:cNvCxnSpPr>
              <a:cxnSpLocks/>
            </p:cNvCxnSpPr>
            <p:nvPr/>
          </p:nvCxnSpPr>
          <p:spPr>
            <a:xfrm>
              <a:off x="5276849" y="1016000"/>
              <a:ext cx="0" cy="5051425"/>
            </a:xfrm>
            <a:prstGeom prst="line">
              <a:avLst/>
            </a:prstGeom>
            <a:ln w="38100" cap="rnd">
              <a:solidFill>
                <a:schemeClr val="tx1">
                  <a:lumMod val="65000"/>
                  <a:lumOff val="35000"/>
                  <a:alpha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C28BED4-C907-42EB-BA8D-D0AB5A841AF8}"/>
                </a:ext>
              </a:extLst>
            </p:cNvPr>
            <p:cNvSpPr/>
            <p:nvPr/>
          </p:nvSpPr>
          <p:spPr>
            <a:xfrm>
              <a:off x="5198868" y="9380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0E494FF-2B0F-4AF2-BB3F-F356831C2AA7}"/>
                </a:ext>
              </a:extLst>
            </p:cNvPr>
            <p:cNvSpPr/>
            <p:nvPr/>
          </p:nvSpPr>
          <p:spPr>
            <a:xfrm>
              <a:off x="5198868" y="1564585"/>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FB5A5CD-C6FE-4A85-B64D-9A297D73FA9C}"/>
                </a:ext>
              </a:extLst>
            </p:cNvPr>
            <p:cNvSpPr/>
            <p:nvPr/>
          </p:nvSpPr>
          <p:spPr>
            <a:xfrm>
              <a:off x="5198868" y="2191152"/>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E0ED9E14-D1D3-47D6-84CE-60ACBFCA09C9}"/>
                </a:ext>
              </a:extLst>
            </p:cNvPr>
            <p:cNvSpPr/>
            <p:nvPr/>
          </p:nvSpPr>
          <p:spPr>
            <a:xfrm>
              <a:off x="5198868" y="2846291"/>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0C54AD29-E340-4100-AEAF-2BFD671E827F}"/>
                </a:ext>
              </a:extLst>
            </p:cNvPr>
            <p:cNvSpPr/>
            <p:nvPr/>
          </p:nvSpPr>
          <p:spPr>
            <a:xfrm>
              <a:off x="5198868" y="3480003"/>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965F061A-4290-44CA-A3DC-9E69882AF9E9}"/>
                </a:ext>
              </a:extLst>
            </p:cNvPr>
            <p:cNvSpPr/>
            <p:nvPr/>
          </p:nvSpPr>
          <p:spPr>
            <a:xfrm>
              <a:off x="5198868" y="41137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6F45837C-36A9-453E-9797-13E5AD22484F}"/>
                </a:ext>
              </a:extLst>
            </p:cNvPr>
            <p:cNvSpPr/>
            <p:nvPr/>
          </p:nvSpPr>
          <p:spPr>
            <a:xfrm>
              <a:off x="5198868" y="4749810"/>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C81E11A5-98F7-4B68-B35F-8D355C18A68B}"/>
                </a:ext>
              </a:extLst>
            </p:cNvPr>
            <p:cNvSpPr/>
            <p:nvPr/>
          </p:nvSpPr>
          <p:spPr>
            <a:xfrm>
              <a:off x="5198868" y="5385903"/>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7CC8808A-2315-46CD-B29E-68A20FEF1FBF}"/>
                </a:ext>
              </a:extLst>
            </p:cNvPr>
            <p:cNvSpPr/>
            <p:nvPr/>
          </p:nvSpPr>
          <p:spPr>
            <a:xfrm>
              <a:off x="5201249" y="6024377"/>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 name="TextBox 39">
            <a:extLst>
              <a:ext uri="{FF2B5EF4-FFF2-40B4-BE49-F238E27FC236}">
                <a16:creationId xmlns:a16="http://schemas.microsoft.com/office/drawing/2014/main" id="{6381D9B4-93B7-42F2-8D32-8ED071BC3419}"/>
              </a:ext>
            </a:extLst>
          </p:cNvPr>
          <p:cNvSpPr txBox="1"/>
          <p:nvPr/>
        </p:nvSpPr>
        <p:spPr>
          <a:xfrm>
            <a:off x="6752492" y="4488261"/>
            <a:ext cx="2357741"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Revenue by Products</a:t>
            </a:r>
            <a:endParaRPr lang="en-IN" dirty="0">
              <a:latin typeface="Fira Sans Medium" panose="020B0603050000020004" pitchFamily="34" charset="0"/>
            </a:endParaRPr>
          </a:p>
        </p:txBody>
      </p:sp>
      <p:sp>
        <p:nvSpPr>
          <p:cNvPr id="41" name="TextBox 40">
            <a:extLst>
              <a:ext uri="{FF2B5EF4-FFF2-40B4-BE49-F238E27FC236}">
                <a16:creationId xmlns:a16="http://schemas.microsoft.com/office/drawing/2014/main" id="{CC1D7BD8-8896-4972-BF10-159C0BF911D8}"/>
              </a:ext>
            </a:extLst>
          </p:cNvPr>
          <p:cNvSpPr txBox="1"/>
          <p:nvPr/>
        </p:nvSpPr>
        <p:spPr>
          <a:xfrm>
            <a:off x="6761446" y="5123527"/>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Sales and Profit</a:t>
            </a:r>
          </a:p>
        </p:txBody>
      </p:sp>
      <p:sp>
        <p:nvSpPr>
          <p:cNvPr id="42" name="TextBox 41">
            <a:extLst>
              <a:ext uri="{FF2B5EF4-FFF2-40B4-BE49-F238E27FC236}">
                <a16:creationId xmlns:a16="http://schemas.microsoft.com/office/drawing/2014/main" id="{9FAF568A-D958-457A-8DE2-4F190BE2D93B}"/>
              </a:ext>
            </a:extLst>
          </p:cNvPr>
          <p:cNvSpPr txBox="1"/>
          <p:nvPr/>
        </p:nvSpPr>
        <p:spPr>
          <a:xfrm>
            <a:off x="6761446" y="5763608"/>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Conclusion</a:t>
            </a:r>
            <a:endParaRPr lang="en-IN" dirty="0">
              <a:latin typeface="Fira Sans Medium" panose="020B0603050000020004" pitchFamily="34" charset="0"/>
            </a:endParaRPr>
          </a:p>
        </p:txBody>
      </p:sp>
      <p:sp>
        <p:nvSpPr>
          <p:cNvPr id="27" name="TextBox 26">
            <a:extLst>
              <a:ext uri="{FF2B5EF4-FFF2-40B4-BE49-F238E27FC236}">
                <a16:creationId xmlns:a16="http://schemas.microsoft.com/office/drawing/2014/main" id="{560A116B-CEAA-4F52-BBCF-7ACCB506DD15}"/>
              </a:ext>
            </a:extLst>
          </p:cNvPr>
          <p:cNvSpPr txBox="1"/>
          <p:nvPr/>
        </p:nvSpPr>
        <p:spPr>
          <a:xfrm>
            <a:off x="5029790" y="70915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01</a:t>
            </a:r>
            <a:endParaRPr lang="en-IN" dirty="0">
              <a:latin typeface="Fira Sans Medium" panose="020B0603050000020004" pitchFamily="34" charset="0"/>
            </a:endParaRPr>
          </a:p>
        </p:txBody>
      </p:sp>
      <p:sp>
        <p:nvSpPr>
          <p:cNvPr id="28" name="TextBox 27">
            <a:extLst>
              <a:ext uri="{FF2B5EF4-FFF2-40B4-BE49-F238E27FC236}">
                <a16:creationId xmlns:a16="http://schemas.microsoft.com/office/drawing/2014/main" id="{357E1C47-5F9B-4DEC-AB74-280817249E80}"/>
              </a:ext>
            </a:extLst>
          </p:cNvPr>
          <p:cNvSpPr txBox="1"/>
          <p:nvPr/>
        </p:nvSpPr>
        <p:spPr>
          <a:xfrm>
            <a:off x="5008057" y="1303376"/>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02</a:t>
            </a:r>
            <a:endParaRPr lang="en-IN" dirty="0">
              <a:latin typeface="Fira Sans Medium" panose="020B0603050000020004" pitchFamily="34" charset="0"/>
            </a:endParaRPr>
          </a:p>
        </p:txBody>
      </p:sp>
      <p:sp>
        <p:nvSpPr>
          <p:cNvPr id="29" name="TextBox 28">
            <a:extLst>
              <a:ext uri="{FF2B5EF4-FFF2-40B4-BE49-F238E27FC236}">
                <a16:creationId xmlns:a16="http://schemas.microsoft.com/office/drawing/2014/main" id="{C69CE701-A04C-4B00-A98E-45155D83FCD6}"/>
              </a:ext>
            </a:extLst>
          </p:cNvPr>
          <p:cNvSpPr txBox="1"/>
          <p:nvPr/>
        </p:nvSpPr>
        <p:spPr>
          <a:xfrm>
            <a:off x="5008057" y="192659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03</a:t>
            </a:r>
            <a:endParaRPr lang="en-IN" dirty="0">
              <a:latin typeface="Fira Sans Medium" panose="020B0603050000020004" pitchFamily="34" charset="0"/>
            </a:endParaRPr>
          </a:p>
        </p:txBody>
      </p:sp>
      <p:sp>
        <p:nvSpPr>
          <p:cNvPr id="39" name="TextBox 38">
            <a:extLst>
              <a:ext uri="{FF2B5EF4-FFF2-40B4-BE49-F238E27FC236}">
                <a16:creationId xmlns:a16="http://schemas.microsoft.com/office/drawing/2014/main" id="{83DF6690-26EA-40D7-A858-D4888A649056}"/>
              </a:ext>
            </a:extLst>
          </p:cNvPr>
          <p:cNvSpPr txBox="1"/>
          <p:nvPr/>
        </p:nvSpPr>
        <p:spPr>
          <a:xfrm>
            <a:off x="5008057" y="257999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04</a:t>
            </a:r>
            <a:endParaRPr lang="en-IN" dirty="0">
              <a:latin typeface="Fira Sans Medium" panose="020B0603050000020004" pitchFamily="34" charset="0"/>
            </a:endParaRPr>
          </a:p>
        </p:txBody>
      </p:sp>
      <p:sp>
        <p:nvSpPr>
          <p:cNvPr id="43" name="TextBox 42">
            <a:extLst>
              <a:ext uri="{FF2B5EF4-FFF2-40B4-BE49-F238E27FC236}">
                <a16:creationId xmlns:a16="http://schemas.microsoft.com/office/drawing/2014/main" id="{C7991D8B-9248-4507-96C8-9632F6372F65}"/>
              </a:ext>
            </a:extLst>
          </p:cNvPr>
          <p:cNvSpPr txBox="1"/>
          <p:nvPr/>
        </p:nvSpPr>
        <p:spPr>
          <a:xfrm>
            <a:off x="5008057" y="3222316"/>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05</a:t>
            </a:r>
            <a:endParaRPr lang="en-IN" dirty="0">
              <a:latin typeface="Fira Sans Medium" panose="020B0603050000020004" pitchFamily="34" charset="0"/>
            </a:endParaRPr>
          </a:p>
        </p:txBody>
      </p:sp>
      <p:sp>
        <p:nvSpPr>
          <p:cNvPr id="45" name="TextBox 44">
            <a:extLst>
              <a:ext uri="{FF2B5EF4-FFF2-40B4-BE49-F238E27FC236}">
                <a16:creationId xmlns:a16="http://schemas.microsoft.com/office/drawing/2014/main" id="{5FB414D4-51D6-47FB-B7F0-69A452F41C2C}"/>
              </a:ext>
            </a:extLst>
          </p:cNvPr>
          <p:cNvSpPr txBox="1"/>
          <p:nvPr/>
        </p:nvSpPr>
        <p:spPr>
          <a:xfrm>
            <a:off x="5008057" y="385299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06</a:t>
            </a:r>
            <a:endParaRPr lang="en-IN" dirty="0">
              <a:latin typeface="Fira Sans Medium" panose="020B0603050000020004" pitchFamily="34" charset="0"/>
            </a:endParaRPr>
          </a:p>
        </p:txBody>
      </p:sp>
      <p:sp>
        <p:nvSpPr>
          <p:cNvPr id="46" name="TextBox 45">
            <a:extLst>
              <a:ext uri="{FF2B5EF4-FFF2-40B4-BE49-F238E27FC236}">
                <a16:creationId xmlns:a16="http://schemas.microsoft.com/office/drawing/2014/main" id="{79A6B042-B334-4F4D-9C90-18B8C401E2FF}"/>
              </a:ext>
            </a:extLst>
          </p:cNvPr>
          <p:cNvSpPr txBox="1"/>
          <p:nvPr/>
        </p:nvSpPr>
        <p:spPr>
          <a:xfrm>
            <a:off x="5008057" y="4488261"/>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07</a:t>
            </a:r>
            <a:endParaRPr lang="en-IN" dirty="0">
              <a:latin typeface="Fira Sans Medium" panose="020B0603050000020004" pitchFamily="34" charset="0"/>
            </a:endParaRPr>
          </a:p>
        </p:txBody>
      </p:sp>
      <p:sp>
        <p:nvSpPr>
          <p:cNvPr id="50" name="TextBox 49">
            <a:extLst>
              <a:ext uri="{FF2B5EF4-FFF2-40B4-BE49-F238E27FC236}">
                <a16:creationId xmlns:a16="http://schemas.microsoft.com/office/drawing/2014/main" id="{343C3476-6A5D-481C-970C-E198648BD50A}"/>
              </a:ext>
            </a:extLst>
          </p:cNvPr>
          <p:cNvSpPr txBox="1"/>
          <p:nvPr/>
        </p:nvSpPr>
        <p:spPr>
          <a:xfrm>
            <a:off x="5008057" y="5123527"/>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08</a:t>
            </a:r>
            <a:endParaRPr lang="en-IN" dirty="0">
              <a:latin typeface="Fira Sans Medium" panose="020B0603050000020004" pitchFamily="34" charset="0"/>
            </a:endParaRPr>
          </a:p>
        </p:txBody>
      </p:sp>
      <p:sp>
        <p:nvSpPr>
          <p:cNvPr id="51" name="TextBox 50">
            <a:extLst>
              <a:ext uri="{FF2B5EF4-FFF2-40B4-BE49-F238E27FC236}">
                <a16:creationId xmlns:a16="http://schemas.microsoft.com/office/drawing/2014/main" id="{1F241C2B-092E-4EFF-9D90-C8A236300C34}"/>
              </a:ext>
            </a:extLst>
          </p:cNvPr>
          <p:cNvSpPr txBox="1"/>
          <p:nvPr/>
        </p:nvSpPr>
        <p:spPr>
          <a:xfrm>
            <a:off x="5008057" y="576360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09</a:t>
            </a:r>
            <a:endParaRPr lang="en-IN" dirty="0">
              <a:latin typeface="Fira Sans Medium" panose="020B0603050000020004" pitchFamily="34" charset="0"/>
            </a:endParaRPr>
          </a:p>
        </p:txBody>
      </p:sp>
    </p:spTree>
    <p:extLst>
      <p:ext uri="{BB962C8B-B14F-4D97-AF65-F5344CB8AC3E}">
        <p14:creationId xmlns:p14="http://schemas.microsoft.com/office/powerpoint/2010/main" val="136443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9960-675F-6E88-1D2B-C6B4440627D6}"/>
              </a:ext>
            </a:extLst>
          </p:cNvPr>
          <p:cNvSpPr>
            <a:spLocks noGrp="1"/>
          </p:cNvSpPr>
          <p:nvPr>
            <p:ph type="title"/>
          </p:nvPr>
        </p:nvSpPr>
        <p:spPr>
          <a:xfrm>
            <a:off x="1484311" y="685801"/>
            <a:ext cx="10018713" cy="759542"/>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Tasks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D7099EF-B041-752D-CDEB-D73AD8C10E8D}"/>
              </a:ext>
            </a:extLst>
          </p:cNvPr>
          <p:cNvSpPr>
            <a:spLocks noGrp="1"/>
          </p:cNvSpPr>
          <p:nvPr>
            <p:ph idx="1"/>
          </p:nvPr>
        </p:nvSpPr>
        <p:spPr>
          <a:xfrm>
            <a:off x="1484310" y="1523999"/>
            <a:ext cx="10018713" cy="4542503"/>
          </a:xfrm>
        </p:spPr>
        <p:txBody>
          <a:bodyPr>
            <a:normAutofit/>
          </a:bodyPr>
          <a:lstStyle/>
          <a:p>
            <a:pPr>
              <a:buFont typeface="Arial" panose="020B0604020202020204" pitchFamily="34" charset="0"/>
              <a:buChar char="•"/>
            </a:pPr>
            <a:r>
              <a:rPr lang="en-US" dirty="0"/>
              <a:t>To analyze the Sales-trend -&gt; month-wise, year-wise, </a:t>
            </a:r>
            <a:r>
              <a:rPr lang="en-US" dirty="0" err="1"/>
              <a:t>yearly_month</a:t>
            </a:r>
            <a:r>
              <a:rPr lang="en-US" dirty="0"/>
              <a:t>-wise</a:t>
            </a:r>
          </a:p>
          <a:p>
            <a:pPr>
              <a:buFont typeface="Arial" panose="020B0604020202020204" pitchFamily="34" charset="0"/>
              <a:buChar char="•"/>
            </a:pPr>
            <a:r>
              <a:rPr lang="en-US" dirty="0"/>
              <a:t>Find key metrics and factors and show the meaningful relationships between attributes.</a:t>
            </a:r>
          </a:p>
          <a:p>
            <a:pPr marL="0" indent="0">
              <a:buNone/>
            </a:pPr>
            <a:endParaRPr lang="en-IN" dirty="0"/>
          </a:p>
        </p:txBody>
      </p:sp>
    </p:spTree>
    <p:extLst>
      <p:ext uri="{BB962C8B-B14F-4D97-AF65-F5344CB8AC3E}">
        <p14:creationId xmlns:p14="http://schemas.microsoft.com/office/powerpoint/2010/main" val="359726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C655-8860-A857-224A-AA65C4E65CDB}"/>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Benefits</a:t>
            </a:r>
          </a:p>
        </p:txBody>
      </p:sp>
      <p:sp>
        <p:nvSpPr>
          <p:cNvPr id="3" name="Content Placeholder 2">
            <a:extLst>
              <a:ext uri="{FF2B5EF4-FFF2-40B4-BE49-F238E27FC236}">
                <a16:creationId xmlns:a16="http://schemas.microsoft.com/office/drawing/2014/main" id="{DE77894F-D298-BA12-387C-C3991A83CBF0}"/>
              </a:ext>
            </a:extLst>
          </p:cNvPr>
          <p:cNvSpPr>
            <a:spLocks noGrp="1"/>
          </p:cNvSpPr>
          <p:nvPr>
            <p:ph idx="1"/>
          </p:nvPr>
        </p:nvSpPr>
        <p:spPr/>
        <p:txBody>
          <a:bodyPr/>
          <a:lstStyle/>
          <a:p>
            <a:r>
              <a:rPr lang="en-US" dirty="0">
                <a:solidFill>
                  <a:schemeClr val="tx1">
                    <a:lumMod val="85000"/>
                    <a:lumOff val="15000"/>
                  </a:schemeClr>
                </a:solidFill>
                <a:cs typeface="Arial" panose="020B0604020202020204" pitchFamily="34" charset="0"/>
              </a:rPr>
              <a:t>Help out to make better business decisions.</a:t>
            </a:r>
          </a:p>
          <a:p>
            <a:r>
              <a:rPr lang="en-US" dirty="0">
                <a:solidFill>
                  <a:schemeClr val="tx1">
                    <a:lumMod val="85000"/>
                    <a:lumOff val="15000"/>
                  </a:schemeClr>
                </a:solidFill>
                <a:cs typeface="Arial" panose="020B0604020202020204" pitchFamily="34" charset="0"/>
              </a:rPr>
              <a:t>Help analyze customer trends and satisfaction, which can lead to new and better products and services.</a:t>
            </a:r>
          </a:p>
          <a:p>
            <a:r>
              <a:rPr lang="en-US" dirty="0">
                <a:solidFill>
                  <a:schemeClr val="tx1">
                    <a:lumMod val="85000"/>
                    <a:lumOff val="15000"/>
                  </a:schemeClr>
                </a:solidFill>
                <a:cs typeface="Arial" panose="020B0604020202020204" pitchFamily="34" charset="0"/>
              </a:rPr>
              <a:t>Gives better insight of customers base.</a:t>
            </a:r>
          </a:p>
          <a:p>
            <a:r>
              <a:rPr lang="en-US" dirty="0">
                <a:solidFill>
                  <a:schemeClr val="tx1">
                    <a:lumMod val="85000"/>
                    <a:lumOff val="15000"/>
                  </a:schemeClr>
                </a:solidFill>
                <a:cs typeface="Arial" panose="020B0604020202020204" pitchFamily="34" charset="0"/>
              </a:rPr>
              <a:t>Helps in easy flow for managing resources</a:t>
            </a:r>
            <a:endParaRPr lang="en-IN" dirty="0">
              <a:solidFill>
                <a:schemeClr val="tx1">
                  <a:lumMod val="85000"/>
                  <a:lumOff val="15000"/>
                </a:schemeClr>
              </a:solidFill>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8330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DB30EF-1C6E-15C6-5E0A-307BC9C9F2B1}"/>
              </a:ext>
            </a:extLst>
          </p:cNvPr>
          <p:cNvSpPr txBox="1"/>
          <p:nvPr/>
        </p:nvSpPr>
        <p:spPr>
          <a:xfrm>
            <a:off x="4862051" y="385605"/>
            <a:ext cx="2467898" cy="707886"/>
          </a:xfrm>
          <a:prstGeom prst="rect">
            <a:avLst/>
          </a:prstGeom>
          <a:noFill/>
        </p:spPr>
        <p:txBody>
          <a:bodyPr wrap="square">
            <a:spAutoFit/>
          </a:bodyPr>
          <a:lstStyle/>
          <a:p>
            <a:r>
              <a:rPr lang="en-IN" sz="4000" b="1" dirty="0">
                <a:latin typeface="Calibri" panose="020F0502020204030204" pitchFamily="34" charset="0"/>
                <a:ea typeface="Calibri" panose="020F0502020204030204" pitchFamily="34" charset="0"/>
                <a:cs typeface="Calibri" panose="020F0502020204030204" pitchFamily="34" charset="0"/>
              </a:rPr>
              <a:t>Statistics</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9657088-F134-903B-8241-DF21FBCA354E}"/>
              </a:ext>
            </a:extLst>
          </p:cNvPr>
          <p:cNvSpPr txBox="1"/>
          <p:nvPr/>
        </p:nvSpPr>
        <p:spPr>
          <a:xfrm>
            <a:off x="1887792" y="1093491"/>
            <a:ext cx="7256208" cy="307777"/>
          </a:xfrm>
          <a:prstGeom prst="rect">
            <a:avLst/>
          </a:prstGeom>
          <a:noFill/>
        </p:spPr>
        <p:txBody>
          <a:bodyPr wrap="square">
            <a:spAutoFit/>
          </a:bodyPr>
          <a:lstStyle/>
          <a:p>
            <a:r>
              <a:rPr lang="en-US" sz="1400" dirty="0">
                <a:solidFill>
                  <a:schemeClr val="tx1">
                    <a:lumMod val="75000"/>
                  </a:schemeClr>
                </a:solidFill>
                <a:latin typeface="Segoe UI" panose="020B0502040204020203" pitchFamily="34" charset="0"/>
              </a:rPr>
              <a:t>A quick insight for 2010 | 2011 | 2012 | 2013 | 2014 | 2015 | 2016 | 2017 amazon sales</a:t>
            </a:r>
            <a:endParaRPr lang="en-IN" sz="1400" dirty="0"/>
          </a:p>
        </p:txBody>
      </p:sp>
      <p:sp>
        <p:nvSpPr>
          <p:cNvPr id="6" name="TextBox 5">
            <a:extLst>
              <a:ext uri="{FF2B5EF4-FFF2-40B4-BE49-F238E27FC236}">
                <a16:creationId xmlns:a16="http://schemas.microsoft.com/office/drawing/2014/main" id="{19627AB9-7AA0-8501-3F6E-0763CE2B9E73}"/>
              </a:ext>
            </a:extLst>
          </p:cNvPr>
          <p:cNvSpPr txBox="1"/>
          <p:nvPr/>
        </p:nvSpPr>
        <p:spPr>
          <a:xfrm>
            <a:off x="1877752" y="1801377"/>
            <a:ext cx="896399" cy="646331"/>
          </a:xfrm>
          <a:prstGeom prst="rect">
            <a:avLst/>
          </a:prstGeom>
          <a:noFill/>
        </p:spPr>
        <p:txBody>
          <a:bodyPr wrap="none" rtlCol="0">
            <a:spAutoFit/>
          </a:bodyPr>
          <a:lstStyle/>
          <a:p>
            <a:r>
              <a:rPr lang="en-IN" sz="3600" b="1" dirty="0">
                <a:latin typeface="Fira Sans Medium" panose="020B0603050000020004" pitchFamily="34" charset="0"/>
              </a:rPr>
              <a:t>10+</a:t>
            </a:r>
            <a:endParaRPr lang="en-IN" sz="2800" b="1" dirty="0">
              <a:latin typeface="Fira Sans Medium" panose="020B0603050000020004" pitchFamily="34" charset="0"/>
            </a:endParaRPr>
          </a:p>
        </p:txBody>
      </p:sp>
      <p:sp>
        <p:nvSpPr>
          <p:cNvPr id="10" name="TextBox 9">
            <a:extLst>
              <a:ext uri="{FF2B5EF4-FFF2-40B4-BE49-F238E27FC236}">
                <a16:creationId xmlns:a16="http://schemas.microsoft.com/office/drawing/2014/main" id="{378C3EAA-F690-FA28-66B4-3DBC2880C9FB}"/>
              </a:ext>
            </a:extLst>
          </p:cNvPr>
          <p:cNvSpPr txBox="1"/>
          <p:nvPr/>
        </p:nvSpPr>
        <p:spPr>
          <a:xfrm>
            <a:off x="1936746" y="2352056"/>
            <a:ext cx="1386348" cy="369332"/>
          </a:xfrm>
          <a:prstGeom prst="rect">
            <a:avLst/>
          </a:prstGeom>
          <a:noFill/>
        </p:spPr>
        <p:txBody>
          <a:bodyPr wrap="square">
            <a:spAutoFit/>
          </a:bodyPr>
          <a:lstStyle/>
          <a:p>
            <a:r>
              <a:rPr lang="en-IN" sz="1800" dirty="0">
                <a:latin typeface="Fira Sans Medium" panose="020B0603050000020004" pitchFamily="34" charset="0"/>
              </a:rPr>
              <a:t>PRODUCTS</a:t>
            </a:r>
            <a:endParaRPr lang="en-IN" sz="1400" dirty="0">
              <a:latin typeface="Fira Sans Medium" panose="020B0603050000020004" pitchFamily="34" charset="0"/>
            </a:endParaRPr>
          </a:p>
        </p:txBody>
      </p:sp>
      <p:sp>
        <p:nvSpPr>
          <p:cNvPr id="12" name="TextBox 11">
            <a:extLst>
              <a:ext uri="{FF2B5EF4-FFF2-40B4-BE49-F238E27FC236}">
                <a16:creationId xmlns:a16="http://schemas.microsoft.com/office/drawing/2014/main" id="{560F17FA-F7F6-7B7F-191D-6AAA962CC5AE}"/>
              </a:ext>
            </a:extLst>
          </p:cNvPr>
          <p:cNvSpPr txBox="1"/>
          <p:nvPr/>
        </p:nvSpPr>
        <p:spPr>
          <a:xfrm>
            <a:off x="1936746" y="2721388"/>
            <a:ext cx="3706761" cy="1031051"/>
          </a:xfrm>
          <a:prstGeom prst="rect">
            <a:avLst/>
          </a:prstGeom>
          <a:noFill/>
        </p:spPr>
        <p:txBody>
          <a:bodyPr wrap="square">
            <a:spAutoFit/>
          </a:bodyPr>
          <a:lstStyle/>
          <a:p>
            <a:pPr>
              <a:lnSpc>
                <a:spcPct val="130000"/>
              </a:lnSpc>
            </a:pPr>
            <a:r>
              <a:rPr lang="en-IN" sz="12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Product categories represents a diverse range of consumer interests and preferences, making amazon’s sales data a valuable resource for business growth.  </a:t>
            </a:r>
            <a:endParaRPr lang="en-IN" sz="12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4" name="TextBox 13">
            <a:extLst>
              <a:ext uri="{FF2B5EF4-FFF2-40B4-BE49-F238E27FC236}">
                <a16:creationId xmlns:a16="http://schemas.microsoft.com/office/drawing/2014/main" id="{261D9604-9CF6-8FBA-59ED-17CA74B5367D}"/>
              </a:ext>
            </a:extLst>
          </p:cNvPr>
          <p:cNvSpPr txBox="1"/>
          <p:nvPr/>
        </p:nvSpPr>
        <p:spPr>
          <a:xfrm>
            <a:off x="7069392" y="1801377"/>
            <a:ext cx="1052053" cy="646331"/>
          </a:xfrm>
          <a:prstGeom prst="rect">
            <a:avLst/>
          </a:prstGeom>
          <a:noFill/>
        </p:spPr>
        <p:txBody>
          <a:bodyPr wrap="square">
            <a:spAutoFit/>
          </a:bodyPr>
          <a:lstStyle/>
          <a:p>
            <a:r>
              <a:rPr lang="en-IN" sz="3600" b="1" dirty="0">
                <a:latin typeface="Fira Sans Medium" panose="020B0603050000020004" pitchFamily="34" charset="0"/>
              </a:rPr>
              <a:t>70+</a:t>
            </a:r>
            <a:endParaRPr lang="en-IN" sz="2800" b="1" dirty="0">
              <a:latin typeface="Fira Sans Medium" panose="020B0603050000020004" pitchFamily="34" charset="0"/>
            </a:endParaRPr>
          </a:p>
        </p:txBody>
      </p:sp>
      <p:sp>
        <p:nvSpPr>
          <p:cNvPr id="16" name="TextBox 15">
            <a:extLst>
              <a:ext uri="{FF2B5EF4-FFF2-40B4-BE49-F238E27FC236}">
                <a16:creationId xmlns:a16="http://schemas.microsoft.com/office/drawing/2014/main" id="{616FC061-2BBC-E16E-4ECF-501CD691EAAD}"/>
              </a:ext>
            </a:extLst>
          </p:cNvPr>
          <p:cNvSpPr txBox="1"/>
          <p:nvPr/>
        </p:nvSpPr>
        <p:spPr>
          <a:xfrm>
            <a:off x="7069392" y="2352056"/>
            <a:ext cx="6096000" cy="369332"/>
          </a:xfrm>
          <a:prstGeom prst="rect">
            <a:avLst/>
          </a:prstGeom>
          <a:noFill/>
        </p:spPr>
        <p:txBody>
          <a:bodyPr wrap="square">
            <a:spAutoFit/>
          </a:bodyPr>
          <a:lstStyle/>
          <a:p>
            <a:r>
              <a:rPr lang="en-IN" sz="1800" dirty="0">
                <a:latin typeface="Fira Sans Medium" panose="020B0603050000020004" pitchFamily="34" charset="0"/>
              </a:rPr>
              <a:t>COUNTRIES</a:t>
            </a:r>
            <a:endParaRPr lang="en-IN" sz="1400" dirty="0">
              <a:latin typeface="Fira Sans Medium" panose="020B0603050000020004" pitchFamily="34" charset="0"/>
            </a:endParaRPr>
          </a:p>
        </p:txBody>
      </p:sp>
      <p:sp>
        <p:nvSpPr>
          <p:cNvPr id="18" name="TextBox 17">
            <a:extLst>
              <a:ext uri="{FF2B5EF4-FFF2-40B4-BE49-F238E27FC236}">
                <a16:creationId xmlns:a16="http://schemas.microsoft.com/office/drawing/2014/main" id="{874047F1-E03A-080D-722B-33C670316F4C}"/>
              </a:ext>
            </a:extLst>
          </p:cNvPr>
          <p:cNvSpPr txBox="1"/>
          <p:nvPr/>
        </p:nvSpPr>
        <p:spPr>
          <a:xfrm>
            <a:off x="7069392" y="2721388"/>
            <a:ext cx="3429210" cy="790986"/>
          </a:xfrm>
          <a:prstGeom prst="rect">
            <a:avLst/>
          </a:prstGeom>
          <a:noFill/>
        </p:spPr>
        <p:txBody>
          <a:bodyPr wrap="square">
            <a:spAutoFit/>
          </a:bodyPr>
          <a:lstStyle/>
          <a:p>
            <a:pPr>
              <a:lnSpc>
                <a:spcPct val="130000"/>
              </a:lnSpc>
            </a:pPr>
            <a:r>
              <a:rPr lang="en-IN" sz="12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The sales data across these countries provides invaluable insights into customer behaviour, market trends, and economic dynamic.</a:t>
            </a:r>
            <a:endParaRPr lang="en-IN" sz="12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0" name="TextBox 19">
            <a:extLst>
              <a:ext uri="{FF2B5EF4-FFF2-40B4-BE49-F238E27FC236}">
                <a16:creationId xmlns:a16="http://schemas.microsoft.com/office/drawing/2014/main" id="{7CD83424-E299-51A6-3FA9-6E2C52C7D2E6}"/>
              </a:ext>
            </a:extLst>
          </p:cNvPr>
          <p:cNvSpPr txBox="1"/>
          <p:nvPr/>
        </p:nvSpPr>
        <p:spPr>
          <a:xfrm>
            <a:off x="1936746" y="4041508"/>
            <a:ext cx="1701189" cy="646331"/>
          </a:xfrm>
          <a:prstGeom prst="rect">
            <a:avLst/>
          </a:prstGeom>
          <a:noFill/>
        </p:spPr>
        <p:txBody>
          <a:bodyPr wrap="square">
            <a:spAutoFit/>
          </a:bodyPr>
          <a:lstStyle/>
          <a:p>
            <a:r>
              <a:rPr lang="en-IN" sz="3600" b="1" dirty="0">
                <a:latin typeface="Fira Sans Medium" panose="020B0603050000020004" pitchFamily="34" charset="0"/>
              </a:rPr>
              <a:t>137m+</a:t>
            </a:r>
            <a:endParaRPr lang="en-IN" sz="2800" b="1" dirty="0">
              <a:latin typeface="Fira Sans Medium" panose="020B0603050000020004" pitchFamily="34" charset="0"/>
            </a:endParaRPr>
          </a:p>
        </p:txBody>
      </p:sp>
      <p:sp>
        <p:nvSpPr>
          <p:cNvPr id="22" name="TextBox 21">
            <a:extLst>
              <a:ext uri="{FF2B5EF4-FFF2-40B4-BE49-F238E27FC236}">
                <a16:creationId xmlns:a16="http://schemas.microsoft.com/office/drawing/2014/main" id="{DAC84D9A-2628-0BB7-35FF-6E08F9D8415D}"/>
              </a:ext>
            </a:extLst>
          </p:cNvPr>
          <p:cNvSpPr txBox="1"/>
          <p:nvPr/>
        </p:nvSpPr>
        <p:spPr>
          <a:xfrm>
            <a:off x="1936746" y="4710601"/>
            <a:ext cx="1701189" cy="369332"/>
          </a:xfrm>
          <a:prstGeom prst="rect">
            <a:avLst/>
          </a:prstGeom>
          <a:noFill/>
        </p:spPr>
        <p:txBody>
          <a:bodyPr wrap="square">
            <a:spAutoFit/>
          </a:bodyPr>
          <a:lstStyle/>
          <a:p>
            <a:r>
              <a:rPr lang="en-IN" sz="1800" dirty="0">
                <a:latin typeface="Fira Sans Medium" panose="020B0603050000020004" pitchFamily="34" charset="0"/>
              </a:rPr>
              <a:t>TOTAL SALES</a:t>
            </a:r>
            <a:endParaRPr lang="en-IN" sz="1400" dirty="0">
              <a:latin typeface="Fira Sans Medium" panose="020B0603050000020004" pitchFamily="34" charset="0"/>
            </a:endParaRPr>
          </a:p>
        </p:txBody>
      </p:sp>
      <p:sp>
        <p:nvSpPr>
          <p:cNvPr id="24" name="TextBox 23">
            <a:extLst>
              <a:ext uri="{FF2B5EF4-FFF2-40B4-BE49-F238E27FC236}">
                <a16:creationId xmlns:a16="http://schemas.microsoft.com/office/drawing/2014/main" id="{E4D82D65-6553-F4E5-1AA9-FAD4D1D20C3D}"/>
              </a:ext>
            </a:extLst>
          </p:cNvPr>
          <p:cNvSpPr txBox="1"/>
          <p:nvPr/>
        </p:nvSpPr>
        <p:spPr>
          <a:xfrm>
            <a:off x="1936746" y="5213589"/>
            <a:ext cx="3598815" cy="1031051"/>
          </a:xfrm>
          <a:prstGeom prst="rect">
            <a:avLst/>
          </a:prstGeom>
          <a:noFill/>
        </p:spPr>
        <p:txBody>
          <a:bodyPr wrap="square">
            <a:spAutoFit/>
          </a:bodyPr>
          <a:lstStyle/>
          <a:p>
            <a:pPr>
              <a:lnSpc>
                <a:spcPct val="130000"/>
              </a:lnSpc>
            </a:pPr>
            <a:r>
              <a:rPr lang="en-IN" sz="12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This monumental figure encapsulates transactions across diverse product categories, highlighting amazon’s pervasive influence on consumer spending habits worldwide. </a:t>
            </a:r>
            <a:endParaRPr lang="en-IN" sz="12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6" name="TextBox 25">
            <a:extLst>
              <a:ext uri="{FF2B5EF4-FFF2-40B4-BE49-F238E27FC236}">
                <a16:creationId xmlns:a16="http://schemas.microsoft.com/office/drawing/2014/main" id="{23C97C34-40A9-7FB2-9113-C2EDE74B9557}"/>
              </a:ext>
            </a:extLst>
          </p:cNvPr>
          <p:cNvSpPr txBox="1"/>
          <p:nvPr/>
        </p:nvSpPr>
        <p:spPr>
          <a:xfrm>
            <a:off x="7049726" y="4010730"/>
            <a:ext cx="2074608" cy="646331"/>
          </a:xfrm>
          <a:prstGeom prst="rect">
            <a:avLst/>
          </a:prstGeom>
          <a:noFill/>
        </p:spPr>
        <p:txBody>
          <a:bodyPr wrap="square">
            <a:spAutoFit/>
          </a:bodyPr>
          <a:lstStyle/>
          <a:p>
            <a:r>
              <a:rPr lang="en-IN" sz="3600" b="1" dirty="0">
                <a:latin typeface="Fira Sans Medium" panose="020B0603050000020004" pitchFamily="34" charset="0"/>
              </a:rPr>
              <a:t>44m+</a:t>
            </a:r>
            <a:endParaRPr lang="en-IN" sz="2800" b="1" dirty="0">
              <a:latin typeface="Fira Sans Medium" panose="020B0603050000020004" pitchFamily="34" charset="0"/>
            </a:endParaRPr>
          </a:p>
        </p:txBody>
      </p:sp>
      <p:sp>
        <p:nvSpPr>
          <p:cNvPr id="28" name="TextBox 27">
            <a:extLst>
              <a:ext uri="{FF2B5EF4-FFF2-40B4-BE49-F238E27FC236}">
                <a16:creationId xmlns:a16="http://schemas.microsoft.com/office/drawing/2014/main" id="{F987E633-85CE-39B3-3303-A1976C4B1D6F}"/>
              </a:ext>
            </a:extLst>
          </p:cNvPr>
          <p:cNvSpPr txBox="1"/>
          <p:nvPr/>
        </p:nvSpPr>
        <p:spPr>
          <a:xfrm>
            <a:off x="7069392" y="4687839"/>
            <a:ext cx="6582696" cy="369332"/>
          </a:xfrm>
          <a:prstGeom prst="rect">
            <a:avLst/>
          </a:prstGeom>
          <a:noFill/>
        </p:spPr>
        <p:txBody>
          <a:bodyPr wrap="square">
            <a:spAutoFit/>
          </a:bodyPr>
          <a:lstStyle/>
          <a:p>
            <a:r>
              <a:rPr lang="en-IN" sz="1800" dirty="0">
                <a:latin typeface="Fira Sans Medium" panose="020B0603050000020004" pitchFamily="34" charset="0"/>
              </a:rPr>
              <a:t>TOTAL PROFIT</a:t>
            </a:r>
            <a:endParaRPr lang="en-IN" sz="1400" dirty="0">
              <a:latin typeface="Fira Sans Medium" panose="020B0603050000020004" pitchFamily="34" charset="0"/>
            </a:endParaRPr>
          </a:p>
        </p:txBody>
      </p:sp>
      <p:sp>
        <p:nvSpPr>
          <p:cNvPr id="30" name="TextBox 29">
            <a:extLst>
              <a:ext uri="{FF2B5EF4-FFF2-40B4-BE49-F238E27FC236}">
                <a16:creationId xmlns:a16="http://schemas.microsoft.com/office/drawing/2014/main" id="{97996EC2-3A80-A044-D769-2A62F7570C36}"/>
              </a:ext>
            </a:extLst>
          </p:cNvPr>
          <p:cNvSpPr txBox="1"/>
          <p:nvPr/>
        </p:nvSpPr>
        <p:spPr>
          <a:xfrm>
            <a:off x="7049726" y="5213589"/>
            <a:ext cx="3918155" cy="790986"/>
          </a:xfrm>
          <a:prstGeom prst="rect">
            <a:avLst/>
          </a:prstGeom>
          <a:noFill/>
        </p:spPr>
        <p:txBody>
          <a:bodyPr wrap="square">
            <a:spAutoFit/>
          </a:bodyPr>
          <a:lstStyle/>
          <a:p>
            <a:pPr>
              <a:lnSpc>
                <a:spcPct val="130000"/>
              </a:lnSpc>
            </a:pPr>
            <a:r>
              <a:rPr lang="en-IN" sz="12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Profit reflects the company’s operationa</a:t>
            </a:r>
            <a:r>
              <a:rPr lang="en-IN" sz="12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l efficiency, strategic investments, and relentless focus on innovation</a:t>
            </a:r>
          </a:p>
        </p:txBody>
      </p:sp>
    </p:spTree>
    <p:extLst>
      <p:ext uri="{BB962C8B-B14F-4D97-AF65-F5344CB8AC3E}">
        <p14:creationId xmlns:p14="http://schemas.microsoft.com/office/powerpoint/2010/main" val="129888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7A5B18-FF48-7A8E-8D8F-B956C4AD6F09}"/>
              </a:ext>
            </a:extLst>
          </p:cNvPr>
          <p:cNvSpPr txBox="1"/>
          <p:nvPr/>
        </p:nvSpPr>
        <p:spPr>
          <a:xfrm>
            <a:off x="1750142" y="80804"/>
            <a:ext cx="6096000" cy="707886"/>
          </a:xfrm>
          <a:prstGeom prst="rect">
            <a:avLst/>
          </a:prstGeom>
          <a:noFill/>
        </p:spPr>
        <p:txBody>
          <a:bodyPr wrap="square">
            <a:spAutoFit/>
          </a:bodyPr>
          <a:lstStyle/>
          <a:p>
            <a:r>
              <a:rPr lang="en-IN" sz="4000" dirty="0">
                <a:latin typeface="Fira Sans Medium" panose="020B0603050000020004" pitchFamily="34" charset="0"/>
              </a:rPr>
              <a:t>Yearly Growth Chart</a:t>
            </a:r>
            <a:endParaRPr lang="en-IN" sz="3200" dirty="0">
              <a:latin typeface="Fira Sans Medium" panose="020B0603050000020004" pitchFamily="34" charset="0"/>
            </a:endParaRPr>
          </a:p>
        </p:txBody>
      </p:sp>
      <p:pic>
        <p:nvPicPr>
          <p:cNvPr id="5" name="Picture 4">
            <a:extLst>
              <a:ext uri="{FF2B5EF4-FFF2-40B4-BE49-F238E27FC236}">
                <a16:creationId xmlns:a16="http://schemas.microsoft.com/office/drawing/2014/main" id="{C23BAA6A-E446-0B60-0CFF-9334CF3A9B24}"/>
              </a:ext>
            </a:extLst>
          </p:cNvPr>
          <p:cNvPicPr>
            <a:picLocks noChangeAspect="1"/>
          </p:cNvPicPr>
          <p:nvPr/>
        </p:nvPicPr>
        <p:blipFill>
          <a:blip r:embed="rId2"/>
          <a:stretch>
            <a:fillRect/>
          </a:stretch>
        </p:blipFill>
        <p:spPr>
          <a:xfrm>
            <a:off x="2343914" y="1691148"/>
            <a:ext cx="8634329" cy="4805330"/>
          </a:xfrm>
          <a:prstGeom prst="rect">
            <a:avLst/>
          </a:prstGeom>
        </p:spPr>
      </p:pic>
      <p:sp>
        <p:nvSpPr>
          <p:cNvPr id="7" name="TextBox 6">
            <a:extLst>
              <a:ext uri="{FF2B5EF4-FFF2-40B4-BE49-F238E27FC236}">
                <a16:creationId xmlns:a16="http://schemas.microsoft.com/office/drawing/2014/main" id="{BB3F0066-A914-F0A6-FE32-EE99DF315D80}"/>
              </a:ext>
            </a:extLst>
          </p:cNvPr>
          <p:cNvSpPr txBox="1"/>
          <p:nvPr/>
        </p:nvSpPr>
        <p:spPr>
          <a:xfrm>
            <a:off x="1750142" y="870587"/>
            <a:ext cx="6096000" cy="369332"/>
          </a:xfrm>
          <a:prstGeom prst="rect">
            <a:avLst/>
          </a:prstGeom>
          <a:noFill/>
        </p:spPr>
        <p:txBody>
          <a:bodyPr wrap="square">
            <a:spAutoFit/>
          </a:bodyPr>
          <a:lstStyle/>
          <a:p>
            <a:r>
              <a:rPr lang="en-IN" sz="18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2012 has the highest revenue </a:t>
            </a:r>
            <a:endParaRPr lang="en-IN" dirty="0"/>
          </a:p>
        </p:txBody>
      </p:sp>
    </p:spTree>
    <p:extLst>
      <p:ext uri="{BB962C8B-B14F-4D97-AF65-F5344CB8AC3E}">
        <p14:creationId xmlns:p14="http://schemas.microsoft.com/office/powerpoint/2010/main" val="278307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5C689-6228-9548-AA8A-11024545A614}"/>
              </a:ext>
            </a:extLst>
          </p:cNvPr>
          <p:cNvSpPr txBox="1"/>
          <p:nvPr/>
        </p:nvSpPr>
        <p:spPr>
          <a:xfrm>
            <a:off x="1750142" y="80805"/>
            <a:ext cx="6096000" cy="707886"/>
          </a:xfrm>
          <a:prstGeom prst="rect">
            <a:avLst/>
          </a:prstGeom>
          <a:noFill/>
        </p:spPr>
        <p:txBody>
          <a:bodyPr wrap="square">
            <a:spAutoFit/>
          </a:bodyPr>
          <a:lstStyle/>
          <a:p>
            <a:r>
              <a:rPr lang="en-IN" sz="4000" dirty="0">
                <a:latin typeface="Fira Sans Medium" panose="020B0603050000020004" pitchFamily="34" charset="0"/>
              </a:rPr>
              <a:t>Monthly Growth Chart</a:t>
            </a:r>
            <a:endParaRPr lang="en-IN" sz="3200" dirty="0">
              <a:latin typeface="Fira Sans Medium" panose="020B0603050000020004" pitchFamily="34" charset="0"/>
            </a:endParaRPr>
          </a:p>
        </p:txBody>
      </p:sp>
      <p:sp>
        <p:nvSpPr>
          <p:cNvPr id="5" name="TextBox 4">
            <a:extLst>
              <a:ext uri="{FF2B5EF4-FFF2-40B4-BE49-F238E27FC236}">
                <a16:creationId xmlns:a16="http://schemas.microsoft.com/office/drawing/2014/main" id="{8B6F3EAD-B216-0BC1-63A7-FCC373CCFA05}"/>
              </a:ext>
            </a:extLst>
          </p:cNvPr>
          <p:cNvSpPr txBox="1"/>
          <p:nvPr/>
        </p:nvSpPr>
        <p:spPr>
          <a:xfrm>
            <a:off x="1750142" y="788691"/>
            <a:ext cx="6096000" cy="646331"/>
          </a:xfrm>
          <a:prstGeom prst="rect">
            <a:avLst/>
          </a:prstGeom>
          <a:noFill/>
        </p:spPr>
        <p:txBody>
          <a:bodyPr wrap="square">
            <a:spAutoFit/>
          </a:bodyPr>
          <a:lstStyle/>
          <a:p>
            <a:r>
              <a:rPr lang="en-IN"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February</a:t>
            </a:r>
            <a:r>
              <a:rPr lang="en-IN" sz="18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has the highest </a:t>
            </a:r>
            <a:r>
              <a:rPr lang="en-IN"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sales</a:t>
            </a:r>
          </a:p>
          <a:p>
            <a:r>
              <a:rPr lang="en-IN" sz="18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a:t>
            </a:r>
            <a:endParaRPr lang="en-IN" dirty="0"/>
          </a:p>
        </p:txBody>
      </p:sp>
      <p:pic>
        <p:nvPicPr>
          <p:cNvPr id="7" name="Picture 6">
            <a:extLst>
              <a:ext uri="{FF2B5EF4-FFF2-40B4-BE49-F238E27FC236}">
                <a16:creationId xmlns:a16="http://schemas.microsoft.com/office/drawing/2014/main" id="{8C606CDD-CA2B-315B-1BC0-6FF23473B308}"/>
              </a:ext>
            </a:extLst>
          </p:cNvPr>
          <p:cNvPicPr>
            <a:picLocks noChangeAspect="1"/>
          </p:cNvPicPr>
          <p:nvPr/>
        </p:nvPicPr>
        <p:blipFill>
          <a:blip r:embed="rId2"/>
          <a:stretch>
            <a:fillRect/>
          </a:stretch>
        </p:blipFill>
        <p:spPr>
          <a:xfrm>
            <a:off x="2458065" y="1435022"/>
            <a:ext cx="8235962" cy="50030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6893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B762AA-68E9-0009-1A90-3EFCE4FA72FC}"/>
              </a:ext>
            </a:extLst>
          </p:cNvPr>
          <p:cNvSpPr txBox="1"/>
          <p:nvPr/>
        </p:nvSpPr>
        <p:spPr>
          <a:xfrm>
            <a:off x="1730478" y="107843"/>
            <a:ext cx="6096000" cy="707886"/>
          </a:xfrm>
          <a:prstGeom prst="rect">
            <a:avLst/>
          </a:prstGeom>
          <a:noFill/>
        </p:spPr>
        <p:txBody>
          <a:bodyPr wrap="square">
            <a:spAutoFit/>
          </a:bodyPr>
          <a:lstStyle/>
          <a:p>
            <a:r>
              <a:rPr lang="en-IN" sz="4000" dirty="0">
                <a:latin typeface="Fira Sans Medium" panose="020B0603050000020004" pitchFamily="34" charset="0"/>
              </a:rPr>
              <a:t>Revenue by Products </a:t>
            </a:r>
          </a:p>
        </p:txBody>
      </p:sp>
      <p:sp>
        <p:nvSpPr>
          <p:cNvPr id="5" name="TextBox 4">
            <a:extLst>
              <a:ext uri="{FF2B5EF4-FFF2-40B4-BE49-F238E27FC236}">
                <a16:creationId xmlns:a16="http://schemas.microsoft.com/office/drawing/2014/main" id="{32A6D44E-9E94-CC27-D116-33806C2F0C7A}"/>
              </a:ext>
            </a:extLst>
          </p:cNvPr>
          <p:cNvSpPr txBox="1"/>
          <p:nvPr/>
        </p:nvSpPr>
        <p:spPr>
          <a:xfrm>
            <a:off x="1730478" y="1277845"/>
            <a:ext cx="1976283" cy="2951577"/>
          </a:xfrm>
          <a:prstGeom prst="rect">
            <a:avLst/>
          </a:prstGeom>
          <a:noFill/>
        </p:spPr>
        <p:txBody>
          <a:bodyPr wrap="square">
            <a:spAutoFit/>
          </a:bodyPr>
          <a:lstStyle/>
          <a:p>
            <a:pPr>
              <a:lnSpc>
                <a:spcPct val="130000"/>
              </a:lnSpc>
            </a:pPr>
            <a:r>
              <a:rPr lang="en-US" sz="1200" dirty="0">
                <a:latin typeface="Roboto" panose="02000000000000000000" pitchFamily="2" charset="0"/>
                <a:ea typeface="Roboto" panose="02000000000000000000" pitchFamily="2" charset="0"/>
              </a:rPr>
              <a:t>Cosmetics emerge as the product category with the highest sales. This finding underscores the significant demand for cosmetic products among Amazon's customer base. The popularity of cosmetics highlights the importance of beauty and personal care products in e-commerce,</a:t>
            </a:r>
            <a:endParaRPr lang="en-IN" sz="10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51443EC8-7F54-B8B4-A989-A1BB8A0DD248}"/>
              </a:ext>
            </a:extLst>
          </p:cNvPr>
          <p:cNvPicPr>
            <a:picLocks noChangeAspect="1"/>
          </p:cNvPicPr>
          <p:nvPr/>
        </p:nvPicPr>
        <p:blipFill>
          <a:blip r:embed="rId2"/>
          <a:stretch>
            <a:fillRect/>
          </a:stretch>
        </p:blipFill>
        <p:spPr>
          <a:xfrm>
            <a:off x="3873910" y="815729"/>
            <a:ext cx="7961703" cy="4916477"/>
          </a:xfrm>
          <a:prstGeom prst="rect">
            <a:avLst/>
          </a:prstGeom>
        </p:spPr>
      </p:pic>
    </p:spTree>
    <p:extLst>
      <p:ext uri="{BB962C8B-B14F-4D97-AF65-F5344CB8AC3E}">
        <p14:creationId xmlns:p14="http://schemas.microsoft.com/office/powerpoint/2010/main" val="4015100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C88B2A7-CC9D-C97D-4E33-9C7BF4FD3AAE}"/>
              </a:ext>
            </a:extLst>
          </p:cNvPr>
          <p:cNvGrpSpPr/>
          <p:nvPr/>
        </p:nvGrpSpPr>
        <p:grpSpPr>
          <a:xfrm>
            <a:off x="4198374" y="1439779"/>
            <a:ext cx="7601514" cy="4650840"/>
            <a:chOff x="1400175" y="1699837"/>
            <a:chExt cx="9391650" cy="4650840"/>
          </a:xfrm>
        </p:grpSpPr>
        <p:sp>
          <p:nvSpPr>
            <p:cNvPr id="3" name="Freeform 5">
              <a:extLst>
                <a:ext uri="{FF2B5EF4-FFF2-40B4-BE49-F238E27FC236}">
                  <a16:creationId xmlns:a16="http://schemas.microsoft.com/office/drawing/2014/main" id="{CD0E6A5B-0A57-B5B8-165F-2AA7C47C0C51}"/>
                </a:ext>
              </a:extLst>
            </p:cNvPr>
            <p:cNvSpPr>
              <a:spLocks/>
            </p:cNvSpPr>
            <p:nvPr/>
          </p:nvSpPr>
          <p:spPr bwMode="auto">
            <a:xfrm>
              <a:off x="7431761" y="3080584"/>
              <a:ext cx="396597" cy="319482"/>
            </a:xfrm>
            <a:custGeom>
              <a:avLst/>
              <a:gdLst>
                <a:gd name="T0" fmla="*/ 216 w 216"/>
                <a:gd name="T1" fmla="*/ 26 h 174"/>
                <a:gd name="T2" fmla="*/ 201 w 216"/>
                <a:gd name="T3" fmla="*/ 31 h 174"/>
                <a:gd name="T4" fmla="*/ 168 w 216"/>
                <a:gd name="T5" fmla="*/ 38 h 174"/>
                <a:gd name="T6" fmla="*/ 166 w 216"/>
                <a:gd name="T7" fmla="*/ 54 h 174"/>
                <a:gd name="T8" fmla="*/ 165 w 216"/>
                <a:gd name="T9" fmla="*/ 71 h 174"/>
                <a:gd name="T10" fmla="*/ 164 w 216"/>
                <a:gd name="T11" fmla="*/ 85 h 174"/>
                <a:gd name="T12" fmla="*/ 158 w 216"/>
                <a:gd name="T13" fmla="*/ 97 h 174"/>
                <a:gd name="T14" fmla="*/ 145 w 216"/>
                <a:gd name="T15" fmla="*/ 113 h 174"/>
                <a:gd name="T16" fmla="*/ 142 w 216"/>
                <a:gd name="T17" fmla="*/ 130 h 174"/>
                <a:gd name="T18" fmla="*/ 125 w 216"/>
                <a:gd name="T19" fmla="*/ 131 h 174"/>
                <a:gd name="T20" fmla="*/ 111 w 216"/>
                <a:gd name="T21" fmla="*/ 136 h 174"/>
                <a:gd name="T22" fmla="*/ 107 w 216"/>
                <a:gd name="T23" fmla="*/ 164 h 174"/>
                <a:gd name="T24" fmla="*/ 76 w 216"/>
                <a:gd name="T25" fmla="*/ 170 h 174"/>
                <a:gd name="T26" fmla="*/ 63 w 216"/>
                <a:gd name="T27" fmla="*/ 171 h 174"/>
                <a:gd name="T28" fmla="*/ 19 w 216"/>
                <a:gd name="T29" fmla="*/ 164 h 174"/>
                <a:gd name="T30" fmla="*/ 28 w 216"/>
                <a:gd name="T31" fmla="*/ 136 h 174"/>
                <a:gd name="T32" fmla="*/ 11 w 216"/>
                <a:gd name="T33" fmla="*/ 120 h 174"/>
                <a:gd name="T34" fmla="*/ 8 w 216"/>
                <a:gd name="T35" fmla="*/ 94 h 174"/>
                <a:gd name="T36" fmla="*/ 2 w 216"/>
                <a:gd name="T37" fmla="*/ 78 h 174"/>
                <a:gd name="T38" fmla="*/ 21 w 216"/>
                <a:gd name="T39" fmla="*/ 61 h 174"/>
                <a:gd name="T40" fmla="*/ 34 w 216"/>
                <a:gd name="T41" fmla="*/ 50 h 174"/>
                <a:gd name="T42" fmla="*/ 54 w 216"/>
                <a:gd name="T43" fmla="*/ 41 h 174"/>
                <a:gd name="T44" fmla="*/ 65 w 216"/>
                <a:gd name="T45" fmla="*/ 22 h 174"/>
                <a:gd name="T46" fmla="*/ 75 w 216"/>
                <a:gd name="T47" fmla="*/ 21 h 174"/>
                <a:gd name="T48" fmla="*/ 88 w 216"/>
                <a:gd name="T49" fmla="*/ 21 h 174"/>
                <a:gd name="T50" fmla="*/ 107 w 216"/>
                <a:gd name="T51" fmla="*/ 27 h 174"/>
                <a:gd name="T52" fmla="*/ 123 w 216"/>
                <a:gd name="T53" fmla="*/ 25 h 174"/>
                <a:gd name="T54" fmla="*/ 135 w 216"/>
                <a:gd name="T55" fmla="*/ 17 h 174"/>
                <a:gd name="T56" fmla="*/ 136 w 216"/>
                <a:gd name="T57" fmla="*/ 7 h 174"/>
                <a:gd name="T58" fmla="*/ 151 w 216"/>
                <a:gd name="T59" fmla="*/ 4 h 174"/>
                <a:gd name="T60" fmla="*/ 156 w 216"/>
                <a:gd name="T61" fmla="*/ 11 h 174"/>
                <a:gd name="T62" fmla="*/ 166 w 216"/>
                <a:gd name="T63" fmla="*/ 33 h 174"/>
                <a:gd name="T64" fmla="*/ 177 w 216"/>
                <a:gd name="T65" fmla="*/ 27 h 174"/>
                <a:gd name="T66" fmla="*/ 196 w 216"/>
                <a:gd name="T67" fmla="*/ 20 h 174"/>
                <a:gd name="T68" fmla="*/ 212 w 216"/>
                <a:gd name="T69" fmla="*/ 2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 h="174">
                  <a:moveTo>
                    <a:pt x="212" y="20"/>
                  </a:moveTo>
                  <a:lnTo>
                    <a:pt x="216" y="26"/>
                  </a:lnTo>
                  <a:lnTo>
                    <a:pt x="207" y="28"/>
                  </a:lnTo>
                  <a:lnTo>
                    <a:pt x="201" y="31"/>
                  </a:lnTo>
                  <a:lnTo>
                    <a:pt x="183" y="33"/>
                  </a:lnTo>
                  <a:lnTo>
                    <a:pt x="168" y="38"/>
                  </a:lnTo>
                  <a:lnTo>
                    <a:pt x="160" y="46"/>
                  </a:lnTo>
                  <a:lnTo>
                    <a:pt x="166" y="54"/>
                  </a:lnTo>
                  <a:lnTo>
                    <a:pt x="170" y="63"/>
                  </a:lnTo>
                  <a:lnTo>
                    <a:pt x="165" y="71"/>
                  </a:lnTo>
                  <a:lnTo>
                    <a:pt x="167" y="79"/>
                  </a:lnTo>
                  <a:lnTo>
                    <a:pt x="164" y="85"/>
                  </a:lnTo>
                  <a:lnTo>
                    <a:pt x="148" y="85"/>
                  </a:lnTo>
                  <a:lnTo>
                    <a:pt x="158" y="97"/>
                  </a:lnTo>
                  <a:lnTo>
                    <a:pt x="148" y="102"/>
                  </a:lnTo>
                  <a:lnTo>
                    <a:pt x="145" y="113"/>
                  </a:lnTo>
                  <a:lnTo>
                    <a:pt x="148" y="125"/>
                  </a:lnTo>
                  <a:lnTo>
                    <a:pt x="142" y="130"/>
                  </a:lnTo>
                  <a:lnTo>
                    <a:pt x="136" y="129"/>
                  </a:lnTo>
                  <a:lnTo>
                    <a:pt x="125" y="131"/>
                  </a:lnTo>
                  <a:lnTo>
                    <a:pt x="124" y="136"/>
                  </a:lnTo>
                  <a:lnTo>
                    <a:pt x="111" y="136"/>
                  </a:lnTo>
                  <a:lnTo>
                    <a:pt x="105" y="147"/>
                  </a:lnTo>
                  <a:lnTo>
                    <a:pt x="107" y="164"/>
                  </a:lnTo>
                  <a:lnTo>
                    <a:pt x="88" y="171"/>
                  </a:lnTo>
                  <a:lnTo>
                    <a:pt x="76" y="170"/>
                  </a:lnTo>
                  <a:lnTo>
                    <a:pt x="73" y="174"/>
                  </a:lnTo>
                  <a:lnTo>
                    <a:pt x="63" y="171"/>
                  </a:lnTo>
                  <a:lnTo>
                    <a:pt x="48" y="174"/>
                  </a:lnTo>
                  <a:lnTo>
                    <a:pt x="19" y="164"/>
                  </a:lnTo>
                  <a:lnTo>
                    <a:pt x="31" y="147"/>
                  </a:lnTo>
                  <a:lnTo>
                    <a:pt x="28" y="136"/>
                  </a:lnTo>
                  <a:lnTo>
                    <a:pt x="15" y="132"/>
                  </a:lnTo>
                  <a:lnTo>
                    <a:pt x="11" y="120"/>
                  </a:lnTo>
                  <a:lnTo>
                    <a:pt x="3" y="104"/>
                  </a:lnTo>
                  <a:lnTo>
                    <a:pt x="8" y="94"/>
                  </a:lnTo>
                  <a:lnTo>
                    <a:pt x="0" y="91"/>
                  </a:lnTo>
                  <a:lnTo>
                    <a:pt x="2" y="78"/>
                  </a:lnTo>
                  <a:lnTo>
                    <a:pt x="4" y="54"/>
                  </a:lnTo>
                  <a:lnTo>
                    <a:pt x="21" y="61"/>
                  </a:lnTo>
                  <a:lnTo>
                    <a:pt x="33" y="59"/>
                  </a:lnTo>
                  <a:lnTo>
                    <a:pt x="34" y="50"/>
                  </a:lnTo>
                  <a:lnTo>
                    <a:pt x="46" y="47"/>
                  </a:lnTo>
                  <a:lnTo>
                    <a:pt x="54" y="41"/>
                  </a:lnTo>
                  <a:lnTo>
                    <a:pt x="53" y="26"/>
                  </a:lnTo>
                  <a:lnTo>
                    <a:pt x="65" y="22"/>
                  </a:lnTo>
                  <a:lnTo>
                    <a:pt x="66" y="16"/>
                  </a:lnTo>
                  <a:lnTo>
                    <a:pt x="75" y="21"/>
                  </a:lnTo>
                  <a:lnTo>
                    <a:pt x="79" y="21"/>
                  </a:lnTo>
                  <a:lnTo>
                    <a:pt x="88" y="21"/>
                  </a:lnTo>
                  <a:lnTo>
                    <a:pt x="101" y="26"/>
                  </a:lnTo>
                  <a:lnTo>
                    <a:pt x="107" y="27"/>
                  </a:lnTo>
                  <a:lnTo>
                    <a:pt x="116" y="21"/>
                  </a:lnTo>
                  <a:lnTo>
                    <a:pt x="123" y="25"/>
                  </a:lnTo>
                  <a:lnTo>
                    <a:pt x="125" y="17"/>
                  </a:lnTo>
                  <a:lnTo>
                    <a:pt x="135" y="17"/>
                  </a:lnTo>
                  <a:lnTo>
                    <a:pt x="136" y="14"/>
                  </a:lnTo>
                  <a:lnTo>
                    <a:pt x="136" y="7"/>
                  </a:lnTo>
                  <a:lnTo>
                    <a:pt x="141" y="0"/>
                  </a:lnTo>
                  <a:lnTo>
                    <a:pt x="151" y="4"/>
                  </a:lnTo>
                  <a:lnTo>
                    <a:pt x="150" y="10"/>
                  </a:lnTo>
                  <a:lnTo>
                    <a:pt x="156" y="11"/>
                  </a:lnTo>
                  <a:lnTo>
                    <a:pt x="159" y="27"/>
                  </a:lnTo>
                  <a:lnTo>
                    <a:pt x="166" y="33"/>
                  </a:lnTo>
                  <a:lnTo>
                    <a:pt x="170" y="29"/>
                  </a:lnTo>
                  <a:lnTo>
                    <a:pt x="177" y="27"/>
                  </a:lnTo>
                  <a:lnTo>
                    <a:pt x="185" y="19"/>
                  </a:lnTo>
                  <a:lnTo>
                    <a:pt x="196" y="20"/>
                  </a:lnTo>
                  <a:lnTo>
                    <a:pt x="212" y="20"/>
                  </a:lnTo>
                  <a:lnTo>
                    <a:pt x="212" y="2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4" name="Freeform 6">
              <a:extLst>
                <a:ext uri="{FF2B5EF4-FFF2-40B4-BE49-F238E27FC236}">
                  <a16:creationId xmlns:a16="http://schemas.microsoft.com/office/drawing/2014/main" id="{8EDE25EC-B429-3B8F-66B0-9AB91B8DFFB6}"/>
                </a:ext>
              </a:extLst>
            </p:cNvPr>
            <p:cNvSpPr>
              <a:spLocks/>
            </p:cNvSpPr>
            <p:nvPr/>
          </p:nvSpPr>
          <p:spPr bwMode="auto">
            <a:xfrm>
              <a:off x="6017965" y="4630252"/>
              <a:ext cx="383745" cy="420467"/>
            </a:xfrm>
            <a:custGeom>
              <a:avLst/>
              <a:gdLst>
                <a:gd name="T0" fmla="*/ 208 w 209"/>
                <a:gd name="T1" fmla="*/ 102 h 229"/>
                <a:gd name="T2" fmla="*/ 209 w 209"/>
                <a:gd name="T3" fmla="*/ 120 h 229"/>
                <a:gd name="T4" fmla="*/ 208 w 209"/>
                <a:gd name="T5" fmla="*/ 134 h 229"/>
                <a:gd name="T6" fmla="*/ 171 w 209"/>
                <a:gd name="T7" fmla="*/ 194 h 229"/>
                <a:gd name="T8" fmla="*/ 192 w 209"/>
                <a:gd name="T9" fmla="*/ 221 h 229"/>
                <a:gd name="T10" fmla="*/ 121 w 209"/>
                <a:gd name="T11" fmla="*/ 226 h 229"/>
                <a:gd name="T12" fmla="*/ 42 w 209"/>
                <a:gd name="T13" fmla="*/ 218 h 229"/>
                <a:gd name="T14" fmla="*/ 31 w 209"/>
                <a:gd name="T15" fmla="*/ 211 h 229"/>
                <a:gd name="T16" fmla="*/ 10 w 209"/>
                <a:gd name="T17" fmla="*/ 214 h 229"/>
                <a:gd name="T18" fmla="*/ 0 w 209"/>
                <a:gd name="T19" fmla="*/ 206 h 229"/>
                <a:gd name="T20" fmla="*/ 9 w 209"/>
                <a:gd name="T21" fmla="*/ 171 h 229"/>
                <a:gd name="T22" fmla="*/ 15 w 209"/>
                <a:gd name="T23" fmla="*/ 146 h 229"/>
                <a:gd name="T24" fmla="*/ 29 w 209"/>
                <a:gd name="T25" fmla="*/ 126 h 229"/>
                <a:gd name="T26" fmla="*/ 37 w 209"/>
                <a:gd name="T27" fmla="*/ 103 h 229"/>
                <a:gd name="T28" fmla="*/ 31 w 209"/>
                <a:gd name="T29" fmla="*/ 86 h 229"/>
                <a:gd name="T30" fmla="*/ 22 w 209"/>
                <a:gd name="T31" fmla="*/ 63 h 229"/>
                <a:gd name="T32" fmla="*/ 28 w 209"/>
                <a:gd name="T33" fmla="*/ 51 h 229"/>
                <a:gd name="T34" fmla="*/ 20 w 209"/>
                <a:gd name="T35" fmla="*/ 20 h 229"/>
                <a:gd name="T36" fmla="*/ 14 w 209"/>
                <a:gd name="T37" fmla="*/ 4 h 229"/>
                <a:gd name="T38" fmla="*/ 25 w 209"/>
                <a:gd name="T39" fmla="*/ 2 h 229"/>
                <a:gd name="T40" fmla="*/ 81 w 209"/>
                <a:gd name="T41" fmla="*/ 0 h 229"/>
                <a:gd name="T42" fmla="*/ 90 w 209"/>
                <a:gd name="T43" fmla="*/ 26 h 229"/>
                <a:gd name="T44" fmla="*/ 99 w 209"/>
                <a:gd name="T45" fmla="*/ 41 h 229"/>
                <a:gd name="T46" fmla="*/ 116 w 209"/>
                <a:gd name="T47" fmla="*/ 37 h 229"/>
                <a:gd name="T48" fmla="*/ 128 w 209"/>
                <a:gd name="T49" fmla="*/ 35 h 229"/>
                <a:gd name="T50" fmla="*/ 143 w 209"/>
                <a:gd name="T51" fmla="*/ 23 h 229"/>
                <a:gd name="T52" fmla="*/ 153 w 209"/>
                <a:gd name="T53" fmla="*/ 20 h 229"/>
                <a:gd name="T54" fmla="*/ 171 w 209"/>
                <a:gd name="T55" fmla="*/ 26 h 229"/>
                <a:gd name="T56" fmla="*/ 175 w 209"/>
                <a:gd name="T57" fmla="*/ 46 h 229"/>
                <a:gd name="T58" fmla="*/ 173 w 209"/>
                <a:gd name="T59" fmla="*/ 69 h 229"/>
                <a:gd name="T60" fmla="*/ 177 w 209"/>
                <a:gd name="T61" fmla="*/ 99 h 229"/>
                <a:gd name="T62" fmla="*/ 188 w 209"/>
                <a:gd name="T63" fmla="*/ 97 h 229"/>
                <a:gd name="T64" fmla="*/ 207 w 209"/>
                <a:gd name="T65" fmla="*/ 9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9" h="229">
                  <a:moveTo>
                    <a:pt x="207" y="96"/>
                  </a:moveTo>
                  <a:lnTo>
                    <a:pt x="208" y="102"/>
                  </a:lnTo>
                  <a:lnTo>
                    <a:pt x="206" y="111"/>
                  </a:lnTo>
                  <a:lnTo>
                    <a:pt x="209" y="120"/>
                  </a:lnTo>
                  <a:lnTo>
                    <a:pt x="206" y="127"/>
                  </a:lnTo>
                  <a:lnTo>
                    <a:pt x="208" y="134"/>
                  </a:lnTo>
                  <a:lnTo>
                    <a:pt x="173" y="133"/>
                  </a:lnTo>
                  <a:lnTo>
                    <a:pt x="171" y="194"/>
                  </a:lnTo>
                  <a:lnTo>
                    <a:pt x="181" y="209"/>
                  </a:lnTo>
                  <a:lnTo>
                    <a:pt x="192" y="221"/>
                  </a:lnTo>
                  <a:lnTo>
                    <a:pt x="161" y="229"/>
                  </a:lnTo>
                  <a:lnTo>
                    <a:pt x="121" y="226"/>
                  </a:lnTo>
                  <a:lnTo>
                    <a:pt x="110" y="217"/>
                  </a:lnTo>
                  <a:lnTo>
                    <a:pt x="42" y="218"/>
                  </a:lnTo>
                  <a:lnTo>
                    <a:pt x="40" y="220"/>
                  </a:lnTo>
                  <a:lnTo>
                    <a:pt x="31" y="211"/>
                  </a:lnTo>
                  <a:lnTo>
                    <a:pt x="19" y="210"/>
                  </a:lnTo>
                  <a:lnTo>
                    <a:pt x="10" y="214"/>
                  </a:lnTo>
                  <a:lnTo>
                    <a:pt x="2" y="217"/>
                  </a:lnTo>
                  <a:lnTo>
                    <a:pt x="0" y="206"/>
                  </a:lnTo>
                  <a:lnTo>
                    <a:pt x="3" y="188"/>
                  </a:lnTo>
                  <a:lnTo>
                    <a:pt x="9" y="171"/>
                  </a:lnTo>
                  <a:lnTo>
                    <a:pt x="10" y="163"/>
                  </a:lnTo>
                  <a:lnTo>
                    <a:pt x="15" y="146"/>
                  </a:lnTo>
                  <a:lnTo>
                    <a:pt x="19" y="138"/>
                  </a:lnTo>
                  <a:lnTo>
                    <a:pt x="29" y="126"/>
                  </a:lnTo>
                  <a:lnTo>
                    <a:pt x="35" y="117"/>
                  </a:lnTo>
                  <a:lnTo>
                    <a:pt x="37" y="103"/>
                  </a:lnTo>
                  <a:lnTo>
                    <a:pt x="36" y="92"/>
                  </a:lnTo>
                  <a:lnTo>
                    <a:pt x="31" y="86"/>
                  </a:lnTo>
                  <a:lnTo>
                    <a:pt x="27" y="74"/>
                  </a:lnTo>
                  <a:lnTo>
                    <a:pt x="22" y="63"/>
                  </a:lnTo>
                  <a:lnTo>
                    <a:pt x="24" y="58"/>
                  </a:lnTo>
                  <a:lnTo>
                    <a:pt x="28" y="51"/>
                  </a:lnTo>
                  <a:lnTo>
                    <a:pt x="24" y="32"/>
                  </a:lnTo>
                  <a:lnTo>
                    <a:pt x="20" y="20"/>
                  </a:lnTo>
                  <a:lnTo>
                    <a:pt x="12" y="8"/>
                  </a:lnTo>
                  <a:lnTo>
                    <a:pt x="14" y="4"/>
                  </a:lnTo>
                  <a:lnTo>
                    <a:pt x="21" y="1"/>
                  </a:lnTo>
                  <a:lnTo>
                    <a:pt x="25" y="2"/>
                  </a:lnTo>
                  <a:lnTo>
                    <a:pt x="31" y="0"/>
                  </a:lnTo>
                  <a:lnTo>
                    <a:pt x="81" y="0"/>
                  </a:lnTo>
                  <a:lnTo>
                    <a:pt x="85" y="14"/>
                  </a:lnTo>
                  <a:lnTo>
                    <a:pt x="90" y="26"/>
                  </a:lnTo>
                  <a:lnTo>
                    <a:pt x="94" y="31"/>
                  </a:lnTo>
                  <a:lnTo>
                    <a:pt x="99" y="41"/>
                  </a:lnTo>
                  <a:lnTo>
                    <a:pt x="111" y="40"/>
                  </a:lnTo>
                  <a:lnTo>
                    <a:pt x="116" y="37"/>
                  </a:lnTo>
                  <a:lnTo>
                    <a:pt x="125" y="40"/>
                  </a:lnTo>
                  <a:lnTo>
                    <a:pt x="128" y="35"/>
                  </a:lnTo>
                  <a:lnTo>
                    <a:pt x="133" y="24"/>
                  </a:lnTo>
                  <a:lnTo>
                    <a:pt x="143" y="23"/>
                  </a:lnTo>
                  <a:lnTo>
                    <a:pt x="144" y="20"/>
                  </a:lnTo>
                  <a:lnTo>
                    <a:pt x="153" y="20"/>
                  </a:lnTo>
                  <a:lnTo>
                    <a:pt x="151" y="27"/>
                  </a:lnTo>
                  <a:lnTo>
                    <a:pt x="171" y="26"/>
                  </a:lnTo>
                  <a:lnTo>
                    <a:pt x="171" y="39"/>
                  </a:lnTo>
                  <a:lnTo>
                    <a:pt x="175" y="46"/>
                  </a:lnTo>
                  <a:lnTo>
                    <a:pt x="172" y="57"/>
                  </a:lnTo>
                  <a:lnTo>
                    <a:pt x="173" y="69"/>
                  </a:lnTo>
                  <a:lnTo>
                    <a:pt x="179" y="77"/>
                  </a:lnTo>
                  <a:lnTo>
                    <a:pt x="177" y="99"/>
                  </a:lnTo>
                  <a:lnTo>
                    <a:pt x="182" y="97"/>
                  </a:lnTo>
                  <a:lnTo>
                    <a:pt x="188" y="97"/>
                  </a:lnTo>
                  <a:lnTo>
                    <a:pt x="199" y="94"/>
                  </a:lnTo>
                  <a:lnTo>
                    <a:pt x="207" y="9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5" name="Freeform 7">
              <a:extLst>
                <a:ext uri="{FF2B5EF4-FFF2-40B4-BE49-F238E27FC236}">
                  <a16:creationId xmlns:a16="http://schemas.microsoft.com/office/drawing/2014/main" id="{C2060156-A86A-DA40-86E1-400BDF4263BF}"/>
                </a:ext>
              </a:extLst>
            </p:cNvPr>
            <p:cNvSpPr>
              <a:spLocks/>
            </p:cNvSpPr>
            <p:nvPr/>
          </p:nvSpPr>
          <p:spPr bwMode="auto">
            <a:xfrm>
              <a:off x="6030817" y="4578842"/>
              <a:ext cx="33050" cy="47739"/>
            </a:xfrm>
            <a:custGeom>
              <a:avLst/>
              <a:gdLst>
                <a:gd name="T0" fmla="*/ 4 w 18"/>
                <a:gd name="T1" fmla="*/ 26 h 26"/>
                <a:gd name="T2" fmla="*/ 0 w 18"/>
                <a:gd name="T3" fmla="*/ 12 h 26"/>
                <a:gd name="T4" fmla="*/ 7 w 18"/>
                <a:gd name="T5" fmla="*/ 4 h 26"/>
                <a:gd name="T6" fmla="*/ 12 w 18"/>
                <a:gd name="T7" fmla="*/ 0 h 26"/>
                <a:gd name="T8" fmla="*/ 18 w 18"/>
                <a:gd name="T9" fmla="*/ 7 h 26"/>
                <a:gd name="T10" fmla="*/ 12 w 18"/>
                <a:gd name="T11" fmla="*/ 11 h 26"/>
                <a:gd name="T12" fmla="*/ 10 w 18"/>
                <a:gd name="T13" fmla="*/ 16 h 26"/>
                <a:gd name="T14" fmla="*/ 9 w 18"/>
                <a:gd name="T15" fmla="*/ 24 h 26"/>
                <a:gd name="T16" fmla="*/ 4 w 18"/>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6">
                  <a:moveTo>
                    <a:pt x="4" y="26"/>
                  </a:moveTo>
                  <a:lnTo>
                    <a:pt x="0" y="12"/>
                  </a:lnTo>
                  <a:lnTo>
                    <a:pt x="7" y="4"/>
                  </a:lnTo>
                  <a:lnTo>
                    <a:pt x="12" y="0"/>
                  </a:lnTo>
                  <a:lnTo>
                    <a:pt x="18" y="7"/>
                  </a:lnTo>
                  <a:lnTo>
                    <a:pt x="12" y="11"/>
                  </a:lnTo>
                  <a:lnTo>
                    <a:pt x="10" y="16"/>
                  </a:lnTo>
                  <a:lnTo>
                    <a:pt x="9" y="24"/>
                  </a:lnTo>
                  <a:lnTo>
                    <a:pt x="4" y="2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6" name="Freeform 8">
              <a:extLst>
                <a:ext uri="{FF2B5EF4-FFF2-40B4-BE49-F238E27FC236}">
                  <a16:creationId xmlns:a16="http://schemas.microsoft.com/office/drawing/2014/main" id="{89795D44-8E75-2F9A-79CA-669D2D590F40}"/>
                </a:ext>
              </a:extLst>
            </p:cNvPr>
            <p:cNvSpPr>
              <a:spLocks/>
            </p:cNvSpPr>
            <p:nvPr/>
          </p:nvSpPr>
          <p:spPr bwMode="auto">
            <a:xfrm>
              <a:off x="6205248" y="2935532"/>
              <a:ext cx="53246" cy="106494"/>
            </a:xfrm>
            <a:custGeom>
              <a:avLst/>
              <a:gdLst>
                <a:gd name="T0" fmla="*/ 6 w 29"/>
                <a:gd name="T1" fmla="*/ 0 h 58"/>
                <a:gd name="T2" fmla="*/ 8 w 29"/>
                <a:gd name="T3" fmla="*/ 3 h 58"/>
                <a:gd name="T4" fmla="*/ 12 w 29"/>
                <a:gd name="T5" fmla="*/ 1 h 58"/>
                <a:gd name="T6" fmla="*/ 15 w 29"/>
                <a:gd name="T7" fmla="*/ 6 h 58"/>
                <a:gd name="T8" fmla="*/ 19 w 29"/>
                <a:gd name="T9" fmla="*/ 9 h 58"/>
                <a:gd name="T10" fmla="*/ 21 w 29"/>
                <a:gd name="T11" fmla="*/ 15 h 58"/>
                <a:gd name="T12" fmla="*/ 20 w 29"/>
                <a:gd name="T13" fmla="*/ 22 h 58"/>
                <a:gd name="T14" fmla="*/ 23 w 29"/>
                <a:gd name="T15" fmla="*/ 30 h 58"/>
                <a:gd name="T16" fmla="*/ 29 w 29"/>
                <a:gd name="T17" fmla="*/ 35 h 58"/>
                <a:gd name="T18" fmla="*/ 29 w 29"/>
                <a:gd name="T19" fmla="*/ 40 h 58"/>
                <a:gd name="T20" fmla="*/ 24 w 29"/>
                <a:gd name="T21" fmla="*/ 42 h 58"/>
                <a:gd name="T22" fmla="*/ 24 w 29"/>
                <a:gd name="T23" fmla="*/ 49 h 58"/>
                <a:gd name="T24" fmla="*/ 17 w 29"/>
                <a:gd name="T25" fmla="*/ 58 h 58"/>
                <a:gd name="T26" fmla="*/ 15 w 29"/>
                <a:gd name="T27" fmla="*/ 56 h 58"/>
                <a:gd name="T28" fmla="*/ 14 w 29"/>
                <a:gd name="T29" fmla="*/ 52 h 58"/>
                <a:gd name="T30" fmla="*/ 5 w 29"/>
                <a:gd name="T31" fmla="*/ 46 h 58"/>
                <a:gd name="T32" fmla="*/ 3 w 29"/>
                <a:gd name="T33" fmla="*/ 37 h 58"/>
                <a:gd name="T34" fmla="*/ 3 w 29"/>
                <a:gd name="T35" fmla="*/ 23 h 58"/>
                <a:gd name="T36" fmla="*/ 5 w 29"/>
                <a:gd name="T37" fmla="*/ 18 h 58"/>
                <a:gd name="T38" fmla="*/ 2 w 29"/>
                <a:gd name="T39" fmla="*/ 15 h 58"/>
                <a:gd name="T40" fmla="*/ 0 w 29"/>
                <a:gd name="T41" fmla="*/ 9 h 58"/>
                <a:gd name="T42" fmla="*/ 6 w 29"/>
                <a:gd name="T43" fmla="*/ 0 h 58"/>
                <a:gd name="T44" fmla="*/ 6 w 29"/>
                <a:gd name="T4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58">
                  <a:moveTo>
                    <a:pt x="6" y="0"/>
                  </a:moveTo>
                  <a:lnTo>
                    <a:pt x="8" y="3"/>
                  </a:lnTo>
                  <a:lnTo>
                    <a:pt x="12" y="1"/>
                  </a:lnTo>
                  <a:lnTo>
                    <a:pt x="15" y="6"/>
                  </a:lnTo>
                  <a:lnTo>
                    <a:pt x="19" y="9"/>
                  </a:lnTo>
                  <a:lnTo>
                    <a:pt x="21" y="15"/>
                  </a:lnTo>
                  <a:lnTo>
                    <a:pt x="20" y="22"/>
                  </a:lnTo>
                  <a:lnTo>
                    <a:pt x="23" y="30"/>
                  </a:lnTo>
                  <a:lnTo>
                    <a:pt x="29" y="35"/>
                  </a:lnTo>
                  <a:lnTo>
                    <a:pt x="29" y="40"/>
                  </a:lnTo>
                  <a:lnTo>
                    <a:pt x="24" y="42"/>
                  </a:lnTo>
                  <a:lnTo>
                    <a:pt x="24" y="49"/>
                  </a:lnTo>
                  <a:lnTo>
                    <a:pt x="17" y="58"/>
                  </a:lnTo>
                  <a:lnTo>
                    <a:pt x="15" y="56"/>
                  </a:lnTo>
                  <a:lnTo>
                    <a:pt x="14" y="52"/>
                  </a:lnTo>
                  <a:lnTo>
                    <a:pt x="5" y="46"/>
                  </a:lnTo>
                  <a:lnTo>
                    <a:pt x="3" y="37"/>
                  </a:lnTo>
                  <a:lnTo>
                    <a:pt x="3" y="23"/>
                  </a:lnTo>
                  <a:lnTo>
                    <a:pt x="5" y="18"/>
                  </a:lnTo>
                  <a:lnTo>
                    <a:pt x="2" y="15"/>
                  </a:lnTo>
                  <a:lnTo>
                    <a:pt x="0" y="9"/>
                  </a:lnTo>
                  <a:lnTo>
                    <a:pt x="6" y="0"/>
                  </a:lnTo>
                  <a:lnTo>
                    <a:pt x="6"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7" name="Freeform 9">
              <a:extLst>
                <a:ext uri="{FF2B5EF4-FFF2-40B4-BE49-F238E27FC236}">
                  <a16:creationId xmlns:a16="http://schemas.microsoft.com/office/drawing/2014/main" id="{07DC878C-901D-CD57-B4A0-65C76B30F580}"/>
                </a:ext>
              </a:extLst>
            </p:cNvPr>
            <p:cNvSpPr>
              <a:spLocks/>
            </p:cNvSpPr>
            <p:nvPr/>
          </p:nvSpPr>
          <p:spPr bwMode="auto">
            <a:xfrm>
              <a:off x="7215103" y="3513904"/>
              <a:ext cx="141379" cy="124855"/>
            </a:xfrm>
            <a:custGeom>
              <a:avLst/>
              <a:gdLst>
                <a:gd name="T0" fmla="*/ 73 w 77"/>
                <a:gd name="T1" fmla="*/ 7 h 68"/>
                <a:gd name="T2" fmla="*/ 77 w 77"/>
                <a:gd name="T3" fmla="*/ 22 h 68"/>
                <a:gd name="T4" fmla="*/ 69 w 77"/>
                <a:gd name="T5" fmla="*/ 22 h 68"/>
                <a:gd name="T6" fmla="*/ 69 w 77"/>
                <a:gd name="T7" fmla="*/ 34 h 68"/>
                <a:gd name="T8" fmla="*/ 72 w 77"/>
                <a:gd name="T9" fmla="*/ 37 h 68"/>
                <a:gd name="T10" fmla="*/ 65 w 77"/>
                <a:gd name="T11" fmla="*/ 41 h 68"/>
                <a:gd name="T12" fmla="*/ 65 w 77"/>
                <a:gd name="T13" fmla="*/ 48 h 68"/>
                <a:gd name="T14" fmla="*/ 61 w 77"/>
                <a:gd name="T15" fmla="*/ 57 h 68"/>
                <a:gd name="T16" fmla="*/ 61 w 77"/>
                <a:gd name="T17" fmla="*/ 64 h 68"/>
                <a:gd name="T18" fmla="*/ 58 w 77"/>
                <a:gd name="T19" fmla="*/ 68 h 68"/>
                <a:gd name="T20" fmla="*/ 9 w 77"/>
                <a:gd name="T21" fmla="*/ 59 h 68"/>
                <a:gd name="T22" fmla="*/ 0 w 77"/>
                <a:gd name="T23" fmla="*/ 39 h 68"/>
                <a:gd name="T24" fmla="*/ 0 w 77"/>
                <a:gd name="T25" fmla="*/ 35 h 68"/>
                <a:gd name="T26" fmla="*/ 2 w 77"/>
                <a:gd name="T27" fmla="*/ 34 h 68"/>
                <a:gd name="T28" fmla="*/ 3 w 77"/>
                <a:gd name="T29" fmla="*/ 39 h 68"/>
                <a:gd name="T30" fmla="*/ 16 w 77"/>
                <a:gd name="T31" fmla="*/ 36 h 68"/>
                <a:gd name="T32" fmla="*/ 29 w 77"/>
                <a:gd name="T33" fmla="*/ 37 h 68"/>
                <a:gd name="T34" fmla="*/ 40 w 77"/>
                <a:gd name="T35" fmla="*/ 37 h 68"/>
                <a:gd name="T36" fmla="*/ 49 w 77"/>
                <a:gd name="T37" fmla="*/ 24 h 68"/>
                <a:gd name="T38" fmla="*/ 60 w 77"/>
                <a:gd name="T39" fmla="*/ 12 h 68"/>
                <a:gd name="T40" fmla="*/ 69 w 77"/>
                <a:gd name="T41" fmla="*/ 0 h 68"/>
                <a:gd name="T42" fmla="*/ 73 w 77"/>
                <a:gd name="T43" fmla="*/ 7 h 68"/>
                <a:gd name="T44" fmla="*/ 73 w 77"/>
                <a:gd name="T45" fmla="*/ 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 h="68">
                  <a:moveTo>
                    <a:pt x="73" y="7"/>
                  </a:moveTo>
                  <a:lnTo>
                    <a:pt x="77" y="22"/>
                  </a:lnTo>
                  <a:lnTo>
                    <a:pt x="69" y="22"/>
                  </a:lnTo>
                  <a:lnTo>
                    <a:pt x="69" y="34"/>
                  </a:lnTo>
                  <a:lnTo>
                    <a:pt x="72" y="37"/>
                  </a:lnTo>
                  <a:lnTo>
                    <a:pt x="65" y="41"/>
                  </a:lnTo>
                  <a:lnTo>
                    <a:pt x="65" y="48"/>
                  </a:lnTo>
                  <a:lnTo>
                    <a:pt x="61" y="57"/>
                  </a:lnTo>
                  <a:lnTo>
                    <a:pt x="61" y="64"/>
                  </a:lnTo>
                  <a:lnTo>
                    <a:pt x="58" y="68"/>
                  </a:lnTo>
                  <a:lnTo>
                    <a:pt x="9" y="59"/>
                  </a:lnTo>
                  <a:lnTo>
                    <a:pt x="0" y="39"/>
                  </a:lnTo>
                  <a:lnTo>
                    <a:pt x="0" y="35"/>
                  </a:lnTo>
                  <a:lnTo>
                    <a:pt x="2" y="34"/>
                  </a:lnTo>
                  <a:lnTo>
                    <a:pt x="3" y="39"/>
                  </a:lnTo>
                  <a:lnTo>
                    <a:pt x="16" y="36"/>
                  </a:lnTo>
                  <a:lnTo>
                    <a:pt x="29" y="37"/>
                  </a:lnTo>
                  <a:lnTo>
                    <a:pt x="40" y="37"/>
                  </a:lnTo>
                  <a:lnTo>
                    <a:pt x="49" y="24"/>
                  </a:lnTo>
                  <a:lnTo>
                    <a:pt x="60" y="12"/>
                  </a:lnTo>
                  <a:lnTo>
                    <a:pt x="69" y="0"/>
                  </a:lnTo>
                  <a:lnTo>
                    <a:pt x="73" y="7"/>
                  </a:lnTo>
                  <a:lnTo>
                    <a:pt x="73" y="7"/>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8" name="Freeform 10">
              <a:extLst>
                <a:ext uri="{FF2B5EF4-FFF2-40B4-BE49-F238E27FC236}">
                  <a16:creationId xmlns:a16="http://schemas.microsoft.com/office/drawing/2014/main" id="{D1919D13-A4DE-101B-DE2C-1CB9E2131A54}"/>
                </a:ext>
              </a:extLst>
            </p:cNvPr>
            <p:cNvSpPr>
              <a:spLocks/>
            </p:cNvSpPr>
            <p:nvPr/>
          </p:nvSpPr>
          <p:spPr bwMode="auto">
            <a:xfrm>
              <a:off x="3862385" y="6253364"/>
              <a:ext cx="123018" cy="86296"/>
            </a:xfrm>
            <a:custGeom>
              <a:avLst/>
              <a:gdLst>
                <a:gd name="T0" fmla="*/ 42 w 67"/>
                <a:gd name="T1" fmla="*/ 41 h 47"/>
                <a:gd name="T2" fmla="*/ 33 w 67"/>
                <a:gd name="T3" fmla="*/ 40 h 47"/>
                <a:gd name="T4" fmla="*/ 18 w 67"/>
                <a:gd name="T5" fmla="*/ 40 h 47"/>
                <a:gd name="T6" fmla="*/ 0 w 67"/>
                <a:gd name="T7" fmla="*/ 0 h 47"/>
                <a:gd name="T8" fmla="*/ 10 w 67"/>
                <a:gd name="T9" fmla="*/ 8 h 47"/>
                <a:gd name="T10" fmla="*/ 22 w 67"/>
                <a:gd name="T11" fmla="*/ 21 h 47"/>
                <a:gd name="T12" fmla="*/ 45 w 67"/>
                <a:gd name="T13" fmla="*/ 33 h 47"/>
                <a:gd name="T14" fmla="*/ 67 w 67"/>
                <a:gd name="T15" fmla="*/ 37 h 47"/>
                <a:gd name="T16" fmla="*/ 64 w 67"/>
                <a:gd name="T17" fmla="*/ 46 h 47"/>
                <a:gd name="T18" fmla="*/ 52 w 67"/>
                <a:gd name="T19" fmla="*/ 47 h 47"/>
                <a:gd name="T20" fmla="*/ 42 w 67"/>
                <a:gd name="T2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47">
                  <a:moveTo>
                    <a:pt x="42" y="41"/>
                  </a:moveTo>
                  <a:lnTo>
                    <a:pt x="33" y="40"/>
                  </a:lnTo>
                  <a:lnTo>
                    <a:pt x="18" y="40"/>
                  </a:lnTo>
                  <a:lnTo>
                    <a:pt x="0" y="0"/>
                  </a:lnTo>
                  <a:lnTo>
                    <a:pt x="10" y="8"/>
                  </a:lnTo>
                  <a:lnTo>
                    <a:pt x="22" y="21"/>
                  </a:lnTo>
                  <a:lnTo>
                    <a:pt x="45" y="33"/>
                  </a:lnTo>
                  <a:lnTo>
                    <a:pt x="67" y="37"/>
                  </a:lnTo>
                  <a:lnTo>
                    <a:pt x="64" y="46"/>
                  </a:lnTo>
                  <a:lnTo>
                    <a:pt x="52" y="47"/>
                  </a:lnTo>
                  <a:lnTo>
                    <a:pt x="42" y="41"/>
                  </a:lnTo>
                  <a:close/>
                </a:path>
              </a:pathLst>
            </a:custGeom>
            <a:solidFill>
              <a:schemeClr val="bg2">
                <a:lumMod val="10000"/>
              </a:schemeClr>
            </a:solidFill>
            <a:ln w="1270" cap="rnd">
              <a:solidFill>
                <a:schemeClr val="bg1">
                  <a:lumMod val="85000"/>
                  <a:alpha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9" name="Freeform 11">
              <a:extLst>
                <a:ext uri="{FF2B5EF4-FFF2-40B4-BE49-F238E27FC236}">
                  <a16:creationId xmlns:a16="http://schemas.microsoft.com/office/drawing/2014/main" id="{2C2D2C69-7A61-5E3C-4ECB-ACCADC58F68F}"/>
                </a:ext>
              </a:extLst>
            </p:cNvPr>
            <p:cNvSpPr>
              <a:spLocks/>
            </p:cNvSpPr>
            <p:nvPr/>
          </p:nvSpPr>
          <p:spPr bwMode="auto">
            <a:xfrm>
              <a:off x="3585133" y="5186590"/>
              <a:ext cx="477386" cy="1055756"/>
            </a:xfrm>
            <a:custGeom>
              <a:avLst/>
              <a:gdLst>
                <a:gd name="T0" fmla="*/ 136 w 260"/>
                <a:gd name="T1" fmla="*/ 39 h 575"/>
                <a:gd name="T2" fmla="*/ 171 w 260"/>
                <a:gd name="T3" fmla="*/ 57 h 575"/>
                <a:gd name="T4" fmla="*/ 192 w 260"/>
                <a:gd name="T5" fmla="*/ 72 h 575"/>
                <a:gd name="T6" fmla="*/ 197 w 260"/>
                <a:gd name="T7" fmla="*/ 106 h 575"/>
                <a:gd name="T8" fmla="*/ 228 w 260"/>
                <a:gd name="T9" fmla="*/ 106 h 575"/>
                <a:gd name="T10" fmla="*/ 241 w 260"/>
                <a:gd name="T11" fmla="*/ 74 h 575"/>
                <a:gd name="T12" fmla="*/ 258 w 260"/>
                <a:gd name="T13" fmla="*/ 82 h 575"/>
                <a:gd name="T14" fmla="*/ 247 w 260"/>
                <a:gd name="T15" fmla="*/ 108 h 575"/>
                <a:gd name="T16" fmla="*/ 222 w 260"/>
                <a:gd name="T17" fmla="*/ 134 h 575"/>
                <a:gd name="T18" fmla="*/ 203 w 260"/>
                <a:gd name="T19" fmla="*/ 175 h 575"/>
                <a:gd name="T20" fmla="*/ 205 w 260"/>
                <a:gd name="T21" fmla="*/ 214 h 575"/>
                <a:gd name="T22" fmla="*/ 204 w 260"/>
                <a:gd name="T23" fmla="*/ 230 h 575"/>
                <a:gd name="T24" fmla="*/ 227 w 260"/>
                <a:gd name="T25" fmla="*/ 257 h 575"/>
                <a:gd name="T26" fmla="*/ 240 w 260"/>
                <a:gd name="T27" fmla="*/ 277 h 575"/>
                <a:gd name="T28" fmla="*/ 231 w 260"/>
                <a:gd name="T29" fmla="*/ 311 h 575"/>
                <a:gd name="T30" fmla="*/ 180 w 260"/>
                <a:gd name="T31" fmla="*/ 325 h 575"/>
                <a:gd name="T32" fmla="*/ 168 w 260"/>
                <a:gd name="T33" fmla="*/ 335 h 575"/>
                <a:gd name="T34" fmla="*/ 174 w 260"/>
                <a:gd name="T35" fmla="*/ 358 h 575"/>
                <a:gd name="T36" fmla="*/ 151 w 260"/>
                <a:gd name="T37" fmla="*/ 368 h 575"/>
                <a:gd name="T38" fmla="*/ 130 w 260"/>
                <a:gd name="T39" fmla="*/ 365 h 575"/>
                <a:gd name="T40" fmla="*/ 150 w 260"/>
                <a:gd name="T41" fmla="*/ 390 h 575"/>
                <a:gd name="T42" fmla="*/ 164 w 260"/>
                <a:gd name="T43" fmla="*/ 394 h 575"/>
                <a:gd name="T44" fmla="*/ 143 w 260"/>
                <a:gd name="T45" fmla="*/ 411 h 575"/>
                <a:gd name="T46" fmla="*/ 146 w 260"/>
                <a:gd name="T47" fmla="*/ 440 h 575"/>
                <a:gd name="T48" fmla="*/ 123 w 260"/>
                <a:gd name="T49" fmla="*/ 450 h 575"/>
                <a:gd name="T50" fmla="*/ 142 w 260"/>
                <a:gd name="T51" fmla="*/ 477 h 575"/>
                <a:gd name="T52" fmla="*/ 158 w 260"/>
                <a:gd name="T53" fmla="*/ 498 h 575"/>
                <a:gd name="T54" fmla="*/ 143 w 260"/>
                <a:gd name="T55" fmla="*/ 530 h 575"/>
                <a:gd name="T56" fmla="*/ 130 w 260"/>
                <a:gd name="T57" fmla="*/ 545 h 575"/>
                <a:gd name="T58" fmla="*/ 156 w 260"/>
                <a:gd name="T59" fmla="*/ 575 h 575"/>
                <a:gd name="T60" fmla="*/ 136 w 260"/>
                <a:gd name="T61" fmla="*/ 571 h 575"/>
                <a:gd name="T62" fmla="*/ 89 w 260"/>
                <a:gd name="T63" fmla="*/ 559 h 575"/>
                <a:gd name="T64" fmla="*/ 74 w 260"/>
                <a:gd name="T65" fmla="*/ 546 h 575"/>
                <a:gd name="T66" fmla="*/ 58 w 260"/>
                <a:gd name="T67" fmla="*/ 520 h 575"/>
                <a:gd name="T68" fmla="*/ 66 w 260"/>
                <a:gd name="T69" fmla="*/ 500 h 575"/>
                <a:gd name="T70" fmla="*/ 62 w 260"/>
                <a:gd name="T71" fmla="*/ 474 h 575"/>
                <a:gd name="T72" fmla="*/ 54 w 260"/>
                <a:gd name="T73" fmla="*/ 439 h 575"/>
                <a:gd name="T74" fmla="*/ 55 w 260"/>
                <a:gd name="T75" fmla="*/ 428 h 575"/>
                <a:gd name="T76" fmla="*/ 49 w 260"/>
                <a:gd name="T77" fmla="*/ 417 h 575"/>
                <a:gd name="T78" fmla="*/ 29 w 260"/>
                <a:gd name="T79" fmla="*/ 388 h 575"/>
                <a:gd name="T80" fmla="*/ 24 w 260"/>
                <a:gd name="T81" fmla="*/ 361 h 575"/>
                <a:gd name="T82" fmla="*/ 21 w 260"/>
                <a:gd name="T83" fmla="*/ 325 h 575"/>
                <a:gd name="T84" fmla="*/ 19 w 260"/>
                <a:gd name="T85" fmla="*/ 299 h 575"/>
                <a:gd name="T86" fmla="*/ 23 w 260"/>
                <a:gd name="T87" fmla="*/ 270 h 575"/>
                <a:gd name="T88" fmla="*/ 24 w 260"/>
                <a:gd name="T89" fmla="*/ 236 h 575"/>
                <a:gd name="T90" fmla="*/ 15 w 260"/>
                <a:gd name="T91" fmla="*/ 214 h 575"/>
                <a:gd name="T92" fmla="*/ 7 w 260"/>
                <a:gd name="T93" fmla="*/ 162 h 575"/>
                <a:gd name="T94" fmla="*/ 4 w 260"/>
                <a:gd name="T95" fmla="*/ 126 h 575"/>
                <a:gd name="T96" fmla="*/ 21 w 260"/>
                <a:gd name="T97" fmla="*/ 97 h 575"/>
                <a:gd name="T98" fmla="*/ 18 w 260"/>
                <a:gd name="T99" fmla="*/ 83 h 575"/>
                <a:gd name="T100" fmla="*/ 30 w 260"/>
                <a:gd name="T101" fmla="*/ 42 h 575"/>
                <a:gd name="T102" fmla="*/ 31 w 260"/>
                <a:gd name="T103" fmla="*/ 17 h 575"/>
                <a:gd name="T104" fmla="*/ 65 w 260"/>
                <a:gd name="T105" fmla="*/ 5 h 575"/>
                <a:gd name="T106" fmla="*/ 81 w 260"/>
                <a:gd name="T107" fmla="*/ 3 h 575"/>
                <a:gd name="T108" fmla="*/ 102 w 260"/>
                <a:gd name="T109" fmla="*/ 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 h="575">
                  <a:moveTo>
                    <a:pt x="102" y="8"/>
                  </a:moveTo>
                  <a:lnTo>
                    <a:pt x="136" y="39"/>
                  </a:lnTo>
                  <a:lnTo>
                    <a:pt x="150" y="42"/>
                  </a:lnTo>
                  <a:lnTo>
                    <a:pt x="171" y="57"/>
                  </a:lnTo>
                  <a:lnTo>
                    <a:pt x="189" y="64"/>
                  </a:lnTo>
                  <a:lnTo>
                    <a:pt x="192" y="72"/>
                  </a:lnTo>
                  <a:lnTo>
                    <a:pt x="179" y="101"/>
                  </a:lnTo>
                  <a:lnTo>
                    <a:pt x="197" y="106"/>
                  </a:lnTo>
                  <a:lnTo>
                    <a:pt x="215" y="109"/>
                  </a:lnTo>
                  <a:lnTo>
                    <a:pt x="228" y="106"/>
                  </a:lnTo>
                  <a:lnTo>
                    <a:pt x="241" y="91"/>
                  </a:lnTo>
                  <a:lnTo>
                    <a:pt x="241" y="74"/>
                  </a:lnTo>
                  <a:lnTo>
                    <a:pt x="249" y="71"/>
                  </a:lnTo>
                  <a:lnTo>
                    <a:pt x="258" y="82"/>
                  </a:lnTo>
                  <a:lnTo>
                    <a:pt x="260" y="97"/>
                  </a:lnTo>
                  <a:lnTo>
                    <a:pt x="247" y="108"/>
                  </a:lnTo>
                  <a:lnTo>
                    <a:pt x="238" y="115"/>
                  </a:lnTo>
                  <a:lnTo>
                    <a:pt x="222" y="134"/>
                  </a:lnTo>
                  <a:lnTo>
                    <a:pt x="204" y="160"/>
                  </a:lnTo>
                  <a:lnTo>
                    <a:pt x="203" y="175"/>
                  </a:lnTo>
                  <a:lnTo>
                    <a:pt x="201" y="194"/>
                  </a:lnTo>
                  <a:lnTo>
                    <a:pt x="205" y="214"/>
                  </a:lnTo>
                  <a:lnTo>
                    <a:pt x="202" y="218"/>
                  </a:lnTo>
                  <a:lnTo>
                    <a:pt x="204" y="230"/>
                  </a:lnTo>
                  <a:lnTo>
                    <a:pt x="204" y="240"/>
                  </a:lnTo>
                  <a:lnTo>
                    <a:pt x="227" y="257"/>
                  </a:lnTo>
                  <a:lnTo>
                    <a:pt x="228" y="269"/>
                  </a:lnTo>
                  <a:lnTo>
                    <a:pt x="240" y="277"/>
                  </a:lnTo>
                  <a:lnTo>
                    <a:pt x="241" y="287"/>
                  </a:lnTo>
                  <a:lnTo>
                    <a:pt x="231" y="311"/>
                  </a:lnTo>
                  <a:lnTo>
                    <a:pt x="210" y="322"/>
                  </a:lnTo>
                  <a:lnTo>
                    <a:pt x="180" y="325"/>
                  </a:lnTo>
                  <a:lnTo>
                    <a:pt x="162" y="323"/>
                  </a:lnTo>
                  <a:lnTo>
                    <a:pt x="168" y="335"/>
                  </a:lnTo>
                  <a:lnTo>
                    <a:pt x="169" y="348"/>
                  </a:lnTo>
                  <a:lnTo>
                    <a:pt x="174" y="358"/>
                  </a:lnTo>
                  <a:lnTo>
                    <a:pt x="167" y="365"/>
                  </a:lnTo>
                  <a:lnTo>
                    <a:pt x="151" y="368"/>
                  </a:lnTo>
                  <a:lnTo>
                    <a:pt x="135" y="360"/>
                  </a:lnTo>
                  <a:lnTo>
                    <a:pt x="130" y="365"/>
                  </a:lnTo>
                  <a:lnTo>
                    <a:pt x="138" y="384"/>
                  </a:lnTo>
                  <a:lnTo>
                    <a:pt x="150" y="390"/>
                  </a:lnTo>
                  <a:lnTo>
                    <a:pt x="156" y="384"/>
                  </a:lnTo>
                  <a:lnTo>
                    <a:pt x="164" y="394"/>
                  </a:lnTo>
                  <a:lnTo>
                    <a:pt x="151" y="399"/>
                  </a:lnTo>
                  <a:lnTo>
                    <a:pt x="143" y="411"/>
                  </a:lnTo>
                  <a:lnTo>
                    <a:pt x="147" y="430"/>
                  </a:lnTo>
                  <a:lnTo>
                    <a:pt x="146" y="440"/>
                  </a:lnTo>
                  <a:lnTo>
                    <a:pt x="132" y="440"/>
                  </a:lnTo>
                  <a:lnTo>
                    <a:pt x="123" y="450"/>
                  </a:lnTo>
                  <a:lnTo>
                    <a:pt x="123" y="464"/>
                  </a:lnTo>
                  <a:lnTo>
                    <a:pt x="142" y="477"/>
                  </a:lnTo>
                  <a:lnTo>
                    <a:pt x="158" y="481"/>
                  </a:lnTo>
                  <a:lnTo>
                    <a:pt x="158" y="498"/>
                  </a:lnTo>
                  <a:lnTo>
                    <a:pt x="145" y="508"/>
                  </a:lnTo>
                  <a:lnTo>
                    <a:pt x="143" y="530"/>
                  </a:lnTo>
                  <a:lnTo>
                    <a:pt x="133" y="537"/>
                  </a:lnTo>
                  <a:lnTo>
                    <a:pt x="130" y="545"/>
                  </a:lnTo>
                  <a:lnTo>
                    <a:pt x="142" y="565"/>
                  </a:lnTo>
                  <a:lnTo>
                    <a:pt x="156" y="575"/>
                  </a:lnTo>
                  <a:lnTo>
                    <a:pt x="150" y="574"/>
                  </a:lnTo>
                  <a:lnTo>
                    <a:pt x="136" y="571"/>
                  </a:lnTo>
                  <a:lnTo>
                    <a:pt x="99" y="569"/>
                  </a:lnTo>
                  <a:lnTo>
                    <a:pt x="89" y="559"/>
                  </a:lnTo>
                  <a:lnTo>
                    <a:pt x="84" y="545"/>
                  </a:lnTo>
                  <a:lnTo>
                    <a:pt x="74" y="546"/>
                  </a:lnTo>
                  <a:lnTo>
                    <a:pt x="67" y="539"/>
                  </a:lnTo>
                  <a:lnTo>
                    <a:pt x="58" y="520"/>
                  </a:lnTo>
                  <a:lnTo>
                    <a:pt x="65" y="511"/>
                  </a:lnTo>
                  <a:lnTo>
                    <a:pt x="66" y="500"/>
                  </a:lnTo>
                  <a:lnTo>
                    <a:pt x="61" y="491"/>
                  </a:lnTo>
                  <a:lnTo>
                    <a:pt x="62" y="474"/>
                  </a:lnTo>
                  <a:lnTo>
                    <a:pt x="59" y="450"/>
                  </a:lnTo>
                  <a:lnTo>
                    <a:pt x="54" y="439"/>
                  </a:lnTo>
                  <a:lnTo>
                    <a:pt x="59" y="436"/>
                  </a:lnTo>
                  <a:lnTo>
                    <a:pt x="55" y="428"/>
                  </a:lnTo>
                  <a:lnTo>
                    <a:pt x="47" y="425"/>
                  </a:lnTo>
                  <a:lnTo>
                    <a:pt x="49" y="417"/>
                  </a:lnTo>
                  <a:lnTo>
                    <a:pt x="40" y="410"/>
                  </a:lnTo>
                  <a:lnTo>
                    <a:pt x="29" y="388"/>
                  </a:lnTo>
                  <a:lnTo>
                    <a:pt x="34" y="384"/>
                  </a:lnTo>
                  <a:lnTo>
                    <a:pt x="24" y="361"/>
                  </a:lnTo>
                  <a:lnTo>
                    <a:pt x="22" y="342"/>
                  </a:lnTo>
                  <a:lnTo>
                    <a:pt x="21" y="325"/>
                  </a:lnTo>
                  <a:lnTo>
                    <a:pt x="29" y="318"/>
                  </a:lnTo>
                  <a:lnTo>
                    <a:pt x="19" y="299"/>
                  </a:lnTo>
                  <a:lnTo>
                    <a:pt x="14" y="282"/>
                  </a:lnTo>
                  <a:lnTo>
                    <a:pt x="23" y="270"/>
                  </a:lnTo>
                  <a:lnTo>
                    <a:pt x="19" y="254"/>
                  </a:lnTo>
                  <a:lnTo>
                    <a:pt x="24" y="236"/>
                  </a:lnTo>
                  <a:lnTo>
                    <a:pt x="19" y="218"/>
                  </a:lnTo>
                  <a:lnTo>
                    <a:pt x="15" y="214"/>
                  </a:lnTo>
                  <a:lnTo>
                    <a:pt x="0" y="182"/>
                  </a:lnTo>
                  <a:lnTo>
                    <a:pt x="7" y="162"/>
                  </a:lnTo>
                  <a:lnTo>
                    <a:pt x="2" y="144"/>
                  </a:lnTo>
                  <a:lnTo>
                    <a:pt x="4" y="126"/>
                  </a:lnTo>
                  <a:lnTo>
                    <a:pt x="12" y="108"/>
                  </a:lnTo>
                  <a:lnTo>
                    <a:pt x="21" y="97"/>
                  </a:lnTo>
                  <a:lnTo>
                    <a:pt x="16" y="89"/>
                  </a:lnTo>
                  <a:lnTo>
                    <a:pt x="18" y="83"/>
                  </a:lnTo>
                  <a:lnTo>
                    <a:pt x="13" y="51"/>
                  </a:lnTo>
                  <a:lnTo>
                    <a:pt x="30" y="42"/>
                  </a:lnTo>
                  <a:lnTo>
                    <a:pt x="33" y="22"/>
                  </a:lnTo>
                  <a:lnTo>
                    <a:pt x="31" y="17"/>
                  </a:lnTo>
                  <a:lnTo>
                    <a:pt x="43" y="0"/>
                  </a:lnTo>
                  <a:lnTo>
                    <a:pt x="65" y="5"/>
                  </a:lnTo>
                  <a:lnTo>
                    <a:pt x="76" y="19"/>
                  </a:lnTo>
                  <a:lnTo>
                    <a:pt x="81" y="3"/>
                  </a:lnTo>
                  <a:lnTo>
                    <a:pt x="99" y="4"/>
                  </a:lnTo>
                  <a:lnTo>
                    <a:pt x="102" y="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0" name="Freeform 12">
              <a:extLst>
                <a:ext uri="{FF2B5EF4-FFF2-40B4-BE49-F238E27FC236}">
                  <a16:creationId xmlns:a16="http://schemas.microsoft.com/office/drawing/2014/main" id="{A9E89FA5-3DBD-B893-62F8-98B8ED8D9E52}"/>
                </a:ext>
              </a:extLst>
            </p:cNvPr>
            <p:cNvSpPr>
              <a:spLocks/>
            </p:cNvSpPr>
            <p:nvPr/>
          </p:nvSpPr>
          <p:spPr bwMode="auto">
            <a:xfrm>
              <a:off x="6895621" y="2985107"/>
              <a:ext cx="97313" cy="88132"/>
            </a:xfrm>
            <a:custGeom>
              <a:avLst/>
              <a:gdLst>
                <a:gd name="T0" fmla="*/ 53 w 53"/>
                <a:gd name="T1" fmla="*/ 47 h 48"/>
                <a:gd name="T2" fmla="*/ 48 w 53"/>
                <a:gd name="T3" fmla="*/ 48 h 48"/>
                <a:gd name="T4" fmla="*/ 40 w 53"/>
                <a:gd name="T5" fmla="*/ 36 h 48"/>
                <a:gd name="T6" fmla="*/ 39 w 53"/>
                <a:gd name="T7" fmla="*/ 33 h 48"/>
                <a:gd name="T8" fmla="*/ 32 w 53"/>
                <a:gd name="T9" fmla="*/ 33 h 48"/>
                <a:gd name="T10" fmla="*/ 26 w 53"/>
                <a:gd name="T11" fmla="*/ 28 h 48"/>
                <a:gd name="T12" fmla="*/ 23 w 53"/>
                <a:gd name="T13" fmla="*/ 29 h 48"/>
                <a:gd name="T14" fmla="*/ 17 w 53"/>
                <a:gd name="T15" fmla="*/ 23 h 48"/>
                <a:gd name="T16" fmla="*/ 4 w 53"/>
                <a:gd name="T17" fmla="*/ 19 h 48"/>
                <a:gd name="T18" fmla="*/ 3 w 53"/>
                <a:gd name="T19" fmla="*/ 10 h 48"/>
                <a:gd name="T20" fmla="*/ 0 w 53"/>
                <a:gd name="T21" fmla="*/ 3 h 48"/>
                <a:gd name="T22" fmla="*/ 20 w 53"/>
                <a:gd name="T23" fmla="*/ 0 h 48"/>
                <a:gd name="T24" fmla="*/ 25 w 53"/>
                <a:gd name="T25" fmla="*/ 5 h 48"/>
                <a:gd name="T26" fmla="*/ 32 w 53"/>
                <a:gd name="T27" fmla="*/ 8 h 48"/>
                <a:gd name="T28" fmla="*/ 29 w 53"/>
                <a:gd name="T29" fmla="*/ 13 h 48"/>
                <a:gd name="T30" fmla="*/ 39 w 53"/>
                <a:gd name="T31" fmla="*/ 19 h 48"/>
                <a:gd name="T32" fmla="*/ 35 w 53"/>
                <a:gd name="T33" fmla="*/ 25 h 48"/>
                <a:gd name="T34" fmla="*/ 43 w 53"/>
                <a:gd name="T35" fmla="*/ 31 h 48"/>
                <a:gd name="T36" fmla="*/ 51 w 53"/>
                <a:gd name="T37" fmla="*/ 33 h 48"/>
                <a:gd name="T38" fmla="*/ 53 w 53"/>
                <a:gd name="T39" fmla="*/ 47 h 48"/>
                <a:gd name="T40" fmla="*/ 53 w 53"/>
                <a:gd name="T4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48">
                  <a:moveTo>
                    <a:pt x="53" y="47"/>
                  </a:moveTo>
                  <a:lnTo>
                    <a:pt x="48" y="48"/>
                  </a:lnTo>
                  <a:lnTo>
                    <a:pt x="40" y="36"/>
                  </a:lnTo>
                  <a:lnTo>
                    <a:pt x="39" y="33"/>
                  </a:lnTo>
                  <a:lnTo>
                    <a:pt x="32" y="33"/>
                  </a:lnTo>
                  <a:lnTo>
                    <a:pt x="26" y="28"/>
                  </a:lnTo>
                  <a:lnTo>
                    <a:pt x="23" y="29"/>
                  </a:lnTo>
                  <a:lnTo>
                    <a:pt x="17" y="23"/>
                  </a:lnTo>
                  <a:lnTo>
                    <a:pt x="4" y="19"/>
                  </a:lnTo>
                  <a:lnTo>
                    <a:pt x="3" y="10"/>
                  </a:lnTo>
                  <a:lnTo>
                    <a:pt x="0" y="3"/>
                  </a:lnTo>
                  <a:lnTo>
                    <a:pt x="20" y="0"/>
                  </a:lnTo>
                  <a:lnTo>
                    <a:pt x="25" y="5"/>
                  </a:lnTo>
                  <a:lnTo>
                    <a:pt x="32" y="8"/>
                  </a:lnTo>
                  <a:lnTo>
                    <a:pt x="29" y="13"/>
                  </a:lnTo>
                  <a:lnTo>
                    <a:pt x="39" y="19"/>
                  </a:lnTo>
                  <a:lnTo>
                    <a:pt x="35" y="25"/>
                  </a:lnTo>
                  <a:lnTo>
                    <a:pt x="43" y="31"/>
                  </a:lnTo>
                  <a:lnTo>
                    <a:pt x="51" y="33"/>
                  </a:lnTo>
                  <a:lnTo>
                    <a:pt x="53" y="47"/>
                  </a:lnTo>
                  <a:lnTo>
                    <a:pt x="53" y="4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1" name="Freeform 13">
              <a:extLst>
                <a:ext uri="{FF2B5EF4-FFF2-40B4-BE49-F238E27FC236}">
                  <a16:creationId xmlns:a16="http://schemas.microsoft.com/office/drawing/2014/main" id="{5856C828-2B4A-F383-3A21-40A41CDE79E6}"/>
                </a:ext>
              </a:extLst>
            </p:cNvPr>
            <p:cNvSpPr>
              <a:spLocks/>
            </p:cNvSpPr>
            <p:nvPr/>
          </p:nvSpPr>
          <p:spPr bwMode="auto">
            <a:xfrm>
              <a:off x="9734230" y="5845750"/>
              <a:ext cx="124855" cy="100985"/>
            </a:xfrm>
            <a:custGeom>
              <a:avLst/>
              <a:gdLst>
                <a:gd name="T0" fmla="*/ 24 w 68"/>
                <a:gd name="T1" fmla="*/ 1 h 55"/>
                <a:gd name="T2" fmla="*/ 35 w 68"/>
                <a:gd name="T3" fmla="*/ 8 h 55"/>
                <a:gd name="T4" fmla="*/ 45 w 68"/>
                <a:gd name="T5" fmla="*/ 6 h 55"/>
                <a:gd name="T6" fmla="*/ 60 w 68"/>
                <a:gd name="T7" fmla="*/ 2 h 55"/>
                <a:gd name="T8" fmla="*/ 68 w 68"/>
                <a:gd name="T9" fmla="*/ 3 h 55"/>
                <a:gd name="T10" fmla="*/ 54 w 68"/>
                <a:gd name="T11" fmla="*/ 26 h 55"/>
                <a:gd name="T12" fmla="*/ 45 w 68"/>
                <a:gd name="T13" fmla="*/ 32 h 55"/>
                <a:gd name="T14" fmla="*/ 33 w 68"/>
                <a:gd name="T15" fmla="*/ 47 h 55"/>
                <a:gd name="T16" fmla="*/ 31 w 68"/>
                <a:gd name="T17" fmla="*/ 42 h 55"/>
                <a:gd name="T18" fmla="*/ 11 w 68"/>
                <a:gd name="T19" fmla="*/ 55 h 55"/>
                <a:gd name="T20" fmla="*/ 9 w 68"/>
                <a:gd name="T21" fmla="*/ 54 h 55"/>
                <a:gd name="T22" fmla="*/ 0 w 68"/>
                <a:gd name="T23" fmla="*/ 53 h 55"/>
                <a:gd name="T24" fmla="*/ 2 w 68"/>
                <a:gd name="T25" fmla="*/ 38 h 55"/>
                <a:gd name="T26" fmla="*/ 8 w 68"/>
                <a:gd name="T27" fmla="*/ 25 h 55"/>
                <a:gd name="T28" fmla="*/ 9 w 68"/>
                <a:gd name="T29" fmla="*/ 9 h 55"/>
                <a:gd name="T30" fmla="*/ 15 w 68"/>
                <a:gd name="T31" fmla="*/ 0 h 55"/>
                <a:gd name="T32" fmla="*/ 24 w 68"/>
                <a:gd name="T33" fmla="*/ 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55">
                  <a:moveTo>
                    <a:pt x="24" y="1"/>
                  </a:moveTo>
                  <a:lnTo>
                    <a:pt x="35" y="8"/>
                  </a:lnTo>
                  <a:lnTo>
                    <a:pt x="45" y="6"/>
                  </a:lnTo>
                  <a:lnTo>
                    <a:pt x="60" y="2"/>
                  </a:lnTo>
                  <a:lnTo>
                    <a:pt x="68" y="3"/>
                  </a:lnTo>
                  <a:lnTo>
                    <a:pt x="54" y="26"/>
                  </a:lnTo>
                  <a:lnTo>
                    <a:pt x="45" y="32"/>
                  </a:lnTo>
                  <a:lnTo>
                    <a:pt x="33" y="47"/>
                  </a:lnTo>
                  <a:lnTo>
                    <a:pt x="31" y="42"/>
                  </a:lnTo>
                  <a:lnTo>
                    <a:pt x="11" y="55"/>
                  </a:lnTo>
                  <a:lnTo>
                    <a:pt x="9" y="54"/>
                  </a:lnTo>
                  <a:lnTo>
                    <a:pt x="0" y="53"/>
                  </a:lnTo>
                  <a:lnTo>
                    <a:pt x="2" y="38"/>
                  </a:lnTo>
                  <a:lnTo>
                    <a:pt x="8" y="25"/>
                  </a:lnTo>
                  <a:lnTo>
                    <a:pt x="9" y="9"/>
                  </a:lnTo>
                  <a:lnTo>
                    <a:pt x="15" y="0"/>
                  </a:lnTo>
                  <a:lnTo>
                    <a:pt x="24" y="1"/>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2" name="Freeform 14">
              <a:extLst>
                <a:ext uri="{FF2B5EF4-FFF2-40B4-BE49-F238E27FC236}">
                  <a16:creationId xmlns:a16="http://schemas.microsoft.com/office/drawing/2014/main" id="{B6CBB487-67C0-7276-962A-EF8678BCF37A}"/>
                </a:ext>
              </a:extLst>
            </p:cNvPr>
            <p:cNvSpPr>
              <a:spLocks/>
            </p:cNvSpPr>
            <p:nvPr/>
          </p:nvSpPr>
          <p:spPr bwMode="auto">
            <a:xfrm>
              <a:off x="9018152" y="4797337"/>
              <a:ext cx="1228349" cy="991495"/>
            </a:xfrm>
            <a:custGeom>
              <a:avLst/>
              <a:gdLst>
                <a:gd name="T0" fmla="*/ 583 w 669"/>
                <a:gd name="T1" fmla="*/ 75 h 540"/>
                <a:gd name="T2" fmla="*/ 588 w 669"/>
                <a:gd name="T3" fmla="*/ 116 h 540"/>
                <a:gd name="T4" fmla="*/ 592 w 669"/>
                <a:gd name="T5" fmla="*/ 157 h 540"/>
                <a:gd name="T6" fmla="*/ 624 w 669"/>
                <a:gd name="T7" fmla="*/ 189 h 540"/>
                <a:gd name="T8" fmla="*/ 644 w 669"/>
                <a:gd name="T9" fmla="*/ 226 h 540"/>
                <a:gd name="T10" fmla="*/ 661 w 669"/>
                <a:gd name="T11" fmla="*/ 262 h 540"/>
                <a:gd name="T12" fmla="*/ 661 w 669"/>
                <a:gd name="T13" fmla="*/ 315 h 540"/>
                <a:gd name="T14" fmla="*/ 638 w 669"/>
                <a:gd name="T15" fmla="*/ 374 h 540"/>
                <a:gd name="T16" fmla="*/ 593 w 669"/>
                <a:gd name="T17" fmla="*/ 426 h 540"/>
                <a:gd name="T18" fmla="*/ 547 w 669"/>
                <a:gd name="T19" fmla="*/ 475 h 540"/>
                <a:gd name="T20" fmla="*/ 510 w 669"/>
                <a:gd name="T21" fmla="*/ 515 h 540"/>
                <a:gd name="T22" fmla="*/ 448 w 669"/>
                <a:gd name="T23" fmla="*/ 540 h 540"/>
                <a:gd name="T24" fmla="*/ 430 w 669"/>
                <a:gd name="T25" fmla="*/ 521 h 540"/>
                <a:gd name="T26" fmla="*/ 383 w 669"/>
                <a:gd name="T27" fmla="*/ 526 h 540"/>
                <a:gd name="T28" fmla="*/ 373 w 669"/>
                <a:gd name="T29" fmla="*/ 484 h 540"/>
                <a:gd name="T30" fmla="*/ 367 w 669"/>
                <a:gd name="T31" fmla="*/ 451 h 540"/>
                <a:gd name="T32" fmla="*/ 358 w 669"/>
                <a:gd name="T33" fmla="*/ 446 h 540"/>
                <a:gd name="T34" fmla="*/ 340 w 669"/>
                <a:gd name="T35" fmla="*/ 446 h 540"/>
                <a:gd name="T36" fmla="*/ 319 w 669"/>
                <a:gd name="T37" fmla="*/ 429 h 540"/>
                <a:gd name="T38" fmla="*/ 291 w 669"/>
                <a:gd name="T39" fmla="*/ 406 h 540"/>
                <a:gd name="T40" fmla="*/ 207 w 669"/>
                <a:gd name="T41" fmla="*/ 411 h 540"/>
                <a:gd name="T42" fmla="*/ 148 w 669"/>
                <a:gd name="T43" fmla="*/ 434 h 540"/>
                <a:gd name="T44" fmla="*/ 102 w 669"/>
                <a:gd name="T45" fmla="*/ 440 h 540"/>
                <a:gd name="T46" fmla="*/ 61 w 669"/>
                <a:gd name="T47" fmla="*/ 452 h 540"/>
                <a:gd name="T48" fmla="*/ 19 w 669"/>
                <a:gd name="T49" fmla="*/ 463 h 540"/>
                <a:gd name="T50" fmla="*/ 13 w 669"/>
                <a:gd name="T51" fmla="*/ 434 h 540"/>
                <a:gd name="T52" fmla="*/ 28 w 669"/>
                <a:gd name="T53" fmla="*/ 398 h 540"/>
                <a:gd name="T54" fmla="*/ 28 w 669"/>
                <a:gd name="T55" fmla="*/ 345 h 540"/>
                <a:gd name="T56" fmla="*/ 20 w 669"/>
                <a:gd name="T57" fmla="*/ 302 h 540"/>
                <a:gd name="T58" fmla="*/ 31 w 669"/>
                <a:gd name="T59" fmla="*/ 290 h 540"/>
                <a:gd name="T60" fmla="*/ 31 w 669"/>
                <a:gd name="T61" fmla="*/ 266 h 540"/>
                <a:gd name="T62" fmla="*/ 41 w 669"/>
                <a:gd name="T63" fmla="*/ 236 h 540"/>
                <a:gd name="T64" fmla="*/ 58 w 669"/>
                <a:gd name="T65" fmla="*/ 212 h 540"/>
                <a:gd name="T66" fmla="*/ 104 w 669"/>
                <a:gd name="T67" fmla="*/ 189 h 540"/>
                <a:gd name="T68" fmla="*/ 136 w 669"/>
                <a:gd name="T69" fmla="*/ 178 h 540"/>
                <a:gd name="T70" fmla="*/ 178 w 669"/>
                <a:gd name="T71" fmla="*/ 163 h 540"/>
                <a:gd name="T72" fmla="*/ 199 w 669"/>
                <a:gd name="T73" fmla="*/ 125 h 540"/>
                <a:gd name="T74" fmla="*/ 222 w 669"/>
                <a:gd name="T75" fmla="*/ 113 h 540"/>
                <a:gd name="T76" fmla="*/ 250 w 669"/>
                <a:gd name="T77" fmla="*/ 83 h 540"/>
                <a:gd name="T78" fmla="*/ 272 w 669"/>
                <a:gd name="T79" fmla="*/ 70 h 540"/>
                <a:gd name="T80" fmla="*/ 300 w 669"/>
                <a:gd name="T81" fmla="*/ 69 h 540"/>
                <a:gd name="T82" fmla="*/ 326 w 669"/>
                <a:gd name="T83" fmla="*/ 72 h 540"/>
                <a:gd name="T84" fmla="*/ 351 w 669"/>
                <a:gd name="T85" fmla="*/ 35 h 540"/>
                <a:gd name="T86" fmla="*/ 386 w 669"/>
                <a:gd name="T87" fmla="*/ 17 h 540"/>
                <a:gd name="T88" fmla="*/ 402 w 669"/>
                <a:gd name="T89" fmla="*/ 21 h 540"/>
                <a:gd name="T90" fmla="*/ 441 w 669"/>
                <a:gd name="T91" fmla="*/ 24 h 540"/>
                <a:gd name="T92" fmla="*/ 451 w 669"/>
                <a:gd name="T93" fmla="*/ 42 h 540"/>
                <a:gd name="T94" fmla="*/ 433 w 669"/>
                <a:gd name="T95" fmla="*/ 67 h 540"/>
                <a:gd name="T96" fmla="*/ 449 w 669"/>
                <a:gd name="T97" fmla="*/ 99 h 540"/>
                <a:gd name="T98" fmla="*/ 478 w 669"/>
                <a:gd name="T99" fmla="*/ 122 h 540"/>
                <a:gd name="T100" fmla="*/ 512 w 669"/>
                <a:gd name="T101" fmla="*/ 117 h 540"/>
                <a:gd name="T102" fmla="*/ 528 w 669"/>
                <a:gd name="T103" fmla="*/ 74 h 540"/>
                <a:gd name="T104" fmla="*/ 538 w 669"/>
                <a:gd name="T105" fmla="*/ 39 h 540"/>
                <a:gd name="T106" fmla="*/ 547 w 669"/>
                <a:gd name="T107" fmla="*/ 7 h 540"/>
                <a:gd name="T108" fmla="*/ 561 w 669"/>
                <a:gd name="T109" fmla="*/ 23 h 540"/>
                <a:gd name="T110" fmla="*/ 564 w 669"/>
                <a:gd name="T111" fmla="*/ 59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9" h="540">
                  <a:moveTo>
                    <a:pt x="564" y="59"/>
                  </a:moveTo>
                  <a:lnTo>
                    <a:pt x="567" y="74"/>
                  </a:lnTo>
                  <a:lnTo>
                    <a:pt x="579" y="66"/>
                  </a:lnTo>
                  <a:lnTo>
                    <a:pt x="583" y="75"/>
                  </a:lnTo>
                  <a:lnTo>
                    <a:pt x="590" y="82"/>
                  </a:lnTo>
                  <a:lnTo>
                    <a:pt x="587" y="91"/>
                  </a:lnTo>
                  <a:lnTo>
                    <a:pt x="587" y="107"/>
                  </a:lnTo>
                  <a:lnTo>
                    <a:pt x="588" y="116"/>
                  </a:lnTo>
                  <a:lnTo>
                    <a:pt x="592" y="119"/>
                  </a:lnTo>
                  <a:lnTo>
                    <a:pt x="593" y="135"/>
                  </a:lnTo>
                  <a:lnTo>
                    <a:pt x="590" y="145"/>
                  </a:lnTo>
                  <a:lnTo>
                    <a:pt x="592" y="157"/>
                  </a:lnTo>
                  <a:lnTo>
                    <a:pt x="608" y="168"/>
                  </a:lnTo>
                  <a:lnTo>
                    <a:pt x="617" y="177"/>
                  </a:lnTo>
                  <a:lnTo>
                    <a:pt x="627" y="185"/>
                  </a:lnTo>
                  <a:lnTo>
                    <a:pt x="624" y="189"/>
                  </a:lnTo>
                  <a:lnTo>
                    <a:pt x="630" y="201"/>
                  </a:lnTo>
                  <a:lnTo>
                    <a:pt x="632" y="222"/>
                  </a:lnTo>
                  <a:lnTo>
                    <a:pt x="639" y="218"/>
                  </a:lnTo>
                  <a:lnTo>
                    <a:pt x="644" y="226"/>
                  </a:lnTo>
                  <a:lnTo>
                    <a:pt x="649" y="223"/>
                  </a:lnTo>
                  <a:lnTo>
                    <a:pt x="647" y="243"/>
                  </a:lnTo>
                  <a:lnTo>
                    <a:pt x="655" y="255"/>
                  </a:lnTo>
                  <a:lnTo>
                    <a:pt x="661" y="262"/>
                  </a:lnTo>
                  <a:lnTo>
                    <a:pt x="669" y="277"/>
                  </a:lnTo>
                  <a:lnTo>
                    <a:pt x="669" y="293"/>
                  </a:lnTo>
                  <a:lnTo>
                    <a:pt x="666" y="304"/>
                  </a:lnTo>
                  <a:lnTo>
                    <a:pt x="661" y="315"/>
                  </a:lnTo>
                  <a:lnTo>
                    <a:pt x="663" y="332"/>
                  </a:lnTo>
                  <a:lnTo>
                    <a:pt x="655" y="349"/>
                  </a:lnTo>
                  <a:lnTo>
                    <a:pt x="649" y="357"/>
                  </a:lnTo>
                  <a:lnTo>
                    <a:pt x="638" y="374"/>
                  </a:lnTo>
                  <a:lnTo>
                    <a:pt x="633" y="386"/>
                  </a:lnTo>
                  <a:lnTo>
                    <a:pt x="624" y="399"/>
                  </a:lnTo>
                  <a:lnTo>
                    <a:pt x="609" y="416"/>
                  </a:lnTo>
                  <a:lnTo>
                    <a:pt x="593" y="426"/>
                  </a:lnTo>
                  <a:lnTo>
                    <a:pt x="580" y="440"/>
                  </a:lnTo>
                  <a:lnTo>
                    <a:pt x="570" y="449"/>
                  </a:lnTo>
                  <a:lnTo>
                    <a:pt x="558" y="466"/>
                  </a:lnTo>
                  <a:lnTo>
                    <a:pt x="547" y="475"/>
                  </a:lnTo>
                  <a:lnTo>
                    <a:pt x="535" y="489"/>
                  </a:lnTo>
                  <a:lnTo>
                    <a:pt x="526" y="503"/>
                  </a:lnTo>
                  <a:lnTo>
                    <a:pt x="524" y="509"/>
                  </a:lnTo>
                  <a:lnTo>
                    <a:pt x="510" y="515"/>
                  </a:lnTo>
                  <a:lnTo>
                    <a:pt x="493" y="516"/>
                  </a:lnTo>
                  <a:lnTo>
                    <a:pt x="474" y="524"/>
                  </a:lnTo>
                  <a:lnTo>
                    <a:pt x="463" y="531"/>
                  </a:lnTo>
                  <a:lnTo>
                    <a:pt x="448" y="540"/>
                  </a:lnTo>
                  <a:lnTo>
                    <a:pt x="441" y="531"/>
                  </a:lnTo>
                  <a:lnTo>
                    <a:pt x="433" y="528"/>
                  </a:lnTo>
                  <a:lnTo>
                    <a:pt x="441" y="517"/>
                  </a:lnTo>
                  <a:lnTo>
                    <a:pt x="430" y="521"/>
                  </a:lnTo>
                  <a:lnTo>
                    <a:pt x="409" y="535"/>
                  </a:lnTo>
                  <a:lnTo>
                    <a:pt x="398" y="530"/>
                  </a:lnTo>
                  <a:lnTo>
                    <a:pt x="391" y="527"/>
                  </a:lnTo>
                  <a:lnTo>
                    <a:pt x="383" y="526"/>
                  </a:lnTo>
                  <a:lnTo>
                    <a:pt x="370" y="520"/>
                  </a:lnTo>
                  <a:lnTo>
                    <a:pt x="367" y="509"/>
                  </a:lnTo>
                  <a:lnTo>
                    <a:pt x="371" y="494"/>
                  </a:lnTo>
                  <a:lnTo>
                    <a:pt x="373" y="484"/>
                  </a:lnTo>
                  <a:lnTo>
                    <a:pt x="368" y="477"/>
                  </a:lnTo>
                  <a:lnTo>
                    <a:pt x="354" y="474"/>
                  </a:lnTo>
                  <a:lnTo>
                    <a:pt x="364" y="465"/>
                  </a:lnTo>
                  <a:lnTo>
                    <a:pt x="367" y="451"/>
                  </a:lnTo>
                  <a:lnTo>
                    <a:pt x="353" y="464"/>
                  </a:lnTo>
                  <a:lnTo>
                    <a:pt x="337" y="468"/>
                  </a:lnTo>
                  <a:lnTo>
                    <a:pt x="350" y="457"/>
                  </a:lnTo>
                  <a:lnTo>
                    <a:pt x="358" y="446"/>
                  </a:lnTo>
                  <a:lnTo>
                    <a:pt x="368" y="437"/>
                  </a:lnTo>
                  <a:lnTo>
                    <a:pt x="373" y="423"/>
                  </a:lnTo>
                  <a:lnTo>
                    <a:pt x="353" y="439"/>
                  </a:lnTo>
                  <a:lnTo>
                    <a:pt x="340" y="446"/>
                  </a:lnTo>
                  <a:lnTo>
                    <a:pt x="327" y="460"/>
                  </a:lnTo>
                  <a:lnTo>
                    <a:pt x="318" y="453"/>
                  </a:lnTo>
                  <a:lnTo>
                    <a:pt x="323" y="443"/>
                  </a:lnTo>
                  <a:lnTo>
                    <a:pt x="319" y="429"/>
                  </a:lnTo>
                  <a:lnTo>
                    <a:pt x="313" y="422"/>
                  </a:lnTo>
                  <a:lnTo>
                    <a:pt x="319" y="417"/>
                  </a:lnTo>
                  <a:lnTo>
                    <a:pt x="303" y="406"/>
                  </a:lnTo>
                  <a:lnTo>
                    <a:pt x="291" y="406"/>
                  </a:lnTo>
                  <a:lnTo>
                    <a:pt x="279" y="396"/>
                  </a:lnTo>
                  <a:lnTo>
                    <a:pt x="250" y="397"/>
                  </a:lnTo>
                  <a:lnTo>
                    <a:pt x="227" y="405"/>
                  </a:lnTo>
                  <a:lnTo>
                    <a:pt x="207" y="411"/>
                  </a:lnTo>
                  <a:lnTo>
                    <a:pt x="192" y="410"/>
                  </a:lnTo>
                  <a:lnTo>
                    <a:pt x="171" y="420"/>
                  </a:lnTo>
                  <a:lnTo>
                    <a:pt x="155" y="424"/>
                  </a:lnTo>
                  <a:lnTo>
                    <a:pt x="148" y="434"/>
                  </a:lnTo>
                  <a:lnTo>
                    <a:pt x="139" y="442"/>
                  </a:lnTo>
                  <a:lnTo>
                    <a:pt x="125" y="442"/>
                  </a:lnTo>
                  <a:lnTo>
                    <a:pt x="115" y="443"/>
                  </a:lnTo>
                  <a:lnTo>
                    <a:pt x="102" y="440"/>
                  </a:lnTo>
                  <a:lnTo>
                    <a:pt x="90" y="443"/>
                  </a:lnTo>
                  <a:lnTo>
                    <a:pt x="79" y="443"/>
                  </a:lnTo>
                  <a:lnTo>
                    <a:pt x="65" y="454"/>
                  </a:lnTo>
                  <a:lnTo>
                    <a:pt x="61" y="452"/>
                  </a:lnTo>
                  <a:lnTo>
                    <a:pt x="51" y="458"/>
                  </a:lnTo>
                  <a:lnTo>
                    <a:pt x="41" y="464"/>
                  </a:lnTo>
                  <a:lnTo>
                    <a:pt x="30" y="463"/>
                  </a:lnTo>
                  <a:lnTo>
                    <a:pt x="19" y="463"/>
                  </a:lnTo>
                  <a:lnTo>
                    <a:pt x="7" y="451"/>
                  </a:lnTo>
                  <a:lnTo>
                    <a:pt x="0" y="448"/>
                  </a:lnTo>
                  <a:lnTo>
                    <a:pt x="5" y="437"/>
                  </a:lnTo>
                  <a:lnTo>
                    <a:pt x="13" y="434"/>
                  </a:lnTo>
                  <a:lnTo>
                    <a:pt x="17" y="430"/>
                  </a:lnTo>
                  <a:lnTo>
                    <a:pt x="19" y="423"/>
                  </a:lnTo>
                  <a:lnTo>
                    <a:pt x="26" y="409"/>
                  </a:lnTo>
                  <a:lnTo>
                    <a:pt x="28" y="398"/>
                  </a:lnTo>
                  <a:lnTo>
                    <a:pt x="26" y="379"/>
                  </a:lnTo>
                  <a:lnTo>
                    <a:pt x="27" y="368"/>
                  </a:lnTo>
                  <a:lnTo>
                    <a:pt x="31" y="357"/>
                  </a:lnTo>
                  <a:lnTo>
                    <a:pt x="28" y="345"/>
                  </a:lnTo>
                  <a:lnTo>
                    <a:pt x="29" y="340"/>
                  </a:lnTo>
                  <a:lnTo>
                    <a:pt x="24" y="332"/>
                  </a:lnTo>
                  <a:lnTo>
                    <a:pt x="26" y="317"/>
                  </a:lnTo>
                  <a:lnTo>
                    <a:pt x="20" y="302"/>
                  </a:lnTo>
                  <a:lnTo>
                    <a:pt x="20" y="294"/>
                  </a:lnTo>
                  <a:lnTo>
                    <a:pt x="25" y="302"/>
                  </a:lnTo>
                  <a:lnTo>
                    <a:pt x="24" y="284"/>
                  </a:lnTo>
                  <a:lnTo>
                    <a:pt x="31" y="290"/>
                  </a:lnTo>
                  <a:lnTo>
                    <a:pt x="34" y="297"/>
                  </a:lnTo>
                  <a:lnTo>
                    <a:pt x="36" y="288"/>
                  </a:lnTo>
                  <a:lnTo>
                    <a:pt x="31" y="272"/>
                  </a:lnTo>
                  <a:lnTo>
                    <a:pt x="31" y="266"/>
                  </a:lnTo>
                  <a:lnTo>
                    <a:pt x="28" y="261"/>
                  </a:lnTo>
                  <a:lnTo>
                    <a:pt x="32" y="250"/>
                  </a:lnTo>
                  <a:lnTo>
                    <a:pt x="36" y="245"/>
                  </a:lnTo>
                  <a:lnTo>
                    <a:pt x="41" y="236"/>
                  </a:lnTo>
                  <a:lnTo>
                    <a:pt x="41" y="224"/>
                  </a:lnTo>
                  <a:lnTo>
                    <a:pt x="50" y="211"/>
                  </a:lnTo>
                  <a:lnTo>
                    <a:pt x="49" y="226"/>
                  </a:lnTo>
                  <a:lnTo>
                    <a:pt x="58" y="212"/>
                  </a:lnTo>
                  <a:lnTo>
                    <a:pt x="73" y="206"/>
                  </a:lnTo>
                  <a:lnTo>
                    <a:pt x="82" y="197"/>
                  </a:lnTo>
                  <a:lnTo>
                    <a:pt x="96" y="191"/>
                  </a:lnTo>
                  <a:lnTo>
                    <a:pt x="104" y="189"/>
                  </a:lnTo>
                  <a:lnTo>
                    <a:pt x="108" y="192"/>
                  </a:lnTo>
                  <a:lnTo>
                    <a:pt x="122" y="184"/>
                  </a:lnTo>
                  <a:lnTo>
                    <a:pt x="133" y="183"/>
                  </a:lnTo>
                  <a:lnTo>
                    <a:pt x="136" y="178"/>
                  </a:lnTo>
                  <a:lnTo>
                    <a:pt x="140" y="177"/>
                  </a:lnTo>
                  <a:lnTo>
                    <a:pt x="149" y="177"/>
                  </a:lnTo>
                  <a:lnTo>
                    <a:pt x="168" y="172"/>
                  </a:lnTo>
                  <a:lnTo>
                    <a:pt x="178" y="163"/>
                  </a:lnTo>
                  <a:lnTo>
                    <a:pt x="184" y="153"/>
                  </a:lnTo>
                  <a:lnTo>
                    <a:pt x="196" y="143"/>
                  </a:lnTo>
                  <a:lnTo>
                    <a:pt x="198" y="135"/>
                  </a:lnTo>
                  <a:lnTo>
                    <a:pt x="199" y="125"/>
                  </a:lnTo>
                  <a:lnTo>
                    <a:pt x="214" y="109"/>
                  </a:lnTo>
                  <a:lnTo>
                    <a:pt x="219" y="126"/>
                  </a:lnTo>
                  <a:lnTo>
                    <a:pt x="226" y="122"/>
                  </a:lnTo>
                  <a:lnTo>
                    <a:pt x="222" y="113"/>
                  </a:lnTo>
                  <a:lnTo>
                    <a:pt x="228" y="103"/>
                  </a:lnTo>
                  <a:lnTo>
                    <a:pt x="235" y="108"/>
                  </a:lnTo>
                  <a:lnTo>
                    <a:pt x="239" y="93"/>
                  </a:lnTo>
                  <a:lnTo>
                    <a:pt x="250" y="83"/>
                  </a:lnTo>
                  <a:lnTo>
                    <a:pt x="255" y="76"/>
                  </a:lnTo>
                  <a:lnTo>
                    <a:pt x="264" y="73"/>
                  </a:lnTo>
                  <a:lnTo>
                    <a:pt x="264" y="68"/>
                  </a:lnTo>
                  <a:lnTo>
                    <a:pt x="272" y="70"/>
                  </a:lnTo>
                  <a:lnTo>
                    <a:pt x="273" y="65"/>
                  </a:lnTo>
                  <a:lnTo>
                    <a:pt x="281" y="63"/>
                  </a:lnTo>
                  <a:lnTo>
                    <a:pt x="289" y="60"/>
                  </a:lnTo>
                  <a:lnTo>
                    <a:pt x="300" y="69"/>
                  </a:lnTo>
                  <a:lnTo>
                    <a:pt x="307" y="80"/>
                  </a:lnTo>
                  <a:lnTo>
                    <a:pt x="318" y="80"/>
                  </a:lnTo>
                  <a:lnTo>
                    <a:pt x="328" y="82"/>
                  </a:lnTo>
                  <a:lnTo>
                    <a:pt x="326" y="72"/>
                  </a:lnTo>
                  <a:lnTo>
                    <a:pt x="336" y="56"/>
                  </a:lnTo>
                  <a:lnTo>
                    <a:pt x="344" y="51"/>
                  </a:lnTo>
                  <a:lnTo>
                    <a:pt x="343" y="46"/>
                  </a:lnTo>
                  <a:lnTo>
                    <a:pt x="351" y="35"/>
                  </a:lnTo>
                  <a:lnTo>
                    <a:pt x="362" y="29"/>
                  </a:lnTo>
                  <a:lnTo>
                    <a:pt x="370" y="31"/>
                  </a:lnTo>
                  <a:lnTo>
                    <a:pt x="384" y="27"/>
                  </a:lnTo>
                  <a:lnTo>
                    <a:pt x="386" y="17"/>
                  </a:lnTo>
                  <a:lnTo>
                    <a:pt x="374" y="12"/>
                  </a:lnTo>
                  <a:lnTo>
                    <a:pt x="383" y="9"/>
                  </a:lnTo>
                  <a:lnTo>
                    <a:pt x="394" y="14"/>
                  </a:lnTo>
                  <a:lnTo>
                    <a:pt x="402" y="21"/>
                  </a:lnTo>
                  <a:lnTo>
                    <a:pt x="416" y="26"/>
                  </a:lnTo>
                  <a:lnTo>
                    <a:pt x="420" y="24"/>
                  </a:lnTo>
                  <a:lnTo>
                    <a:pt x="430" y="30"/>
                  </a:lnTo>
                  <a:lnTo>
                    <a:pt x="441" y="24"/>
                  </a:lnTo>
                  <a:lnTo>
                    <a:pt x="447" y="26"/>
                  </a:lnTo>
                  <a:lnTo>
                    <a:pt x="451" y="23"/>
                  </a:lnTo>
                  <a:lnTo>
                    <a:pt x="457" y="32"/>
                  </a:lnTo>
                  <a:lnTo>
                    <a:pt x="451" y="42"/>
                  </a:lnTo>
                  <a:lnTo>
                    <a:pt x="444" y="50"/>
                  </a:lnTo>
                  <a:lnTo>
                    <a:pt x="438" y="51"/>
                  </a:lnTo>
                  <a:lnTo>
                    <a:pt x="439" y="58"/>
                  </a:lnTo>
                  <a:lnTo>
                    <a:pt x="433" y="67"/>
                  </a:lnTo>
                  <a:lnTo>
                    <a:pt x="425" y="77"/>
                  </a:lnTo>
                  <a:lnTo>
                    <a:pt x="426" y="82"/>
                  </a:lnTo>
                  <a:lnTo>
                    <a:pt x="437" y="93"/>
                  </a:lnTo>
                  <a:lnTo>
                    <a:pt x="449" y="99"/>
                  </a:lnTo>
                  <a:lnTo>
                    <a:pt x="456" y="106"/>
                  </a:lnTo>
                  <a:lnTo>
                    <a:pt x="466" y="117"/>
                  </a:lnTo>
                  <a:lnTo>
                    <a:pt x="471" y="117"/>
                  </a:lnTo>
                  <a:lnTo>
                    <a:pt x="478" y="122"/>
                  </a:lnTo>
                  <a:lnTo>
                    <a:pt x="480" y="128"/>
                  </a:lnTo>
                  <a:lnTo>
                    <a:pt x="495" y="134"/>
                  </a:lnTo>
                  <a:lnTo>
                    <a:pt x="507" y="127"/>
                  </a:lnTo>
                  <a:lnTo>
                    <a:pt x="512" y="117"/>
                  </a:lnTo>
                  <a:lnTo>
                    <a:pt x="517" y="109"/>
                  </a:lnTo>
                  <a:lnTo>
                    <a:pt x="521" y="98"/>
                  </a:lnTo>
                  <a:lnTo>
                    <a:pt x="529" y="83"/>
                  </a:lnTo>
                  <a:lnTo>
                    <a:pt x="528" y="74"/>
                  </a:lnTo>
                  <a:lnTo>
                    <a:pt x="530" y="69"/>
                  </a:lnTo>
                  <a:lnTo>
                    <a:pt x="530" y="57"/>
                  </a:lnTo>
                  <a:lnTo>
                    <a:pt x="534" y="43"/>
                  </a:lnTo>
                  <a:lnTo>
                    <a:pt x="538" y="39"/>
                  </a:lnTo>
                  <a:lnTo>
                    <a:pt x="536" y="33"/>
                  </a:lnTo>
                  <a:lnTo>
                    <a:pt x="541" y="23"/>
                  </a:lnTo>
                  <a:lnTo>
                    <a:pt x="546" y="12"/>
                  </a:lnTo>
                  <a:lnTo>
                    <a:pt x="547" y="7"/>
                  </a:lnTo>
                  <a:lnTo>
                    <a:pt x="554" y="0"/>
                  </a:lnTo>
                  <a:lnTo>
                    <a:pt x="558" y="9"/>
                  </a:lnTo>
                  <a:lnTo>
                    <a:pt x="558" y="21"/>
                  </a:lnTo>
                  <a:lnTo>
                    <a:pt x="561" y="23"/>
                  </a:lnTo>
                  <a:lnTo>
                    <a:pt x="561" y="32"/>
                  </a:lnTo>
                  <a:lnTo>
                    <a:pt x="566" y="41"/>
                  </a:lnTo>
                  <a:lnTo>
                    <a:pt x="565" y="52"/>
                  </a:lnTo>
                  <a:lnTo>
                    <a:pt x="564" y="59"/>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3" name="Freeform 15">
              <a:extLst>
                <a:ext uri="{FF2B5EF4-FFF2-40B4-BE49-F238E27FC236}">
                  <a16:creationId xmlns:a16="http://schemas.microsoft.com/office/drawing/2014/main" id="{A0D1065A-2046-9AB7-30D0-3E224FF039CF}"/>
                </a:ext>
              </a:extLst>
            </p:cNvPr>
            <p:cNvSpPr>
              <a:spLocks/>
            </p:cNvSpPr>
            <p:nvPr/>
          </p:nvSpPr>
          <p:spPr bwMode="auto">
            <a:xfrm>
              <a:off x="5922488" y="2717036"/>
              <a:ext cx="201971" cy="89968"/>
            </a:xfrm>
            <a:custGeom>
              <a:avLst/>
              <a:gdLst>
                <a:gd name="T0" fmla="*/ 109 w 110"/>
                <a:gd name="T1" fmla="*/ 8 h 49"/>
                <a:gd name="T2" fmla="*/ 108 w 110"/>
                <a:gd name="T3" fmla="*/ 11 h 49"/>
                <a:gd name="T4" fmla="*/ 110 w 110"/>
                <a:gd name="T5" fmla="*/ 17 h 49"/>
                <a:gd name="T6" fmla="*/ 109 w 110"/>
                <a:gd name="T7" fmla="*/ 25 h 49"/>
                <a:gd name="T8" fmla="*/ 101 w 110"/>
                <a:gd name="T9" fmla="*/ 25 h 49"/>
                <a:gd name="T10" fmla="*/ 104 w 110"/>
                <a:gd name="T11" fmla="*/ 29 h 49"/>
                <a:gd name="T12" fmla="*/ 100 w 110"/>
                <a:gd name="T13" fmla="*/ 41 h 49"/>
                <a:gd name="T14" fmla="*/ 98 w 110"/>
                <a:gd name="T15" fmla="*/ 44 h 49"/>
                <a:gd name="T16" fmla="*/ 85 w 110"/>
                <a:gd name="T17" fmla="*/ 45 h 49"/>
                <a:gd name="T18" fmla="*/ 77 w 110"/>
                <a:gd name="T19" fmla="*/ 49 h 49"/>
                <a:gd name="T20" fmla="*/ 66 w 110"/>
                <a:gd name="T21" fmla="*/ 48 h 49"/>
                <a:gd name="T22" fmla="*/ 43 w 110"/>
                <a:gd name="T23" fmla="*/ 42 h 49"/>
                <a:gd name="T24" fmla="*/ 40 w 110"/>
                <a:gd name="T25" fmla="*/ 36 h 49"/>
                <a:gd name="T26" fmla="*/ 26 w 110"/>
                <a:gd name="T27" fmla="*/ 40 h 49"/>
                <a:gd name="T28" fmla="*/ 24 w 110"/>
                <a:gd name="T29" fmla="*/ 43 h 49"/>
                <a:gd name="T30" fmla="*/ 14 w 110"/>
                <a:gd name="T31" fmla="*/ 40 h 49"/>
                <a:gd name="T32" fmla="*/ 7 w 110"/>
                <a:gd name="T33" fmla="*/ 40 h 49"/>
                <a:gd name="T34" fmla="*/ 0 w 110"/>
                <a:gd name="T35" fmla="*/ 36 h 49"/>
                <a:gd name="T36" fmla="*/ 2 w 110"/>
                <a:gd name="T37" fmla="*/ 31 h 49"/>
                <a:gd name="T38" fmla="*/ 2 w 110"/>
                <a:gd name="T39" fmla="*/ 28 h 49"/>
                <a:gd name="T40" fmla="*/ 6 w 110"/>
                <a:gd name="T41" fmla="*/ 28 h 49"/>
                <a:gd name="T42" fmla="*/ 14 w 110"/>
                <a:gd name="T43" fmla="*/ 33 h 49"/>
                <a:gd name="T44" fmla="*/ 15 w 110"/>
                <a:gd name="T45" fmla="*/ 28 h 49"/>
                <a:gd name="T46" fmla="*/ 29 w 110"/>
                <a:gd name="T47" fmla="*/ 28 h 49"/>
                <a:gd name="T48" fmla="*/ 39 w 110"/>
                <a:gd name="T49" fmla="*/ 25 h 49"/>
                <a:gd name="T50" fmla="*/ 46 w 110"/>
                <a:gd name="T51" fmla="*/ 25 h 49"/>
                <a:gd name="T52" fmla="*/ 51 w 110"/>
                <a:gd name="T53" fmla="*/ 30 h 49"/>
                <a:gd name="T54" fmla="*/ 52 w 110"/>
                <a:gd name="T55" fmla="*/ 26 h 49"/>
                <a:gd name="T56" fmla="*/ 49 w 110"/>
                <a:gd name="T57" fmla="*/ 14 h 49"/>
                <a:gd name="T58" fmla="*/ 54 w 110"/>
                <a:gd name="T59" fmla="*/ 12 h 49"/>
                <a:gd name="T60" fmla="*/ 59 w 110"/>
                <a:gd name="T61" fmla="*/ 3 h 49"/>
                <a:gd name="T62" fmla="*/ 70 w 110"/>
                <a:gd name="T63" fmla="*/ 9 h 49"/>
                <a:gd name="T64" fmla="*/ 78 w 110"/>
                <a:gd name="T65" fmla="*/ 2 h 49"/>
                <a:gd name="T66" fmla="*/ 83 w 110"/>
                <a:gd name="T67" fmla="*/ 0 h 49"/>
                <a:gd name="T68" fmla="*/ 95 w 110"/>
                <a:gd name="T69" fmla="*/ 6 h 49"/>
                <a:gd name="T70" fmla="*/ 102 w 110"/>
                <a:gd name="T71" fmla="*/ 5 h 49"/>
                <a:gd name="T72" fmla="*/ 109 w 110"/>
                <a:gd name="T73" fmla="*/ 8 h 49"/>
                <a:gd name="T74" fmla="*/ 109 w 110"/>
                <a:gd name="T75"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49">
                  <a:moveTo>
                    <a:pt x="109" y="8"/>
                  </a:moveTo>
                  <a:lnTo>
                    <a:pt x="108" y="11"/>
                  </a:lnTo>
                  <a:lnTo>
                    <a:pt x="110" y="17"/>
                  </a:lnTo>
                  <a:lnTo>
                    <a:pt x="109" y="25"/>
                  </a:lnTo>
                  <a:lnTo>
                    <a:pt x="101" y="25"/>
                  </a:lnTo>
                  <a:lnTo>
                    <a:pt x="104" y="29"/>
                  </a:lnTo>
                  <a:lnTo>
                    <a:pt x="100" y="41"/>
                  </a:lnTo>
                  <a:lnTo>
                    <a:pt x="98" y="44"/>
                  </a:lnTo>
                  <a:lnTo>
                    <a:pt x="85" y="45"/>
                  </a:lnTo>
                  <a:lnTo>
                    <a:pt x="77" y="49"/>
                  </a:lnTo>
                  <a:lnTo>
                    <a:pt x="66" y="48"/>
                  </a:lnTo>
                  <a:lnTo>
                    <a:pt x="43" y="42"/>
                  </a:lnTo>
                  <a:lnTo>
                    <a:pt x="40" y="36"/>
                  </a:lnTo>
                  <a:lnTo>
                    <a:pt x="26" y="40"/>
                  </a:lnTo>
                  <a:lnTo>
                    <a:pt x="24" y="43"/>
                  </a:lnTo>
                  <a:lnTo>
                    <a:pt x="14" y="40"/>
                  </a:lnTo>
                  <a:lnTo>
                    <a:pt x="7" y="40"/>
                  </a:lnTo>
                  <a:lnTo>
                    <a:pt x="0" y="36"/>
                  </a:lnTo>
                  <a:lnTo>
                    <a:pt x="2" y="31"/>
                  </a:lnTo>
                  <a:lnTo>
                    <a:pt x="2" y="28"/>
                  </a:lnTo>
                  <a:lnTo>
                    <a:pt x="6" y="28"/>
                  </a:lnTo>
                  <a:lnTo>
                    <a:pt x="14" y="33"/>
                  </a:lnTo>
                  <a:lnTo>
                    <a:pt x="15" y="28"/>
                  </a:lnTo>
                  <a:lnTo>
                    <a:pt x="29" y="28"/>
                  </a:lnTo>
                  <a:lnTo>
                    <a:pt x="39" y="25"/>
                  </a:lnTo>
                  <a:lnTo>
                    <a:pt x="46" y="25"/>
                  </a:lnTo>
                  <a:lnTo>
                    <a:pt x="51" y="30"/>
                  </a:lnTo>
                  <a:lnTo>
                    <a:pt x="52" y="26"/>
                  </a:lnTo>
                  <a:lnTo>
                    <a:pt x="49" y="14"/>
                  </a:lnTo>
                  <a:lnTo>
                    <a:pt x="54" y="12"/>
                  </a:lnTo>
                  <a:lnTo>
                    <a:pt x="59" y="3"/>
                  </a:lnTo>
                  <a:lnTo>
                    <a:pt x="70" y="9"/>
                  </a:lnTo>
                  <a:lnTo>
                    <a:pt x="78" y="2"/>
                  </a:lnTo>
                  <a:lnTo>
                    <a:pt x="83" y="0"/>
                  </a:lnTo>
                  <a:lnTo>
                    <a:pt x="95" y="6"/>
                  </a:lnTo>
                  <a:lnTo>
                    <a:pt x="102" y="5"/>
                  </a:lnTo>
                  <a:lnTo>
                    <a:pt x="109" y="8"/>
                  </a:lnTo>
                  <a:lnTo>
                    <a:pt x="109" y="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4" name="Freeform 16">
              <a:extLst>
                <a:ext uri="{FF2B5EF4-FFF2-40B4-BE49-F238E27FC236}">
                  <a16:creationId xmlns:a16="http://schemas.microsoft.com/office/drawing/2014/main" id="{2043BA71-3084-0851-FDBC-BD7D7B5739D7}"/>
                </a:ext>
              </a:extLst>
            </p:cNvPr>
            <p:cNvSpPr>
              <a:spLocks/>
            </p:cNvSpPr>
            <p:nvPr/>
          </p:nvSpPr>
          <p:spPr bwMode="auto">
            <a:xfrm>
              <a:off x="6937850" y="3036518"/>
              <a:ext cx="45903" cy="36722"/>
            </a:xfrm>
            <a:custGeom>
              <a:avLst/>
              <a:gdLst>
                <a:gd name="T0" fmla="*/ 25 w 25"/>
                <a:gd name="T1" fmla="*/ 20 h 20"/>
                <a:gd name="T2" fmla="*/ 14 w 25"/>
                <a:gd name="T3" fmla="*/ 17 h 20"/>
                <a:gd name="T4" fmla="*/ 4 w 25"/>
                <a:gd name="T5" fmla="*/ 8 h 20"/>
                <a:gd name="T6" fmla="*/ 0 w 25"/>
                <a:gd name="T7" fmla="*/ 1 h 20"/>
                <a:gd name="T8" fmla="*/ 3 w 25"/>
                <a:gd name="T9" fmla="*/ 0 h 20"/>
                <a:gd name="T10" fmla="*/ 9 w 25"/>
                <a:gd name="T11" fmla="*/ 5 h 20"/>
                <a:gd name="T12" fmla="*/ 16 w 25"/>
                <a:gd name="T13" fmla="*/ 5 h 20"/>
                <a:gd name="T14" fmla="*/ 17 w 25"/>
                <a:gd name="T15" fmla="*/ 8 h 20"/>
                <a:gd name="T16" fmla="*/ 25 w 25"/>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0">
                  <a:moveTo>
                    <a:pt x="25" y="20"/>
                  </a:moveTo>
                  <a:lnTo>
                    <a:pt x="14" y="17"/>
                  </a:lnTo>
                  <a:lnTo>
                    <a:pt x="4" y="8"/>
                  </a:lnTo>
                  <a:lnTo>
                    <a:pt x="0" y="1"/>
                  </a:lnTo>
                  <a:lnTo>
                    <a:pt x="3" y="0"/>
                  </a:lnTo>
                  <a:lnTo>
                    <a:pt x="9" y="5"/>
                  </a:lnTo>
                  <a:lnTo>
                    <a:pt x="16" y="5"/>
                  </a:lnTo>
                  <a:lnTo>
                    <a:pt x="17" y="8"/>
                  </a:lnTo>
                  <a:lnTo>
                    <a:pt x="25" y="2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5" name="Freeform 17">
              <a:extLst>
                <a:ext uri="{FF2B5EF4-FFF2-40B4-BE49-F238E27FC236}">
                  <a16:creationId xmlns:a16="http://schemas.microsoft.com/office/drawing/2014/main" id="{9E85BA73-7976-E559-AB89-33F1FEE46454}"/>
                </a:ext>
              </a:extLst>
            </p:cNvPr>
            <p:cNvSpPr>
              <a:spLocks/>
            </p:cNvSpPr>
            <p:nvPr/>
          </p:nvSpPr>
          <p:spPr bwMode="auto">
            <a:xfrm>
              <a:off x="6932343" y="2963074"/>
              <a:ext cx="161577" cy="124855"/>
            </a:xfrm>
            <a:custGeom>
              <a:avLst/>
              <a:gdLst>
                <a:gd name="T0" fmla="*/ 46 w 88"/>
                <a:gd name="T1" fmla="*/ 9 h 68"/>
                <a:gd name="T2" fmla="*/ 54 w 88"/>
                <a:gd name="T3" fmla="*/ 1 h 68"/>
                <a:gd name="T4" fmla="*/ 64 w 88"/>
                <a:gd name="T5" fmla="*/ 11 h 68"/>
                <a:gd name="T6" fmla="*/ 75 w 88"/>
                <a:gd name="T7" fmla="*/ 25 h 68"/>
                <a:gd name="T8" fmla="*/ 83 w 88"/>
                <a:gd name="T9" fmla="*/ 25 h 68"/>
                <a:gd name="T10" fmla="*/ 88 w 88"/>
                <a:gd name="T11" fmla="*/ 31 h 68"/>
                <a:gd name="T12" fmla="*/ 75 w 88"/>
                <a:gd name="T13" fmla="*/ 32 h 68"/>
                <a:gd name="T14" fmla="*/ 76 w 88"/>
                <a:gd name="T15" fmla="*/ 47 h 68"/>
                <a:gd name="T16" fmla="*/ 75 w 88"/>
                <a:gd name="T17" fmla="*/ 54 h 68"/>
                <a:gd name="T18" fmla="*/ 69 w 88"/>
                <a:gd name="T19" fmla="*/ 58 h 68"/>
                <a:gd name="T20" fmla="*/ 72 w 88"/>
                <a:gd name="T21" fmla="*/ 67 h 68"/>
                <a:gd name="T22" fmla="*/ 68 w 88"/>
                <a:gd name="T23" fmla="*/ 68 h 68"/>
                <a:gd name="T24" fmla="*/ 57 w 88"/>
                <a:gd name="T25" fmla="*/ 58 h 68"/>
                <a:gd name="T26" fmla="*/ 60 w 88"/>
                <a:gd name="T27" fmla="*/ 49 h 68"/>
                <a:gd name="T28" fmla="*/ 55 w 88"/>
                <a:gd name="T29" fmla="*/ 43 h 68"/>
                <a:gd name="T30" fmla="*/ 49 w 88"/>
                <a:gd name="T31" fmla="*/ 45 h 68"/>
                <a:gd name="T32" fmla="*/ 33 w 88"/>
                <a:gd name="T33" fmla="*/ 59 h 68"/>
                <a:gd name="T34" fmla="*/ 31 w 88"/>
                <a:gd name="T35" fmla="*/ 45 h 68"/>
                <a:gd name="T36" fmla="*/ 23 w 88"/>
                <a:gd name="T37" fmla="*/ 43 h 68"/>
                <a:gd name="T38" fmla="*/ 15 w 88"/>
                <a:gd name="T39" fmla="*/ 37 h 68"/>
                <a:gd name="T40" fmla="*/ 19 w 88"/>
                <a:gd name="T41" fmla="*/ 31 h 68"/>
                <a:gd name="T42" fmla="*/ 9 w 88"/>
                <a:gd name="T43" fmla="*/ 25 h 68"/>
                <a:gd name="T44" fmla="*/ 12 w 88"/>
                <a:gd name="T45" fmla="*/ 20 h 68"/>
                <a:gd name="T46" fmla="*/ 5 w 88"/>
                <a:gd name="T47" fmla="*/ 17 h 68"/>
                <a:gd name="T48" fmla="*/ 0 w 88"/>
                <a:gd name="T49" fmla="*/ 12 h 68"/>
                <a:gd name="T50" fmla="*/ 4 w 88"/>
                <a:gd name="T51" fmla="*/ 8 h 68"/>
                <a:gd name="T52" fmla="*/ 16 w 88"/>
                <a:gd name="T53" fmla="*/ 14 h 68"/>
                <a:gd name="T54" fmla="*/ 25 w 88"/>
                <a:gd name="T55" fmla="*/ 15 h 68"/>
                <a:gd name="T56" fmla="*/ 26 w 88"/>
                <a:gd name="T57" fmla="*/ 13 h 68"/>
                <a:gd name="T58" fmla="*/ 17 w 88"/>
                <a:gd name="T59" fmla="*/ 3 h 68"/>
                <a:gd name="T60" fmla="*/ 20 w 88"/>
                <a:gd name="T61" fmla="*/ 0 h 68"/>
                <a:gd name="T62" fmla="*/ 25 w 88"/>
                <a:gd name="T63" fmla="*/ 1 h 68"/>
                <a:gd name="T64" fmla="*/ 38 w 88"/>
                <a:gd name="T65" fmla="*/ 12 h 68"/>
                <a:gd name="T66" fmla="*/ 45 w 88"/>
                <a:gd name="T67" fmla="*/ 14 h 68"/>
                <a:gd name="T68" fmla="*/ 46 w 88"/>
                <a:gd name="T69"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8" h="68">
                  <a:moveTo>
                    <a:pt x="46" y="9"/>
                  </a:moveTo>
                  <a:lnTo>
                    <a:pt x="54" y="1"/>
                  </a:lnTo>
                  <a:lnTo>
                    <a:pt x="64" y="11"/>
                  </a:lnTo>
                  <a:lnTo>
                    <a:pt x="75" y="25"/>
                  </a:lnTo>
                  <a:lnTo>
                    <a:pt x="83" y="25"/>
                  </a:lnTo>
                  <a:lnTo>
                    <a:pt x="88" y="31"/>
                  </a:lnTo>
                  <a:lnTo>
                    <a:pt x="75" y="32"/>
                  </a:lnTo>
                  <a:lnTo>
                    <a:pt x="76" y="47"/>
                  </a:lnTo>
                  <a:lnTo>
                    <a:pt x="75" y="54"/>
                  </a:lnTo>
                  <a:lnTo>
                    <a:pt x="69" y="58"/>
                  </a:lnTo>
                  <a:lnTo>
                    <a:pt x="72" y="67"/>
                  </a:lnTo>
                  <a:lnTo>
                    <a:pt x="68" y="68"/>
                  </a:lnTo>
                  <a:lnTo>
                    <a:pt x="57" y="58"/>
                  </a:lnTo>
                  <a:lnTo>
                    <a:pt x="60" y="49"/>
                  </a:lnTo>
                  <a:lnTo>
                    <a:pt x="55" y="43"/>
                  </a:lnTo>
                  <a:lnTo>
                    <a:pt x="49" y="45"/>
                  </a:lnTo>
                  <a:lnTo>
                    <a:pt x="33" y="59"/>
                  </a:lnTo>
                  <a:lnTo>
                    <a:pt x="31" y="45"/>
                  </a:lnTo>
                  <a:lnTo>
                    <a:pt x="23" y="43"/>
                  </a:lnTo>
                  <a:lnTo>
                    <a:pt x="15" y="37"/>
                  </a:lnTo>
                  <a:lnTo>
                    <a:pt x="19" y="31"/>
                  </a:lnTo>
                  <a:lnTo>
                    <a:pt x="9" y="25"/>
                  </a:lnTo>
                  <a:lnTo>
                    <a:pt x="12" y="20"/>
                  </a:lnTo>
                  <a:lnTo>
                    <a:pt x="5" y="17"/>
                  </a:lnTo>
                  <a:lnTo>
                    <a:pt x="0" y="12"/>
                  </a:lnTo>
                  <a:lnTo>
                    <a:pt x="4" y="8"/>
                  </a:lnTo>
                  <a:lnTo>
                    <a:pt x="16" y="14"/>
                  </a:lnTo>
                  <a:lnTo>
                    <a:pt x="25" y="15"/>
                  </a:lnTo>
                  <a:lnTo>
                    <a:pt x="26" y="13"/>
                  </a:lnTo>
                  <a:lnTo>
                    <a:pt x="17" y="3"/>
                  </a:lnTo>
                  <a:lnTo>
                    <a:pt x="20" y="0"/>
                  </a:lnTo>
                  <a:lnTo>
                    <a:pt x="25" y="1"/>
                  </a:lnTo>
                  <a:lnTo>
                    <a:pt x="38" y="12"/>
                  </a:lnTo>
                  <a:lnTo>
                    <a:pt x="45" y="14"/>
                  </a:lnTo>
                  <a:lnTo>
                    <a:pt x="46" y="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6" name="Freeform 18">
              <a:extLst>
                <a:ext uri="{FF2B5EF4-FFF2-40B4-BE49-F238E27FC236}">
                  <a16:creationId xmlns:a16="http://schemas.microsoft.com/office/drawing/2014/main" id="{221B6510-A97F-4B2D-ECA1-A00A19E55B82}"/>
                </a:ext>
              </a:extLst>
            </p:cNvPr>
            <p:cNvSpPr>
              <a:spLocks/>
            </p:cNvSpPr>
            <p:nvPr/>
          </p:nvSpPr>
          <p:spPr bwMode="auto">
            <a:xfrm>
              <a:off x="6557779" y="4507233"/>
              <a:ext cx="53246" cy="73444"/>
            </a:xfrm>
            <a:custGeom>
              <a:avLst/>
              <a:gdLst>
                <a:gd name="T0" fmla="*/ 13 w 29"/>
                <a:gd name="T1" fmla="*/ 40 h 40"/>
                <a:gd name="T2" fmla="*/ 11 w 29"/>
                <a:gd name="T3" fmla="*/ 40 h 40"/>
                <a:gd name="T4" fmla="*/ 11 w 29"/>
                <a:gd name="T5" fmla="*/ 39 h 40"/>
                <a:gd name="T6" fmla="*/ 5 w 29"/>
                <a:gd name="T7" fmla="*/ 21 h 40"/>
                <a:gd name="T8" fmla="*/ 5 w 29"/>
                <a:gd name="T9" fmla="*/ 21 h 40"/>
                <a:gd name="T10" fmla="*/ 5 w 29"/>
                <a:gd name="T11" fmla="*/ 18 h 40"/>
                <a:gd name="T12" fmla="*/ 0 w 29"/>
                <a:gd name="T13" fmla="*/ 9 h 40"/>
                <a:gd name="T14" fmla="*/ 11 w 29"/>
                <a:gd name="T15" fmla="*/ 10 h 40"/>
                <a:gd name="T16" fmla="*/ 16 w 29"/>
                <a:gd name="T17" fmla="*/ 0 h 40"/>
                <a:gd name="T18" fmla="*/ 25 w 29"/>
                <a:gd name="T19" fmla="*/ 1 h 40"/>
                <a:gd name="T20" fmla="*/ 26 w 29"/>
                <a:gd name="T21" fmla="*/ 8 h 40"/>
                <a:gd name="T22" fmla="*/ 29 w 29"/>
                <a:gd name="T23" fmla="*/ 13 h 40"/>
                <a:gd name="T24" fmla="*/ 29 w 29"/>
                <a:gd name="T25" fmla="*/ 19 h 40"/>
                <a:gd name="T26" fmla="*/ 25 w 29"/>
                <a:gd name="T27" fmla="*/ 23 h 40"/>
                <a:gd name="T28" fmla="*/ 19 w 29"/>
                <a:gd name="T29" fmla="*/ 33 h 40"/>
                <a:gd name="T30" fmla="*/ 13 w 29"/>
                <a:gd name="T31" fmla="*/ 40 h 40"/>
                <a:gd name="T32" fmla="*/ 13 w 29"/>
                <a:gd name="T3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0">
                  <a:moveTo>
                    <a:pt x="13" y="40"/>
                  </a:moveTo>
                  <a:lnTo>
                    <a:pt x="11" y="40"/>
                  </a:lnTo>
                  <a:lnTo>
                    <a:pt x="11" y="39"/>
                  </a:lnTo>
                  <a:lnTo>
                    <a:pt x="5" y="21"/>
                  </a:lnTo>
                  <a:lnTo>
                    <a:pt x="5" y="21"/>
                  </a:lnTo>
                  <a:lnTo>
                    <a:pt x="5" y="18"/>
                  </a:lnTo>
                  <a:lnTo>
                    <a:pt x="0" y="9"/>
                  </a:lnTo>
                  <a:lnTo>
                    <a:pt x="11" y="10"/>
                  </a:lnTo>
                  <a:lnTo>
                    <a:pt x="16" y="0"/>
                  </a:lnTo>
                  <a:lnTo>
                    <a:pt x="25" y="1"/>
                  </a:lnTo>
                  <a:lnTo>
                    <a:pt x="26" y="8"/>
                  </a:lnTo>
                  <a:lnTo>
                    <a:pt x="29" y="13"/>
                  </a:lnTo>
                  <a:lnTo>
                    <a:pt x="29" y="19"/>
                  </a:lnTo>
                  <a:lnTo>
                    <a:pt x="25" y="23"/>
                  </a:lnTo>
                  <a:lnTo>
                    <a:pt x="19" y="33"/>
                  </a:lnTo>
                  <a:lnTo>
                    <a:pt x="13" y="40"/>
                  </a:lnTo>
                  <a:lnTo>
                    <a:pt x="13" y="4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7" name="Freeform 19">
              <a:extLst>
                <a:ext uri="{FF2B5EF4-FFF2-40B4-BE49-F238E27FC236}">
                  <a16:creationId xmlns:a16="http://schemas.microsoft.com/office/drawing/2014/main" id="{1B359C74-24E6-8F5C-5574-6613EA670958}"/>
                </a:ext>
              </a:extLst>
            </p:cNvPr>
            <p:cNvSpPr>
              <a:spLocks/>
            </p:cNvSpPr>
            <p:nvPr/>
          </p:nvSpPr>
          <p:spPr bwMode="auto">
            <a:xfrm>
              <a:off x="5729697" y="2636249"/>
              <a:ext cx="99150" cy="64264"/>
            </a:xfrm>
            <a:custGeom>
              <a:avLst/>
              <a:gdLst>
                <a:gd name="T0" fmla="*/ 54 w 54"/>
                <a:gd name="T1" fmla="*/ 12 h 35"/>
                <a:gd name="T2" fmla="*/ 52 w 54"/>
                <a:gd name="T3" fmla="*/ 24 h 35"/>
                <a:gd name="T4" fmla="*/ 48 w 54"/>
                <a:gd name="T5" fmla="*/ 25 h 35"/>
                <a:gd name="T6" fmla="*/ 48 w 54"/>
                <a:gd name="T7" fmla="*/ 35 h 35"/>
                <a:gd name="T8" fmla="*/ 34 w 54"/>
                <a:gd name="T9" fmla="*/ 26 h 35"/>
                <a:gd name="T10" fmla="*/ 27 w 54"/>
                <a:gd name="T11" fmla="*/ 28 h 35"/>
                <a:gd name="T12" fmla="*/ 17 w 54"/>
                <a:gd name="T13" fmla="*/ 20 h 35"/>
                <a:gd name="T14" fmla="*/ 9 w 54"/>
                <a:gd name="T15" fmla="*/ 12 h 35"/>
                <a:gd name="T16" fmla="*/ 3 w 54"/>
                <a:gd name="T17" fmla="*/ 12 h 35"/>
                <a:gd name="T18" fmla="*/ 0 w 54"/>
                <a:gd name="T19" fmla="*/ 6 h 35"/>
                <a:gd name="T20" fmla="*/ 12 w 54"/>
                <a:gd name="T21" fmla="*/ 2 h 35"/>
                <a:gd name="T22" fmla="*/ 22 w 54"/>
                <a:gd name="T23" fmla="*/ 4 h 35"/>
                <a:gd name="T24" fmla="*/ 36 w 54"/>
                <a:gd name="T25" fmla="*/ 0 h 35"/>
                <a:gd name="T26" fmla="*/ 45 w 54"/>
                <a:gd name="T27" fmla="*/ 7 h 35"/>
                <a:gd name="T28" fmla="*/ 54 w 54"/>
                <a:gd name="T29" fmla="*/ 12 h 35"/>
                <a:gd name="T30" fmla="*/ 54 w 54"/>
                <a:gd name="T3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35">
                  <a:moveTo>
                    <a:pt x="54" y="12"/>
                  </a:moveTo>
                  <a:lnTo>
                    <a:pt x="52" y="24"/>
                  </a:lnTo>
                  <a:lnTo>
                    <a:pt x="48" y="25"/>
                  </a:lnTo>
                  <a:lnTo>
                    <a:pt x="48" y="35"/>
                  </a:lnTo>
                  <a:lnTo>
                    <a:pt x="34" y="26"/>
                  </a:lnTo>
                  <a:lnTo>
                    <a:pt x="27" y="28"/>
                  </a:lnTo>
                  <a:lnTo>
                    <a:pt x="17" y="20"/>
                  </a:lnTo>
                  <a:lnTo>
                    <a:pt x="9" y="12"/>
                  </a:lnTo>
                  <a:lnTo>
                    <a:pt x="3" y="12"/>
                  </a:lnTo>
                  <a:lnTo>
                    <a:pt x="0" y="6"/>
                  </a:lnTo>
                  <a:lnTo>
                    <a:pt x="12" y="2"/>
                  </a:lnTo>
                  <a:lnTo>
                    <a:pt x="22" y="4"/>
                  </a:lnTo>
                  <a:lnTo>
                    <a:pt x="36" y="0"/>
                  </a:lnTo>
                  <a:lnTo>
                    <a:pt x="45" y="7"/>
                  </a:lnTo>
                  <a:lnTo>
                    <a:pt x="54" y="12"/>
                  </a:lnTo>
                  <a:lnTo>
                    <a:pt x="54" y="1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8" name="Freeform 20">
              <a:extLst>
                <a:ext uri="{FF2B5EF4-FFF2-40B4-BE49-F238E27FC236}">
                  <a16:creationId xmlns:a16="http://schemas.microsoft.com/office/drawing/2014/main" id="{FB65108F-B191-205C-6F9A-A5035B69EE8D}"/>
                </a:ext>
              </a:extLst>
            </p:cNvPr>
            <p:cNvSpPr>
              <a:spLocks/>
            </p:cNvSpPr>
            <p:nvPr/>
          </p:nvSpPr>
          <p:spPr bwMode="auto">
            <a:xfrm>
              <a:off x="5687467" y="3996797"/>
              <a:ext cx="93640" cy="212987"/>
            </a:xfrm>
            <a:custGeom>
              <a:avLst/>
              <a:gdLst>
                <a:gd name="T0" fmla="*/ 48 w 51"/>
                <a:gd name="T1" fmla="*/ 11 h 116"/>
                <a:gd name="T2" fmla="*/ 47 w 51"/>
                <a:gd name="T3" fmla="*/ 17 h 116"/>
                <a:gd name="T4" fmla="*/ 51 w 51"/>
                <a:gd name="T5" fmla="*/ 29 h 116"/>
                <a:gd name="T6" fmla="*/ 48 w 51"/>
                <a:gd name="T7" fmla="*/ 36 h 116"/>
                <a:gd name="T8" fmla="*/ 49 w 51"/>
                <a:gd name="T9" fmla="*/ 42 h 116"/>
                <a:gd name="T10" fmla="*/ 41 w 51"/>
                <a:gd name="T11" fmla="*/ 54 h 116"/>
                <a:gd name="T12" fmla="*/ 36 w 51"/>
                <a:gd name="T13" fmla="*/ 59 h 116"/>
                <a:gd name="T14" fmla="*/ 33 w 51"/>
                <a:gd name="T15" fmla="*/ 71 h 116"/>
                <a:gd name="T16" fmla="*/ 34 w 51"/>
                <a:gd name="T17" fmla="*/ 83 h 116"/>
                <a:gd name="T18" fmla="*/ 32 w 51"/>
                <a:gd name="T19" fmla="*/ 114 h 116"/>
                <a:gd name="T20" fmla="*/ 19 w 51"/>
                <a:gd name="T21" fmla="*/ 116 h 116"/>
                <a:gd name="T22" fmla="*/ 14 w 51"/>
                <a:gd name="T23" fmla="*/ 103 h 116"/>
                <a:gd name="T24" fmla="*/ 15 w 51"/>
                <a:gd name="T25" fmla="*/ 59 h 116"/>
                <a:gd name="T26" fmla="*/ 11 w 51"/>
                <a:gd name="T27" fmla="*/ 56 h 116"/>
                <a:gd name="T28" fmla="*/ 11 w 51"/>
                <a:gd name="T29" fmla="*/ 46 h 116"/>
                <a:gd name="T30" fmla="*/ 6 w 51"/>
                <a:gd name="T31" fmla="*/ 39 h 116"/>
                <a:gd name="T32" fmla="*/ 0 w 51"/>
                <a:gd name="T33" fmla="*/ 34 h 116"/>
                <a:gd name="T34" fmla="*/ 3 w 51"/>
                <a:gd name="T35" fmla="*/ 24 h 116"/>
                <a:gd name="T36" fmla="*/ 8 w 51"/>
                <a:gd name="T37" fmla="*/ 22 h 116"/>
                <a:gd name="T38" fmla="*/ 11 w 51"/>
                <a:gd name="T39" fmla="*/ 14 h 116"/>
                <a:gd name="T40" fmla="*/ 20 w 51"/>
                <a:gd name="T41" fmla="*/ 11 h 116"/>
                <a:gd name="T42" fmla="*/ 23 w 51"/>
                <a:gd name="T43" fmla="*/ 6 h 116"/>
                <a:gd name="T44" fmla="*/ 29 w 51"/>
                <a:gd name="T45" fmla="*/ 0 h 116"/>
                <a:gd name="T46" fmla="*/ 35 w 51"/>
                <a:gd name="T47" fmla="*/ 0 h 116"/>
                <a:gd name="T48" fmla="*/ 48 w 51"/>
                <a:gd name="T49" fmla="*/ 11 h 116"/>
                <a:gd name="T50" fmla="*/ 48 w 51"/>
                <a:gd name="T51" fmla="*/ 1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116">
                  <a:moveTo>
                    <a:pt x="48" y="11"/>
                  </a:moveTo>
                  <a:lnTo>
                    <a:pt x="47" y="17"/>
                  </a:lnTo>
                  <a:lnTo>
                    <a:pt x="51" y="29"/>
                  </a:lnTo>
                  <a:lnTo>
                    <a:pt x="48" y="36"/>
                  </a:lnTo>
                  <a:lnTo>
                    <a:pt x="49" y="42"/>
                  </a:lnTo>
                  <a:lnTo>
                    <a:pt x="41" y="54"/>
                  </a:lnTo>
                  <a:lnTo>
                    <a:pt x="36" y="59"/>
                  </a:lnTo>
                  <a:lnTo>
                    <a:pt x="33" y="71"/>
                  </a:lnTo>
                  <a:lnTo>
                    <a:pt x="34" y="83"/>
                  </a:lnTo>
                  <a:lnTo>
                    <a:pt x="32" y="114"/>
                  </a:lnTo>
                  <a:lnTo>
                    <a:pt x="19" y="116"/>
                  </a:lnTo>
                  <a:lnTo>
                    <a:pt x="14" y="103"/>
                  </a:lnTo>
                  <a:lnTo>
                    <a:pt x="15" y="59"/>
                  </a:lnTo>
                  <a:lnTo>
                    <a:pt x="11" y="56"/>
                  </a:lnTo>
                  <a:lnTo>
                    <a:pt x="11" y="46"/>
                  </a:lnTo>
                  <a:lnTo>
                    <a:pt x="6" y="39"/>
                  </a:lnTo>
                  <a:lnTo>
                    <a:pt x="0" y="34"/>
                  </a:lnTo>
                  <a:lnTo>
                    <a:pt x="3" y="24"/>
                  </a:lnTo>
                  <a:lnTo>
                    <a:pt x="8" y="22"/>
                  </a:lnTo>
                  <a:lnTo>
                    <a:pt x="11" y="14"/>
                  </a:lnTo>
                  <a:lnTo>
                    <a:pt x="20" y="11"/>
                  </a:lnTo>
                  <a:lnTo>
                    <a:pt x="23" y="6"/>
                  </a:lnTo>
                  <a:lnTo>
                    <a:pt x="29" y="0"/>
                  </a:lnTo>
                  <a:lnTo>
                    <a:pt x="35" y="0"/>
                  </a:lnTo>
                  <a:lnTo>
                    <a:pt x="48" y="11"/>
                  </a:lnTo>
                  <a:lnTo>
                    <a:pt x="48" y="1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9" name="Freeform 21">
              <a:extLst>
                <a:ext uri="{FF2B5EF4-FFF2-40B4-BE49-F238E27FC236}">
                  <a16:creationId xmlns:a16="http://schemas.microsoft.com/office/drawing/2014/main" id="{60D5C1B4-85F4-EB12-9B19-4DA699AA27F0}"/>
                </a:ext>
              </a:extLst>
            </p:cNvPr>
            <p:cNvSpPr>
              <a:spLocks/>
            </p:cNvSpPr>
            <p:nvPr/>
          </p:nvSpPr>
          <p:spPr bwMode="auto">
            <a:xfrm>
              <a:off x="5496513" y="3895812"/>
              <a:ext cx="233184" cy="192790"/>
            </a:xfrm>
            <a:custGeom>
              <a:avLst/>
              <a:gdLst>
                <a:gd name="T0" fmla="*/ 98 w 127"/>
                <a:gd name="T1" fmla="*/ 4 h 105"/>
                <a:gd name="T2" fmla="*/ 96 w 127"/>
                <a:gd name="T3" fmla="*/ 13 h 105"/>
                <a:gd name="T4" fmla="*/ 98 w 127"/>
                <a:gd name="T5" fmla="*/ 22 h 105"/>
                <a:gd name="T6" fmla="*/ 108 w 127"/>
                <a:gd name="T7" fmla="*/ 34 h 105"/>
                <a:gd name="T8" fmla="*/ 108 w 127"/>
                <a:gd name="T9" fmla="*/ 43 h 105"/>
                <a:gd name="T10" fmla="*/ 127 w 127"/>
                <a:gd name="T11" fmla="*/ 48 h 105"/>
                <a:gd name="T12" fmla="*/ 127 w 127"/>
                <a:gd name="T13" fmla="*/ 61 h 105"/>
                <a:gd name="T14" fmla="*/ 124 w 127"/>
                <a:gd name="T15" fmla="*/ 66 h 105"/>
                <a:gd name="T16" fmla="*/ 115 w 127"/>
                <a:gd name="T17" fmla="*/ 69 h 105"/>
                <a:gd name="T18" fmla="*/ 112 w 127"/>
                <a:gd name="T19" fmla="*/ 77 h 105"/>
                <a:gd name="T20" fmla="*/ 107 w 127"/>
                <a:gd name="T21" fmla="*/ 79 h 105"/>
                <a:gd name="T22" fmla="*/ 92 w 127"/>
                <a:gd name="T23" fmla="*/ 78 h 105"/>
                <a:gd name="T24" fmla="*/ 84 w 127"/>
                <a:gd name="T25" fmla="*/ 77 h 105"/>
                <a:gd name="T26" fmla="*/ 78 w 127"/>
                <a:gd name="T27" fmla="*/ 80 h 105"/>
                <a:gd name="T28" fmla="*/ 71 w 127"/>
                <a:gd name="T29" fmla="*/ 78 h 105"/>
                <a:gd name="T30" fmla="*/ 42 w 127"/>
                <a:gd name="T31" fmla="*/ 80 h 105"/>
                <a:gd name="T32" fmla="*/ 41 w 127"/>
                <a:gd name="T33" fmla="*/ 90 h 105"/>
                <a:gd name="T34" fmla="*/ 44 w 127"/>
                <a:gd name="T35" fmla="*/ 105 h 105"/>
                <a:gd name="T36" fmla="*/ 33 w 127"/>
                <a:gd name="T37" fmla="*/ 100 h 105"/>
                <a:gd name="T38" fmla="*/ 25 w 127"/>
                <a:gd name="T39" fmla="*/ 100 h 105"/>
                <a:gd name="T40" fmla="*/ 19 w 127"/>
                <a:gd name="T41" fmla="*/ 105 h 105"/>
                <a:gd name="T42" fmla="*/ 12 w 127"/>
                <a:gd name="T43" fmla="*/ 101 h 105"/>
                <a:gd name="T44" fmla="*/ 9 w 127"/>
                <a:gd name="T45" fmla="*/ 94 h 105"/>
                <a:gd name="T46" fmla="*/ 1 w 127"/>
                <a:gd name="T47" fmla="*/ 91 h 105"/>
                <a:gd name="T48" fmla="*/ 0 w 127"/>
                <a:gd name="T49" fmla="*/ 80 h 105"/>
                <a:gd name="T50" fmla="*/ 4 w 127"/>
                <a:gd name="T51" fmla="*/ 71 h 105"/>
                <a:gd name="T52" fmla="*/ 4 w 127"/>
                <a:gd name="T53" fmla="*/ 65 h 105"/>
                <a:gd name="T54" fmla="*/ 18 w 127"/>
                <a:gd name="T55" fmla="*/ 49 h 105"/>
                <a:gd name="T56" fmla="*/ 20 w 127"/>
                <a:gd name="T57" fmla="*/ 37 h 105"/>
                <a:gd name="T58" fmla="*/ 24 w 127"/>
                <a:gd name="T59" fmla="*/ 32 h 105"/>
                <a:gd name="T60" fmla="*/ 33 w 127"/>
                <a:gd name="T61" fmla="*/ 34 h 105"/>
                <a:gd name="T62" fmla="*/ 40 w 127"/>
                <a:gd name="T63" fmla="*/ 31 h 105"/>
                <a:gd name="T64" fmla="*/ 42 w 127"/>
                <a:gd name="T65" fmla="*/ 26 h 105"/>
                <a:gd name="T66" fmla="*/ 55 w 127"/>
                <a:gd name="T67" fmla="*/ 17 h 105"/>
                <a:gd name="T68" fmla="*/ 58 w 127"/>
                <a:gd name="T69" fmla="*/ 12 h 105"/>
                <a:gd name="T70" fmla="*/ 74 w 127"/>
                <a:gd name="T71" fmla="*/ 3 h 105"/>
                <a:gd name="T72" fmla="*/ 83 w 127"/>
                <a:gd name="T73" fmla="*/ 0 h 105"/>
                <a:gd name="T74" fmla="*/ 87 w 127"/>
                <a:gd name="T75" fmla="*/ 4 h 105"/>
                <a:gd name="T76" fmla="*/ 98 w 127"/>
                <a:gd name="T77" fmla="*/ 4 h 105"/>
                <a:gd name="T78" fmla="*/ 98 w 127"/>
                <a:gd name="T79" fmla="*/ 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105">
                  <a:moveTo>
                    <a:pt x="98" y="4"/>
                  </a:moveTo>
                  <a:lnTo>
                    <a:pt x="96" y="13"/>
                  </a:lnTo>
                  <a:lnTo>
                    <a:pt x="98" y="22"/>
                  </a:lnTo>
                  <a:lnTo>
                    <a:pt x="108" y="34"/>
                  </a:lnTo>
                  <a:lnTo>
                    <a:pt x="108" y="43"/>
                  </a:lnTo>
                  <a:lnTo>
                    <a:pt x="127" y="48"/>
                  </a:lnTo>
                  <a:lnTo>
                    <a:pt x="127" y="61"/>
                  </a:lnTo>
                  <a:lnTo>
                    <a:pt x="124" y="66"/>
                  </a:lnTo>
                  <a:lnTo>
                    <a:pt x="115" y="69"/>
                  </a:lnTo>
                  <a:lnTo>
                    <a:pt x="112" y="77"/>
                  </a:lnTo>
                  <a:lnTo>
                    <a:pt x="107" y="79"/>
                  </a:lnTo>
                  <a:lnTo>
                    <a:pt x="92" y="78"/>
                  </a:lnTo>
                  <a:lnTo>
                    <a:pt x="84" y="77"/>
                  </a:lnTo>
                  <a:lnTo>
                    <a:pt x="78" y="80"/>
                  </a:lnTo>
                  <a:lnTo>
                    <a:pt x="71" y="78"/>
                  </a:lnTo>
                  <a:lnTo>
                    <a:pt x="42" y="80"/>
                  </a:lnTo>
                  <a:lnTo>
                    <a:pt x="41" y="90"/>
                  </a:lnTo>
                  <a:lnTo>
                    <a:pt x="44" y="105"/>
                  </a:lnTo>
                  <a:lnTo>
                    <a:pt x="33" y="100"/>
                  </a:lnTo>
                  <a:lnTo>
                    <a:pt x="25" y="100"/>
                  </a:lnTo>
                  <a:lnTo>
                    <a:pt x="19" y="105"/>
                  </a:lnTo>
                  <a:lnTo>
                    <a:pt x="12" y="101"/>
                  </a:lnTo>
                  <a:lnTo>
                    <a:pt x="9" y="94"/>
                  </a:lnTo>
                  <a:lnTo>
                    <a:pt x="1" y="91"/>
                  </a:lnTo>
                  <a:lnTo>
                    <a:pt x="0" y="80"/>
                  </a:lnTo>
                  <a:lnTo>
                    <a:pt x="4" y="71"/>
                  </a:lnTo>
                  <a:lnTo>
                    <a:pt x="4" y="65"/>
                  </a:lnTo>
                  <a:lnTo>
                    <a:pt x="18" y="49"/>
                  </a:lnTo>
                  <a:lnTo>
                    <a:pt x="20" y="37"/>
                  </a:lnTo>
                  <a:lnTo>
                    <a:pt x="24" y="32"/>
                  </a:lnTo>
                  <a:lnTo>
                    <a:pt x="33" y="34"/>
                  </a:lnTo>
                  <a:lnTo>
                    <a:pt x="40" y="31"/>
                  </a:lnTo>
                  <a:lnTo>
                    <a:pt x="42" y="26"/>
                  </a:lnTo>
                  <a:lnTo>
                    <a:pt x="55" y="17"/>
                  </a:lnTo>
                  <a:lnTo>
                    <a:pt x="58" y="12"/>
                  </a:lnTo>
                  <a:lnTo>
                    <a:pt x="74" y="3"/>
                  </a:lnTo>
                  <a:lnTo>
                    <a:pt x="83" y="0"/>
                  </a:lnTo>
                  <a:lnTo>
                    <a:pt x="87" y="4"/>
                  </a:lnTo>
                  <a:lnTo>
                    <a:pt x="98" y="4"/>
                  </a:lnTo>
                  <a:lnTo>
                    <a:pt x="98" y="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0" name="Freeform 22">
              <a:extLst>
                <a:ext uri="{FF2B5EF4-FFF2-40B4-BE49-F238E27FC236}">
                  <a16:creationId xmlns:a16="http://schemas.microsoft.com/office/drawing/2014/main" id="{70C41F08-6AF2-971A-0E87-6B0F7F480AFD}"/>
                </a:ext>
              </a:extLst>
            </p:cNvPr>
            <p:cNvSpPr>
              <a:spLocks/>
            </p:cNvSpPr>
            <p:nvPr/>
          </p:nvSpPr>
          <p:spPr bwMode="auto">
            <a:xfrm>
              <a:off x="8305745" y="3501051"/>
              <a:ext cx="157904" cy="200135"/>
            </a:xfrm>
            <a:custGeom>
              <a:avLst/>
              <a:gdLst>
                <a:gd name="T0" fmla="*/ 84 w 86"/>
                <a:gd name="T1" fmla="*/ 84 h 109"/>
                <a:gd name="T2" fmla="*/ 86 w 86"/>
                <a:gd name="T3" fmla="*/ 98 h 109"/>
                <a:gd name="T4" fmla="*/ 79 w 86"/>
                <a:gd name="T5" fmla="*/ 95 h 109"/>
                <a:gd name="T6" fmla="*/ 83 w 86"/>
                <a:gd name="T7" fmla="*/ 109 h 109"/>
                <a:gd name="T8" fmla="*/ 76 w 86"/>
                <a:gd name="T9" fmla="*/ 100 h 109"/>
                <a:gd name="T10" fmla="*/ 74 w 86"/>
                <a:gd name="T11" fmla="*/ 90 h 109"/>
                <a:gd name="T12" fmla="*/ 70 w 86"/>
                <a:gd name="T13" fmla="*/ 81 h 109"/>
                <a:gd name="T14" fmla="*/ 62 w 86"/>
                <a:gd name="T15" fmla="*/ 70 h 109"/>
                <a:gd name="T16" fmla="*/ 46 w 86"/>
                <a:gd name="T17" fmla="*/ 69 h 109"/>
                <a:gd name="T18" fmla="*/ 49 w 86"/>
                <a:gd name="T19" fmla="*/ 77 h 109"/>
                <a:gd name="T20" fmla="*/ 45 w 86"/>
                <a:gd name="T21" fmla="*/ 87 h 109"/>
                <a:gd name="T22" fmla="*/ 38 w 86"/>
                <a:gd name="T23" fmla="*/ 84 h 109"/>
                <a:gd name="T24" fmla="*/ 36 w 86"/>
                <a:gd name="T25" fmla="*/ 87 h 109"/>
                <a:gd name="T26" fmla="*/ 31 w 86"/>
                <a:gd name="T27" fmla="*/ 85 h 109"/>
                <a:gd name="T28" fmla="*/ 25 w 86"/>
                <a:gd name="T29" fmla="*/ 84 h 109"/>
                <a:gd name="T30" fmla="*/ 19 w 86"/>
                <a:gd name="T31" fmla="*/ 68 h 109"/>
                <a:gd name="T32" fmla="*/ 12 w 86"/>
                <a:gd name="T33" fmla="*/ 53 h 109"/>
                <a:gd name="T34" fmla="*/ 13 w 86"/>
                <a:gd name="T35" fmla="*/ 42 h 109"/>
                <a:gd name="T36" fmla="*/ 2 w 86"/>
                <a:gd name="T37" fmla="*/ 37 h 109"/>
                <a:gd name="T38" fmla="*/ 5 w 86"/>
                <a:gd name="T39" fmla="*/ 30 h 109"/>
                <a:gd name="T40" fmla="*/ 14 w 86"/>
                <a:gd name="T41" fmla="*/ 23 h 109"/>
                <a:gd name="T42" fmla="*/ 0 w 86"/>
                <a:gd name="T43" fmla="*/ 13 h 109"/>
                <a:gd name="T44" fmla="*/ 3 w 86"/>
                <a:gd name="T45" fmla="*/ 0 h 109"/>
                <a:gd name="T46" fmla="*/ 18 w 86"/>
                <a:gd name="T47" fmla="*/ 8 h 109"/>
                <a:gd name="T48" fmla="*/ 26 w 86"/>
                <a:gd name="T49" fmla="*/ 9 h 109"/>
                <a:gd name="T50" fmla="*/ 29 w 86"/>
                <a:gd name="T51" fmla="*/ 22 h 109"/>
                <a:gd name="T52" fmla="*/ 45 w 86"/>
                <a:gd name="T53" fmla="*/ 25 h 109"/>
                <a:gd name="T54" fmla="*/ 60 w 86"/>
                <a:gd name="T55" fmla="*/ 25 h 109"/>
                <a:gd name="T56" fmla="*/ 71 w 86"/>
                <a:gd name="T57" fmla="*/ 28 h 109"/>
                <a:gd name="T58" fmla="*/ 66 w 86"/>
                <a:gd name="T59" fmla="*/ 44 h 109"/>
                <a:gd name="T60" fmla="*/ 59 w 86"/>
                <a:gd name="T61" fmla="*/ 45 h 109"/>
                <a:gd name="T62" fmla="*/ 55 w 86"/>
                <a:gd name="T63" fmla="*/ 56 h 109"/>
                <a:gd name="T64" fmla="*/ 66 w 86"/>
                <a:gd name="T65" fmla="*/ 66 h 109"/>
                <a:gd name="T66" fmla="*/ 67 w 86"/>
                <a:gd name="T67" fmla="*/ 53 h 109"/>
                <a:gd name="T68" fmla="*/ 71 w 86"/>
                <a:gd name="T69" fmla="*/ 53 h 109"/>
                <a:gd name="T70" fmla="*/ 84 w 86"/>
                <a:gd name="T71" fmla="*/ 84 h 109"/>
                <a:gd name="T72" fmla="*/ 84 w 86"/>
                <a:gd name="T73" fmla="*/ 8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109">
                  <a:moveTo>
                    <a:pt x="84" y="84"/>
                  </a:moveTo>
                  <a:lnTo>
                    <a:pt x="86" y="98"/>
                  </a:lnTo>
                  <a:lnTo>
                    <a:pt x="79" y="95"/>
                  </a:lnTo>
                  <a:lnTo>
                    <a:pt x="83" y="109"/>
                  </a:lnTo>
                  <a:lnTo>
                    <a:pt x="76" y="100"/>
                  </a:lnTo>
                  <a:lnTo>
                    <a:pt x="74" y="90"/>
                  </a:lnTo>
                  <a:lnTo>
                    <a:pt x="70" y="81"/>
                  </a:lnTo>
                  <a:lnTo>
                    <a:pt x="62" y="70"/>
                  </a:lnTo>
                  <a:lnTo>
                    <a:pt x="46" y="69"/>
                  </a:lnTo>
                  <a:lnTo>
                    <a:pt x="49" y="77"/>
                  </a:lnTo>
                  <a:lnTo>
                    <a:pt x="45" y="87"/>
                  </a:lnTo>
                  <a:lnTo>
                    <a:pt x="38" y="84"/>
                  </a:lnTo>
                  <a:lnTo>
                    <a:pt x="36" y="87"/>
                  </a:lnTo>
                  <a:lnTo>
                    <a:pt x="31" y="85"/>
                  </a:lnTo>
                  <a:lnTo>
                    <a:pt x="25" y="84"/>
                  </a:lnTo>
                  <a:lnTo>
                    <a:pt x="19" y="68"/>
                  </a:lnTo>
                  <a:lnTo>
                    <a:pt x="12" y="53"/>
                  </a:lnTo>
                  <a:lnTo>
                    <a:pt x="13" y="42"/>
                  </a:lnTo>
                  <a:lnTo>
                    <a:pt x="2" y="37"/>
                  </a:lnTo>
                  <a:lnTo>
                    <a:pt x="5" y="30"/>
                  </a:lnTo>
                  <a:lnTo>
                    <a:pt x="14" y="23"/>
                  </a:lnTo>
                  <a:lnTo>
                    <a:pt x="0" y="13"/>
                  </a:lnTo>
                  <a:lnTo>
                    <a:pt x="3" y="0"/>
                  </a:lnTo>
                  <a:lnTo>
                    <a:pt x="18" y="8"/>
                  </a:lnTo>
                  <a:lnTo>
                    <a:pt x="26" y="9"/>
                  </a:lnTo>
                  <a:lnTo>
                    <a:pt x="29" y="22"/>
                  </a:lnTo>
                  <a:lnTo>
                    <a:pt x="45" y="25"/>
                  </a:lnTo>
                  <a:lnTo>
                    <a:pt x="60" y="25"/>
                  </a:lnTo>
                  <a:lnTo>
                    <a:pt x="71" y="28"/>
                  </a:lnTo>
                  <a:lnTo>
                    <a:pt x="66" y="44"/>
                  </a:lnTo>
                  <a:lnTo>
                    <a:pt x="59" y="45"/>
                  </a:lnTo>
                  <a:lnTo>
                    <a:pt x="55" y="56"/>
                  </a:lnTo>
                  <a:lnTo>
                    <a:pt x="66" y="66"/>
                  </a:lnTo>
                  <a:lnTo>
                    <a:pt x="67" y="53"/>
                  </a:lnTo>
                  <a:lnTo>
                    <a:pt x="71" y="53"/>
                  </a:lnTo>
                  <a:lnTo>
                    <a:pt x="84" y="84"/>
                  </a:lnTo>
                  <a:lnTo>
                    <a:pt x="84" y="8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1" name="Freeform 23">
              <a:extLst>
                <a:ext uri="{FF2B5EF4-FFF2-40B4-BE49-F238E27FC236}">
                  <a16:creationId xmlns:a16="http://schemas.microsoft.com/office/drawing/2014/main" id="{1CF47054-5D0F-4492-3EF5-83D29ED08FA3}"/>
                </a:ext>
              </a:extLst>
            </p:cNvPr>
            <p:cNvSpPr>
              <a:spLocks/>
            </p:cNvSpPr>
            <p:nvPr/>
          </p:nvSpPr>
          <p:spPr bwMode="auto">
            <a:xfrm>
              <a:off x="6287871" y="2882285"/>
              <a:ext cx="170757" cy="102822"/>
            </a:xfrm>
            <a:custGeom>
              <a:avLst/>
              <a:gdLst>
                <a:gd name="T0" fmla="*/ 93 w 93"/>
                <a:gd name="T1" fmla="*/ 10 h 56"/>
                <a:gd name="T2" fmla="*/ 86 w 93"/>
                <a:gd name="T3" fmla="*/ 18 h 56"/>
                <a:gd name="T4" fmla="*/ 83 w 93"/>
                <a:gd name="T5" fmla="*/ 31 h 56"/>
                <a:gd name="T6" fmla="*/ 89 w 93"/>
                <a:gd name="T7" fmla="*/ 41 h 56"/>
                <a:gd name="T8" fmla="*/ 75 w 93"/>
                <a:gd name="T9" fmla="*/ 39 h 56"/>
                <a:gd name="T10" fmla="*/ 61 w 93"/>
                <a:gd name="T11" fmla="*/ 45 h 56"/>
                <a:gd name="T12" fmla="*/ 61 w 93"/>
                <a:gd name="T13" fmla="*/ 55 h 56"/>
                <a:gd name="T14" fmla="*/ 48 w 93"/>
                <a:gd name="T15" fmla="*/ 56 h 56"/>
                <a:gd name="T16" fmla="*/ 36 w 93"/>
                <a:gd name="T17" fmla="*/ 49 h 56"/>
                <a:gd name="T18" fmla="*/ 24 w 93"/>
                <a:gd name="T19" fmla="*/ 55 h 56"/>
                <a:gd name="T20" fmla="*/ 13 w 93"/>
                <a:gd name="T21" fmla="*/ 54 h 56"/>
                <a:gd name="T22" fmla="*/ 11 w 93"/>
                <a:gd name="T23" fmla="*/ 42 h 56"/>
                <a:gd name="T24" fmla="*/ 3 w 93"/>
                <a:gd name="T25" fmla="*/ 35 h 56"/>
                <a:gd name="T26" fmla="*/ 4 w 93"/>
                <a:gd name="T27" fmla="*/ 33 h 56"/>
                <a:gd name="T28" fmla="*/ 3 w 93"/>
                <a:gd name="T29" fmla="*/ 31 h 56"/>
                <a:gd name="T30" fmla="*/ 4 w 93"/>
                <a:gd name="T31" fmla="*/ 25 h 56"/>
                <a:gd name="T32" fmla="*/ 10 w 93"/>
                <a:gd name="T33" fmla="*/ 19 h 56"/>
                <a:gd name="T34" fmla="*/ 1 w 93"/>
                <a:gd name="T35" fmla="*/ 11 h 56"/>
                <a:gd name="T36" fmla="*/ 0 w 93"/>
                <a:gd name="T37" fmla="*/ 4 h 56"/>
                <a:gd name="T38" fmla="*/ 3 w 93"/>
                <a:gd name="T39" fmla="*/ 0 h 56"/>
                <a:gd name="T40" fmla="*/ 8 w 93"/>
                <a:gd name="T41" fmla="*/ 7 h 56"/>
                <a:gd name="T42" fmla="*/ 14 w 93"/>
                <a:gd name="T43" fmla="*/ 7 h 56"/>
                <a:gd name="T44" fmla="*/ 26 w 93"/>
                <a:gd name="T45" fmla="*/ 9 h 56"/>
                <a:gd name="T46" fmla="*/ 48 w 93"/>
                <a:gd name="T47" fmla="*/ 10 h 56"/>
                <a:gd name="T48" fmla="*/ 55 w 93"/>
                <a:gd name="T49" fmla="*/ 5 h 56"/>
                <a:gd name="T50" fmla="*/ 72 w 93"/>
                <a:gd name="T51" fmla="*/ 1 h 56"/>
                <a:gd name="T52" fmla="*/ 84 w 93"/>
                <a:gd name="T53" fmla="*/ 8 h 56"/>
                <a:gd name="T54" fmla="*/ 93 w 93"/>
                <a:gd name="T55" fmla="*/ 10 h 56"/>
                <a:gd name="T56" fmla="*/ 93 w 93"/>
                <a:gd name="T57"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56">
                  <a:moveTo>
                    <a:pt x="93" y="10"/>
                  </a:moveTo>
                  <a:lnTo>
                    <a:pt x="86" y="18"/>
                  </a:lnTo>
                  <a:lnTo>
                    <a:pt x="83" y="31"/>
                  </a:lnTo>
                  <a:lnTo>
                    <a:pt x="89" y="41"/>
                  </a:lnTo>
                  <a:lnTo>
                    <a:pt x="75" y="39"/>
                  </a:lnTo>
                  <a:lnTo>
                    <a:pt x="61" y="45"/>
                  </a:lnTo>
                  <a:lnTo>
                    <a:pt x="61" y="55"/>
                  </a:lnTo>
                  <a:lnTo>
                    <a:pt x="48" y="56"/>
                  </a:lnTo>
                  <a:lnTo>
                    <a:pt x="36" y="49"/>
                  </a:lnTo>
                  <a:lnTo>
                    <a:pt x="24" y="55"/>
                  </a:lnTo>
                  <a:lnTo>
                    <a:pt x="13" y="54"/>
                  </a:lnTo>
                  <a:lnTo>
                    <a:pt x="11" y="42"/>
                  </a:lnTo>
                  <a:lnTo>
                    <a:pt x="3" y="35"/>
                  </a:lnTo>
                  <a:lnTo>
                    <a:pt x="4" y="33"/>
                  </a:lnTo>
                  <a:lnTo>
                    <a:pt x="3" y="31"/>
                  </a:lnTo>
                  <a:lnTo>
                    <a:pt x="4" y="25"/>
                  </a:lnTo>
                  <a:lnTo>
                    <a:pt x="10" y="19"/>
                  </a:lnTo>
                  <a:lnTo>
                    <a:pt x="1" y="11"/>
                  </a:lnTo>
                  <a:lnTo>
                    <a:pt x="0" y="4"/>
                  </a:lnTo>
                  <a:lnTo>
                    <a:pt x="3" y="0"/>
                  </a:lnTo>
                  <a:lnTo>
                    <a:pt x="8" y="7"/>
                  </a:lnTo>
                  <a:lnTo>
                    <a:pt x="14" y="7"/>
                  </a:lnTo>
                  <a:lnTo>
                    <a:pt x="26" y="9"/>
                  </a:lnTo>
                  <a:lnTo>
                    <a:pt x="48" y="10"/>
                  </a:lnTo>
                  <a:lnTo>
                    <a:pt x="55" y="5"/>
                  </a:lnTo>
                  <a:lnTo>
                    <a:pt x="72" y="1"/>
                  </a:lnTo>
                  <a:lnTo>
                    <a:pt x="84" y="8"/>
                  </a:lnTo>
                  <a:lnTo>
                    <a:pt x="93" y="10"/>
                  </a:lnTo>
                  <a:lnTo>
                    <a:pt x="93" y="1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2" name="Freeform 24">
              <a:extLst>
                <a:ext uri="{FF2B5EF4-FFF2-40B4-BE49-F238E27FC236}">
                  <a16:creationId xmlns:a16="http://schemas.microsoft.com/office/drawing/2014/main" id="{7DFB2DFC-6037-2AA8-D09B-9CD8DE79D420}"/>
                </a:ext>
              </a:extLst>
            </p:cNvPr>
            <p:cNvSpPr>
              <a:spLocks/>
            </p:cNvSpPr>
            <p:nvPr/>
          </p:nvSpPr>
          <p:spPr bwMode="auto">
            <a:xfrm>
              <a:off x="6100589" y="2847399"/>
              <a:ext cx="108330" cy="89968"/>
            </a:xfrm>
            <a:custGeom>
              <a:avLst/>
              <a:gdLst>
                <a:gd name="T0" fmla="*/ 49 w 59"/>
                <a:gd name="T1" fmla="*/ 7 h 49"/>
                <a:gd name="T2" fmla="*/ 54 w 59"/>
                <a:gd name="T3" fmla="*/ 7 h 49"/>
                <a:gd name="T4" fmla="*/ 51 w 59"/>
                <a:gd name="T5" fmla="*/ 15 h 49"/>
                <a:gd name="T6" fmla="*/ 59 w 59"/>
                <a:gd name="T7" fmla="*/ 23 h 49"/>
                <a:gd name="T8" fmla="*/ 57 w 59"/>
                <a:gd name="T9" fmla="*/ 31 h 49"/>
                <a:gd name="T10" fmla="*/ 54 w 59"/>
                <a:gd name="T11" fmla="*/ 32 h 49"/>
                <a:gd name="T12" fmla="*/ 51 w 59"/>
                <a:gd name="T13" fmla="*/ 34 h 49"/>
                <a:gd name="T14" fmla="*/ 47 w 59"/>
                <a:gd name="T15" fmla="*/ 38 h 49"/>
                <a:gd name="T16" fmla="*/ 46 w 59"/>
                <a:gd name="T17" fmla="*/ 49 h 49"/>
                <a:gd name="T18" fmla="*/ 31 w 59"/>
                <a:gd name="T19" fmla="*/ 42 h 49"/>
                <a:gd name="T20" fmla="*/ 25 w 59"/>
                <a:gd name="T21" fmla="*/ 34 h 49"/>
                <a:gd name="T22" fmla="*/ 19 w 59"/>
                <a:gd name="T23" fmla="*/ 29 h 49"/>
                <a:gd name="T24" fmla="*/ 12 w 59"/>
                <a:gd name="T25" fmla="*/ 23 h 49"/>
                <a:gd name="T26" fmla="*/ 8 w 59"/>
                <a:gd name="T27" fmla="*/ 17 h 49"/>
                <a:gd name="T28" fmla="*/ 0 w 59"/>
                <a:gd name="T29" fmla="*/ 8 h 49"/>
                <a:gd name="T30" fmla="*/ 2 w 59"/>
                <a:gd name="T31" fmla="*/ 0 h 49"/>
                <a:gd name="T32" fmla="*/ 8 w 59"/>
                <a:gd name="T33" fmla="*/ 5 h 49"/>
                <a:gd name="T34" fmla="*/ 11 w 59"/>
                <a:gd name="T35" fmla="*/ 0 h 49"/>
                <a:gd name="T36" fmla="*/ 17 w 59"/>
                <a:gd name="T37" fmla="*/ 0 h 49"/>
                <a:gd name="T38" fmla="*/ 31 w 59"/>
                <a:gd name="T39" fmla="*/ 3 h 49"/>
                <a:gd name="T40" fmla="*/ 41 w 59"/>
                <a:gd name="T41" fmla="*/ 3 h 49"/>
                <a:gd name="T42" fmla="*/ 49 w 59"/>
                <a:gd name="T43" fmla="*/ 7 h 49"/>
                <a:gd name="T44" fmla="*/ 49 w 59"/>
                <a:gd name="T4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49">
                  <a:moveTo>
                    <a:pt x="49" y="7"/>
                  </a:moveTo>
                  <a:lnTo>
                    <a:pt x="54" y="7"/>
                  </a:lnTo>
                  <a:lnTo>
                    <a:pt x="51" y="15"/>
                  </a:lnTo>
                  <a:lnTo>
                    <a:pt x="59" y="23"/>
                  </a:lnTo>
                  <a:lnTo>
                    <a:pt x="57" y="31"/>
                  </a:lnTo>
                  <a:lnTo>
                    <a:pt x="54" y="32"/>
                  </a:lnTo>
                  <a:lnTo>
                    <a:pt x="51" y="34"/>
                  </a:lnTo>
                  <a:lnTo>
                    <a:pt x="47" y="38"/>
                  </a:lnTo>
                  <a:lnTo>
                    <a:pt x="46" y="49"/>
                  </a:lnTo>
                  <a:lnTo>
                    <a:pt x="31" y="42"/>
                  </a:lnTo>
                  <a:lnTo>
                    <a:pt x="25" y="34"/>
                  </a:lnTo>
                  <a:lnTo>
                    <a:pt x="19" y="29"/>
                  </a:lnTo>
                  <a:lnTo>
                    <a:pt x="12" y="23"/>
                  </a:lnTo>
                  <a:lnTo>
                    <a:pt x="8" y="17"/>
                  </a:lnTo>
                  <a:lnTo>
                    <a:pt x="0" y="8"/>
                  </a:lnTo>
                  <a:lnTo>
                    <a:pt x="2" y="0"/>
                  </a:lnTo>
                  <a:lnTo>
                    <a:pt x="8" y="5"/>
                  </a:lnTo>
                  <a:lnTo>
                    <a:pt x="11" y="0"/>
                  </a:lnTo>
                  <a:lnTo>
                    <a:pt x="17" y="0"/>
                  </a:lnTo>
                  <a:lnTo>
                    <a:pt x="31" y="3"/>
                  </a:lnTo>
                  <a:lnTo>
                    <a:pt x="41" y="3"/>
                  </a:lnTo>
                  <a:lnTo>
                    <a:pt x="49" y="7"/>
                  </a:lnTo>
                  <a:lnTo>
                    <a:pt x="49" y="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3" name="Freeform 25">
              <a:extLst>
                <a:ext uri="{FF2B5EF4-FFF2-40B4-BE49-F238E27FC236}">
                  <a16:creationId xmlns:a16="http://schemas.microsoft.com/office/drawing/2014/main" id="{A7FA0579-799A-0A0B-6CBF-9D6D995D04BE}"/>
                </a:ext>
              </a:extLst>
            </p:cNvPr>
            <p:cNvSpPr>
              <a:spLocks/>
            </p:cNvSpPr>
            <p:nvPr/>
          </p:nvSpPr>
          <p:spPr bwMode="auto">
            <a:xfrm>
              <a:off x="6273183" y="2480179"/>
              <a:ext cx="244201" cy="161576"/>
            </a:xfrm>
            <a:custGeom>
              <a:avLst/>
              <a:gdLst>
                <a:gd name="T0" fmla="*/ 128 w 133"/>
                <a:gd name="T1" fmla="*/ 54 h 88"/>
                <a:gd name="T2" fmla="*/ 117 w 133"/>
                <a:gd name="T3" fmla="*/ 54 h 88"/>
                <a:gd name="T4" fmla="*/ 114 w 133"/>
                <a:gd name="T5" fmla="*/ 55 h 88"/>
                <a:gd name="T6" fmla="*/ 119 w 133"/>
                <a:gd name="T7" fmla="*/ 61 h 88"/>
                <a:gd name="T8" fmla="*/ 125 w 133"/>
                <a:gd name="T9" fmla="*/ 73 h 88"/>
                <a:gd name="T10" fmla="*/ 112 w 133"/>
                <a:gd name="T11" fmla="*/ 74 h 88"/>
                <a:gd name="T12" fmla="*/ 109 w 133"/>
                <a:gd name="T13" fmla="*/ 78 h 88"/>
                <a:gd name="T14" fmla="*/ 109 w 133"/>
                <a:gd name="T15" fmla="*/ 88 h 88"/>
                <a:gd name="T16" fmla="*/ 103 w 133"/>
                <a:gd name="T17" fmla="*/ 86 h 88"/>
                <a:gd name="T18" fmla="*/ 91 w 133"/>
                <a:gd name="T19" fmla="*/ 86 h 88"/>
                <a:gd name="T20" fmla="*/ 86 w 133"/>
                <a:gd name="T21" fmla="*/ 82 h 88"/>
                <a:gd name="T22" fmla="*/ 81 w 133"/>
                <a:gd name="T23" fmla="*/ 86 h 88"/>
                <a:gd name="T24" fmla="*/ 75 w 133"/>
                <a:gd name="T25" fmla="*/ 83 h 88"/>
                <a:gd name="T26" fmla="*/ 64 w 133"/>
                <a:gd name="T27" fmla="*/ 83 h 88"/>
                <a:gd name="T28" fmla="*/ 47 w 133"/>
                <a:gd name="T29" fmla="*/ 78 h 88"/>
                <a:gd name="T30" fmla="*/ 32 w 133"/>
                <a:gd name="T31" fmla="*/ 77 h 88"/>
                <a:gd name="T32" fmla="*/ 21 w 133"/>
                <a:gd name="T33" fmla="*/ 77 h 88"/>
                <a:gd name="T34" fmla="*/ 14 w 133"/>
                <a:gd name="T35" fmla="*/ 82 h 88"/>
                <a:gd name="T36" fmla="*/ 7 w 133"/>
                <a:gd name="T37" fmla="*/ 83 h 88"/>
                <a:gd name="T38" fmla="*/ 6 w 133"/>
                <a:gd name="T39" fmla="*/ 74 h 88"/>
                <a:gd name="T40" fmla="*/ 0 w 133"/>
                <a:gd name="T41" fmla="*/ 66 h 88"/>
                <a:gd name="T42" fmla="*/ 9 w 133"/>
                <a:gd name="T43" fmla="*/ 63 h 88"/>
                <a:gd name="T44" fmla="*/ 7 w 133"/>
                <a:gd name="T45" fmla="*/ 55 h 88"/>
                <a:gd name="T46" fmla="*/ 2 w 133"/>
                <a:gd name="T47" fmla="*/ 49 h 88"/>
                <a:gd name="T48" fmla="*/ 0 w 133"/>
                <a:gd name="T49" fmla="*/ 40 h 88"/>
                <a:gd name="T50" fmla="*/ 14 w 133"/>
                <a:gd name="T51" fmla="*/ 40 h 88"/>
                <a:gd name="T52" fmla="*/ 29 w 133"/>
                <a:gd name="T53" fmla="*/ 34 h 88"/>
                <a:gd name="T54" fmla="*/ 30 w 133"/>
                <a:gd name="T55" fmla="*/ 23 h 88"/>
                <a:gd name="T56" fmla="*/ 40 w 133"/>
                <a:gd name="T57" fmla="*/ 17 h 88"/>
                <a:gd name="T58" fmla="*/ 37 w 133"/>
                <a:gd name="T59" fmla="*/ 9 h 88"/>
                <a:gd name="T60" fmla="*/ 46 w 133"/>
                <a:gd name="T61" fmla="*/ 6 h 88"/>
                <a:gd name="T62" fmla="*/ 60 w 133"/>
                <a:gd name="T63" fmla="*/ 0 h 88"/>
                <a:gd name="T64" fmla="*/ 75 w 133"/>
                <a:gd name="T65" fmla="*/ 4 h 88"/>
                <a:gd name="T66" fmla="*/ 77 w 133"/>
                <a:gd name="T67" fmla="*/ 9 h 88"/>
                <a:gd name="T68" fmla="*/ 85 w 133"/>
                <a:gd name="T69" fmla="*/ 6 h 88"/>
                <a:gd name="T70" fmla="*/ 99 w 133"/>
                <a:gd name="T71" fmla="*/ 11 h 88"/>
                <a:gd name="T72" fmla="*/ 103 w 133"/>
                <a:gd name="T73" fmla="*/ 20 h 88"/>
                <a:gd name="T74" fmla="*/ 100 w 133"/>
                <a:gd name="T75" fmla="*/ 24 h 88"/>
                <a:gd name="T76" fmla="*/ 111 w 133"/>
                <a:gd name="T77" fmla="*/ 36 h 88"/>
                <a:gd name="T78" fmla="*/ 117 w 133"/>
                <a:gd name="T79" fmla="*/ 39 h 88"/>
                <a:gd name="T80" fmla="*/ 117 w 133"/>
                <a:gd name="T81" fmla="*/ 43 h 88"/>
                <a:gd name="T82" fmla="*/ 128 w 133"/>
                <a:gd name="T83" fmla="*/ 46 h 88"/>
                <a:gd name="T84" fmla="*/ 133 w 133"/>
                <a:gd name="T85" fmla="*/ 51 h 88"/>
                <a:gd name="T86" fmla="*/ 128 w 133"/>
                <a:gd name="T87" fmla="*/ 54 h 88"/>
                <a:gd name="T88" fmla="*/ 128 w 133"/>
                <a:gd name="T89"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3" h="88">
                  <a:moveTo>
                    <a:pt x="128" y="54"/>
                  </a:moveTo>
                  <a:lnTo>
                    <a:pt x="117" y="54"/>
                  </a:lnTo>
                  <a:lnTo>
                    <a:pt x="114" y="55"/>
                  </a:lnTo>
                  <a:lnTo>
                    <a:pt x="119" y="61"/>
                  </a:lnTo>
                  <a:lnTo>
                    <a:pt x="125" y="73"/>
                  </a:lnTo>
                  <a:lnTo>
                    <a:pt x="112" y="74"/>
                  </a:lnTo>
                  <a:lnTo>
                    <a:pt x="109" y="78"/>
                  </a:lnTo>
                  <a:lnTo>
                    <a:pt x="109" y="88"/>
                  </a:lnTo>
                  <a:lnTo>
                    <a:pt x="103" y="86"/>
                  </a:lnTo>
                  <a:lnTo>
                    <a:pt x="91" y="86"/>
                  </a:lnTo>
                  <a:lnTo>
                    <a:pt x="86" y="82"/>
                  </a:lnTo>
                  <a:lnTo>
                    <a:pt x="81" y="86"/>
                  </a:lnTo>
                  <a:lnTo>
                    <a:pt x="75" y="83"/>
                  </a:lnTo>
                  <a:lnTo>
                    <a:pt x="64" y="83"/>
                  </a:lnTo>
                  <a:lnTo>
                    <a:pt x="47" y="78"/>
                  </a:lnTo>
                  <a:lnTo>
                    <a:pt x="32" y="77"/>
                  </a:lnTo>
                  <a:lnTo>
                    <a:pt x="21" y="77"/>
                  </a:lnTo>
                  <a:lnTo>
                    <a:pt x="14" y="82"/>
                  </a:lnTo>
                  <a:lnTo>
                    <a:pt x="7" y="83"/>
                  </a:lnTo>
                  <a:lnTo>
                    <a:pt x="6" y="74"/>
                  </a:lnTo>
                  <a:lnTo>
                    <a:pt x="0" y="66"/>
                  </a:lnTo>
                  <a:lnTo>
                    <a:pt x="9" y="63"/>
                  </a:lnTo>
                  <a:lnTo>
                    <a:pt x="7" y="55"/>
                  </a:lnTo>
                  <a:lnTo>
                    <a:pt x="2" y="49"/>
                  </a:lnTo>
                  <a:lnTo>
                    <a:pt x="0" y="40"/>
                  </a:lnTo>
                  <a:lnTo>
                    <a:pt x="14" y="40"/>
                  </a:lnTo>
                  <a:lnTo>
                    <a:pt x="29" y="34"/>
                  </a:lnTo>
                  <a:lnTo>
                    <a:pt x="30" y="23"/>
                  </a:lnTo>
                  <a:lnTo>
                    <a:pt x="40" y="17"/>
                  </a:lnTo>
                  <a:lnTo>
                    <a:pt x="37" y="9"/>
                  </a:lnTo>
                  <a:lnTo>
                    <a:pt x="46" y="6"/>
                  </a:lnTo>
                  <a:lnTo>
                    <a:pt x="60" y="0"/>
                  </a:lnTo>
                  <a:lnTo>
                    <a:pt x="75" y="4"/>
                  </a:lnTo>
                  <a:lnTo>
                    <a:pt x="77" y="9"/>
                  </a:lnTo>
                  <a:lnTo>
                    <a:pt x="85" y="6"/>
                  </a:lnTo>
                  <a:lnTo>
                    <a:pt x="99" y="11"/>
                  </a:lnTo>
                  <a:lnTo>
                    <a:pt x="103" y="20"/>
                  </a:lnTo>
                  <a:lnTo>
                    <a:pt x="100" y="24"/>
                  </a:lnTo>
                  <a:lnTo>
                    <a:pt x="111" y="36"/>
                  </a:lnTo>
                  <a:lnTo>
                    <a:pt x="117" y="39"/>
                  </a:lnTo>
                  <a:lnTo>
                    <a:pt x="117" y="43"/>
                  </a:lnTo>
                  <a:lnTo>
                    <a:pt x="128" y="46"/>
                  </a:lnTo>
                  <a:lnTo>
                    <a:pt x="133" y="51"/>
                  </a:lnTo>
                  <a:lnTo>
                    <a:pt x="128" y="54"/>
                  </a:lnTo>
                  <a:lnTo>
                    <a:pt x="128" y="5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4" name="Freeform 26">
              <a:extLst>
                <a:ext uri="{FF2B5EF4-FFF2-40B4-BE49-F238E27FC236}">
                  <a16:creationId xmlns:a16="http://schemas.microsoft.com/office/drawing/2014/main" id="{0896443C-B1E7-4627-9AE8-945921849FCF}"/>
                </a:ext>
              </a:extLst>
            </p:cNvPr>
            <p:cNvSpPr>
              <a:spLocks/>
            </p:cNvSpPr>
            <p:nvPr/>
          </p:nvSpPr>
          <p:spPr bwMode="auto">
            <a:xfrm>
              <a:off x="2944335" y="3778302"/>
              <a:ext cx="44067" cy="91805"/>
            </a:xfrm>
            <a:custGeom>
              <a:avLst/>
              <a:gdLst>
                <a:gd name="T0" fmla="*/ 5 w 24"/>
                <a:gd name="T1" fmla="*/ 50 h 50"/>
                <a:gd name="T2" fmla="*/ 0 w 24"/>
                <a:gd name="T3" fmla="*/ 50 h 50"/>
                <a:gd name="T4" fmla="*/ 4 w 24"/>
                <a:gd name="T5" fmla="*/ 28 h 50"/>
                <a:gd name="T6" fmla="*/ 6 w 24"/>
                <a:gd name="T7" fmla="*/ 13 h 50"/>
                <a:gd name="T8" fmla="*/ 6 w 24"/>
                <a:gd name="T9" fmla="*/ 10 h 50"/>
                <a:gd name="T10" fmla="*/ 8 w 24"/>
                <a:gd name="T11" fmla="*/ 10 h 50"/>
                <a:gd name="T12" fmla="*/ 11 w 24"/>
                <a:gd name="T13" fmla="*/ 12 h 50"/>
                <a:gd name="T14" fmla="*/ 18 w 24"/>
                <a:gd name="T15" fmla="*/ 0 h 50"/>
                <a:gd name="T16" fmla="*/ 22 w 24"/>
                <a:gd name="T17" fmla="*/ 0 h 50"/>
                <a:gd name="T18" fmla="*/ 21 w 24"/>
                <a:gd name="T19" fmla="*/ 3 h 50"/>
                <a:gd name="T20" fmla="*/ 24 w 24"/>
                <a:gd name="T21" fmla="*/ 3 h 50"/>
                <a:gd name="T22" fmla="*/ 23 w 24"/>
                <a:gd name="T23" fmla="*/ 8 h 50"/>
                <a:gd name="T24" fmla="*/ 20 w 24"/>
                <a:gd name="T25" fmla="*/ 16 h 50"/>
                <a:gd name="T26" fmla="*/ 20 w 24"/>
                <a:gd name="T27" fmla="*/ 19 h 50"/>
                <a:gd name="T28" fmla="*/ 18 w 24"/>
                <a:gd name="T29" fmla="*/ 26 h 50"/>
                <a:gd name="T30" fmla="*/ 19 w 24"/>
                <a:gd name="T31" fmla="*/ 28 h 50"/>
                <a:gd name="T32" fmla="*/ 16 w 24"/>
                <a:gd name="T33" fmla="*/ 38 h 50"/>
                <a:gd name="T34" fmla="*/ 12 w 24"/>
                <a:gd name="T35" fmla="*/ 43 h 50"/>
                <a:gd name="T36" fmla="*/ 8 w 24"/>
                <a:gd name="T37" fmla="*/ 43 h 50"/>
                <a:gd name="T38" fmla="*/ 5 w 24"/>
                <a:gd name="T39" fmla="*/ 50 h 50"/>
                <a:gd name="T40" fmla="*/ 5 w 24"/>
                <a:gd name="T4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50">
                  <a:moveTo>
                    <a:pt x="5" y="50"/>
                  </a:moveTo>
                  <a:lnTo>
                    <a:pt x="0" y="50"/>
                  </a:lnTo>
                  <a:lnTo>
                    <a:pt x="4" y="28"/>
                  </a:lnTo>
                  <a:lnTo>
                    <a:pt x="6" y="13"/>
                  </a:lnTo>
                  <a:lnTo>
                    <a:pt x="6" y="10"/>
                  </a:lnTo>
                  <a:lnTo>
                    <a:pt x="8" y="10"/>
                  </a:lnTo>
                  <a:lnTo>
                    <a:pt x="11" y="12"/>
                  </a:lnTo>
                  <a:lnTo>
                    <a:pt x="18" y="0"/>
                  </a:lnTo>
                  <a:lnTo>
                    <a:pt x="22" y="0"/>
                  </a:lnTo>
                  <a:lnTo>
                    <a:pt x="21" y="3"/>
                  </a:lnTo>
                  <a:lnTo>
                    <a:pt x="24" y="3"/>
                  </a:lnTo>
                  <a:lnTo>
                    <a:pt x="23" y="8"/>
                  </a:lnTo>
                  <a:lnTo>
                    <a:pt x="20" y="16"/>
                  </a:lnTo>
                  <a:lnTo>
                    <a:pt x="20" y="19"/>
                  </a:lnTo>
                  <a:lnTo>
                    <a:pt x="18" y="26"/>
                  </a:lnTo>
                  <a:lnTo>
                    <a:pt x="19" y="28"/>
                  </a:lnTo>
                  <a:lnTo>
                    <a:pt x="16" y="38"/>
                  </a:lnTo>
                  <a:lnTo>
                    <a:pt x="12" y="43"/>
                  </a:lnTo>
                  <a:lnTo>
                    <a:pt x="8" y="43"/>
                  </a:lnTo>
                  <a:lnTo>
                    <a:pt x="5" y="50"/>
                  </a:lnTo>
                  <a:lnTo>
                    <a:pt x="5" y="5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5" name="Freeform 27">
              <a:extLst>
                <a:ext uri="{FF2B5EF4-FFF2-40B4-BE49-F238E27FC236}">
                  <a16:creationId xmlns:a16="http://schemas.microsoft.com/office/drawing/2014/main" id="{E4C33903-1C3F-C460-5070-60A85D7218E0}"/>
                </a:ext>
              </a:extLst>
            </p:cNvPr>
            <p:cNvSpPr>
              <a:spLocks/>
            </p:cNvSpPr>
            <p:nvPr/>
          </p:nvSpPr>
          <p:spPr bwMode="auto">
            <a:xfrm>
              <a:off x="3531886" y="4766123"/>
              <a:ext cx="385580" cy="457188"/>
            </a:xfrm>
            <a:custGeom>
              <a:avLst/>
              <a:gdLst>
                <a:gd name="T0" fmla="*/ 202 w 210"/>
                <a:gd name="T1" fmla="*/ 198 h 249"/>
                <a:gd name="T2" fmla="*/ 202 w 210"/>
                <a:gd name="T3" fmla="*/ 192 h 249"/>
                <a:gd name="T4" fmla="*/ 185 w 210"/>
                <a:gd name="T5" fmla="*/ 182 h 249"/>
                <a:gd name="T6" fmla="*/ 170 w 210"/>
                <a:gd name="T7" fmla="*/ 182 h 249"/>
                <a:gd name="T8" fmla="*/ 142 w 210"/>
                <a:gd name="T9" fmla="*/ 188 h 249"/>
                <a:gd name="T10" fmla="*/ 136 w 210"/>
                <a:gd name="T11" fmla="*/ 204 h 249"/>
                <a:gd name="T12" fmla="*/ 136 w 210"/>
                <a:gd name="T13" fmla="*/ 214 h 249"/>
                <a:gd name="T14" fmla="*/ 131 w 210"/>
                <a:gd name="T15" fmla="*/ 237 h 249"/>
                <a:gd name="T16" fmla="*/ 128 w 210"/>
                <a:gd name="T17" fmla="*/ 233 h 249"/>
                <a:gd name="T18" fmla="*/ 110 w 210"/>
                <a:gd name="T19" fmla="*/ 232 h 249"/>
                <a:gd name="T20" fmla="*/ 105 w 210"/>
                <a:gd name="T21" fmla="*/ 248 h 249"/>
                <a:gd name="T22" fmla="*/ 94 w 210"/>
                <a:gd name="T23" fmla="*/ 234 h 249"/>
                <a:gd name="T24" fmla="*/ 72 w 210"/>
                <a:gd name="T25" fmla="*/ 229 h 249"/>
                <a:gd name="T26" fmla="*/ 60 w 210"/>
                <a:gd name="T27" fmla="*/ 246 h 249"/>
                <a:gd name="T28" fmla="*/ 48 w 210"/>
                <a:gd name="T29" fmla="*/ 249 h 249"/>
                <a:gd name="T30" fmla="*/ 39 w 210"/>
                <a:gd name="T31" fmla="*/ 223 h 249"/>
                <a:gd name="T32" fmla="*/ 28 w 210"/>
                <a:gd name="T33" fmla="*/ 201 h 249"/>
                <a:gd name="T34" fmla="*/ 31 w 210"/>
                <a:gd name="T35" fmla="*/ 183 h 249"/>
                <a:gd name="T36" fmla="*/ 22 w 210"/>
                <a:gd name="T37" fmla="*/ 175 h 249"/>
                <a:gd name="T38" fmla="*/ 19 w 210"/>
                <a:gd name="T39" fmla="*/ 161 h 249"/>
                <a:gd name="T40" fmla="*/ 9 w 210"/>
                <a:gd name="T41" fmla="*/ 149 h 249"/>
                <a:gd name="T42" fmla="*/ 17 w 210"/>
                <a:gd name="T43" fmla="*/ 128 h 249"/>
                <a:gd name="T44" fmla="*/ 9 w 210"/>
                <a:gd name="T45" fmla="*/ 112 h 249"/>
                <a:gd name="T46" fmla="*/ 12 w 210"/>
                <a:gd name="T47" fmla="*/ 106 h 249"/>
                <a:gd name="T48" fmla="*/ 8 w 210"/>
                <a:gd name="T49" fmla="*/ 98 h 249"/>
                <a:gd name="T50" fmla="*/ 14 w 210"/>
                <a:gd name="T51" fmla="*/ 89 h 249"/>
                <a:gd name="T52" fmla="*/ 13 w 210"/>
                <a:gd name="T53" fmla="*/ 73 h 249"/>
                <a:gd name="T54" fmla="*/ 13 w 210"/>
                <a:gd name="T55" fmla="*/ 59 h 249"/>
                <a:gd name="T56" fmla="*/ 16 w 210"/>
                <a:gd name="T57" fmla="*/ 53 h 249"/>
                <a:gd name="T58" fmla="*/ 0 w 210"/>
                <a:gd name="T59" fmla="*/ 22 h 249"/>
                <a:gd name="T60" fmla="*/ 13 w 210"/>
                <a:gd name="T61" fmla="*/ 24 h 249"/>
                <a:gd name="T62" fmla="*/ 22 w 210"/>
                <a:gd name="T63" fmla="*/ 23 h 249"/>
                <a:gd name="T64" fmla="*/ 25 w 210"/>
                <a:gd name="T65" fmla="*/ 17 h 249"/>
                <a:gd name="T66" fmla="*/ 39 w 210"/>
                <a:gd name="T67" fmla="*/ 10 h 249"/>
                <a:gd name="T68" fmla="*/ 48 w 210"/>
                <a:gd name="T69" fmla="*/ 3 h 249"/>
                <a:gd name="T70" fmla="*/ 69 w 210"/>
                <a:gd name="T71" fmla="*/ 0 h 249"/>
                <a:gd name="T72" fmla="*/ 68 w 210"/>
                <a:gd name="T73" fmla="*/ 14 h 249"/>
                <a:gd name="T74" fmla="*/ 70 w 210"/>
                <a:gd name="T75" fmla="*/ 21 h 249"/>
                <a:gd name="T76" fmla="*/ 70 w 210"/>
                <a:gd name="T77" fmla="*/ 34 h 249"/>
                <a:gd name="T78" fmla="*/ 89 w 210"/>
                <a:gd name="T79" fmla="*/ 51 h 249"/>
                <a:gd name="T80" fmla="*/ 107 w 210"/>
                <a:gd name="T81" fmla="*/ 54 h 249"/>
                <a:gd name="T82" fmla="*/ 115 w 210"/>
                <a:gd name="T83" fmla="*/ 61 h 249"/>
                <a:gd name="T84" fmla="*/ 126 w 210"/>
                <a:gd name="T85" fmla="*/ 65 h 249"/>
                <a:gd name="T86" fmla="*/ 133 w 210"/>
                <a:gd name="T87" fmla="*/ 71 h 249"/>
                <a:gd name="T88" fmla="*/ 144 w 210"/>
                <a:gd name="T89" fmla="*/ 71 h 249"/>
                <a:gd name="T90" fmla="*/ 154 w 210"/>
                <a:gd name="T91" fmla="*/ 76 h 249"/>
                <a:gd name="T92" fmla="*/ 156 w 210"/>
                <a:gd name="T93" fmla="*/ 87 h 249"/>
                <a:gd name="T94" fmla="*/ 159 w 210"/>
                <a:gd name="T95" fmla="*/ 93 h 249"/>
                <a:gd name="T96" fmla="*/ 160 w 210"/>
                <a:gd name="T97" fmla="*/ 100 h 249"/>
                <a:gd name="T98" fmla="*/ 155 w 210"/>
                <a:gd name="T99" fmla="*/ 101 h 249"/>
                <a:gd name="T100" fmla="*/ 163 w 210"/>
                <a:gd name="T101" fmla="*/ 123 h 249"/>
                <a:gd name="T102" fmla="*/ 195 w 210"/>
                <a:gd name="T103" fmla="*/ 124 h 249"/>
                <a:gd name="T104" fmla="*/ 193 w 210"/>
                <a:gd name="T105" fmla="*/ 135 h 249"/>
                <a:gd name="T106" fmla="*/ 196 w 210"/>
                <a:gd name="T107" fmla="*/ 143 h 249"/>
                <a:gd name="T108" fmla="*/ 205 w 210"/>
                <a:gd name="T109" fmla="*/ 148 h 249"/>
                <a:gd name="T110" fmla="*/ 210 w 210"/>
                <a:gd name="T111" fmla="*/ 160 h 249"/>
                <a:gd name="T112" fmla="*/ 208 w 210"/>
                <a:gd name="T113" fmla="*/ 174 h 249"/>
                <a:gd name="T114" fmla="*/ 204 w 210"/>
                <a:gd name="T115" fmla="*/ 183 h 249"/>
                <a:gd name="T116" fmla="*/ 207 w 210"/>
                <a:gd name="T117" fmla="*/ 194 h 249"/>
                <a:gd name="T118" fmla="*/ 202 w 210"/>
                <a:gd name="T119" fmla="*/ 198 h 249"/>
                <a:gd name="T120" fmla="*/ 202 w 210"/>
                <a:gd name="T121" fmla="*/ 19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 h="249">
                  <a:moveTo>
                    <a:pt x="202" y="198"/>
                  </a:moveTo>
                  <a:lnTo>
                    <a:pt x="202" y="192"/>
                  </a:lnTo>
                  <a:lnTo>
                    <a:pt x="185" y="182"/>
                  </a:lnTo>
                  <a:lnTo>
                    <a:pt x="170" y="182"/>
                  </a:lnTo>
                  <a:lnTo>
                    <a:pt x="142" y="188"/>
                  </a:lnTo>
                  <a:lnTo>
                    <a:pt x="136" y="204"/>
                  </a:lnTo>
                  <a:lnTo>
                    <a:pt x="136" y="214"/>
                  </a:lnTo>
                  <a:lnTo>
                    <a:pt x="131" y="237"/>
                  </a:lnTo>
                  <a:lnTo>
                    <a:pt x="128" y="233"/>
                  </a:lnTo>
                  <a:lnTo>
                    <a:pt x="110" y="232"/>
                  </a:lnTo>
                  <a:lnTo>
                    <a:pt x="105" y="248"/>
                  </a:lnTo>
                  <a:lnTo>
                    <a:pt x="94" y="234"/>
                  </a:lnTo>
                  <a:lnTo>
                    <a:pt x="72" y="229"/>
                  </a:lnTo>
                  <a:lnTo>
                    <a:pt x="60" y="246"/>
                  </a:lnTo>
                  <a:lnTo>
                    <a:pt x="48" y="249"/>
                  </a:lnTo>
                  <a:lnTo>
                    <a:pt x="39" y="223"/>
                  </a:lnTo>
                  <a:lnTo>
                    <a:pt x="28" y="201"/>
                  </a:lnTo>
                  <a:lnTo>
                    <a:pt x="31" y="183"/>
                  </a:lnTo>
                  <a:lnTo>
                    <a:pt x="22" y="175"/>
                  </a:lnTo>
                  <a:lnTo>
                    <a:pt x="19" y="161"/>
                  </a:lnTo>
                  <a:lnTo>
                    <a:pt x="9" y="149"/>
                  </a:lnTo>
                  <a:lnTo>
                    <a:pt x="17" y="128"/>
                  </a:lnTo>
                  <a:lnTo>
                    <a:pt x="9" y="112"/>
                  </a:lnTo>
                  <a:lnTo>
                    <a:pt x="12" y="106"/>
                  </a:lnTo>
                  <a:lnTo>
                    <a:pt x="8" y="98"/>
                  </a:lnTo>
                  <a:lnTo>
                    <a:pt x="14" y="89"/>
                  </a:lnTo>
                  <a:lnTo>
                    <a:pt x="13" y="73"/>
                  </a:lnTo>
                  <a:lnTo>
                    <a:pt x="13" y="59"/>
                  </a:lnTo>
                  <a:lnTo>
                    <a:pt x="16" y="53"/>
                  </a:lnTo>
                  <a:lnTo>
                    <a:pt x="0" y="22"/>
                  </a:lnTo>
                  <a:lnTo>
                    <a:pt x="13" y="24"/>
                  </a:lnTo>
                  <a:lnTo>
                    <a:pt x="22" y="23"/>
                  </a:lnTo>
                  <a:lnTo>
                    <a:pt x="25" y="17"/>
                  </a:lnTo>
                  <a:lnTo>
                    <a:pt x="39" y="10"/>
                  </a:lnTo>
                  <a:lnTo>
                    <a:pt x="48" y="3"/>
                  </a:lnTo>
                  <a:lnTo>
                    <a:pt x="69" y="0"/>
                  </a:lnTo>
                  <a:lnTo>
                    <a:pt x="68" y="14"/>
                  </a:lnTo>
                  <a:lnTo>
                    <a:pt x="70" y="21"/>
                  </a:lnTo>
                  <a:lnTo>
                    <a:pt x="70" y="34"/>
                  </a:lnTo>
                  <a:lnTo>
                    <a:pt x="89" y="51"/>
                  </a:lnTo>
                  <a:lnTo>
                    <a:pt x="107" y="54"/>
                  </a:lnTo>
                  <a:lnTo>
                    <a:pt x="115" y="61"/>
                  </a:lnTo>
                  <a:lnTo>
                    <a:pt x="126" y="65"/>
                  </a:lnTo>
                  <a:lnTo>
                    <a:pt x="133" y="71"/>
                  </a:lnTo>
                  <a:lnTo>
                    <a:pt x="144" y="71"/>
                  </a:lnTo>
                  <a:lnTo>
                    <a:pt x="154" y="76"/>
                  </a:lnTo>
                  <a:lnTo>
                    <a:pt x="156" y="87"/>
                  </a:lnTo>
                  <a:lnTo>
                    <a:pt x="159" y="93"/>
                  </a:lnTo>
                  <a:lnTo>
                    <a:pt x="160" y="100"/>
                  </a:lnTo>
                  <a:lnTo>
                    <a:pt x="155" y="101"/>
                  </a:lnTo>
                  <a:lnTo>
                    <a:pt x="163" y="123"/>
                  </a:lnTo>
                  <a:lnTo>
                    <a:pt x="195" y="124"/>
                  </a:lnTo>
                  <a:lnTo>
                    <a:pt x="193" y="135"/>
                  </a:lnTo>
                  <a:lnTo>
                    <a:pt x="196" y="143"/>
                  </a:lnTo>
                  <a:lnTo>
                    <a:pt x="205" y="148"/>
                  </a:lnTo>
                  <a:lnTo>
                    <a:pt x="210" y="160"/>
                  </a:lnTo>
                  <a:lnTo>
                    <a:pt x="208" y="174"/>
                  </a:lnTo>
                  <a:lnTo>
                    <a:pt x="204" y="183"/>
                  </a:lnTo>
                  <a:lnTo>
                    <a:pt x="207" y="194"/>
                  </a:lnTo>
                  <a:lnTo>
                    <a:pt x="202" y="198"/>
                  </a:lnTo>
                  <a:lnTo>
                    <a:pt x="202" y="19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6" name="Freeform 28">
              <a:extLst>
                <a:ext uri="{FF2B5EF4-FFF2-40B4-BE49-F238E27FC236}">
                  <a16:creationId xmlns:a16="http://schemas.microsoft.com/office/drawing/2014/main" id="{15C39991-91F8-657C-1608-5300AEE96891}"/>
                </a:ext>
              </a:extLst>
            </p:cNvPr>
            <p:cNvSpPr>
              <a:spLocks/>
            </p:cNvSpPr>
            <p:nvPr/>
          </p:nvSpPr>
          <p:spPr bwMode="auto">
            <a:xfrm>
              <a:off x="3388670" y="4242835"/>
              <a:ext cx="1208154" cy="1360548"/>
            </a:xfrm>
            <a:custGeom>
              <a:avLst/>
              <a:gdLst>
                <a:gd name="T0" fmla="*/ 298 w 658"/>
                <a:gd name="T1" fmla="*/ 57 h 741"/>
                <a:gd name="T2" fmla="*/ 324 w 658"/>
                <a:gd name="T3" fmla="*/ 55 h 741"/>
                <a:gd name="T4" fmla="*/ 342 w 658"/>
                <a:gd name="T5" fmla="*/ 60 h 741"/>
                <a:gd name="T6" fmla="*/ 373 w 658"/>
                <a:gd name="T7" fmla="*/ 20 h 741"/>
                <a:gd name="T8" fmla="*/ 400 w 658"/>
                <a:gd name="T9" fmla="*/ 66 h 741"/>
                <a:gd name="T10" fmla="*/ 423 w 658"/>
                <a:gd name="T11" fmla="*/ 103 h 741"/>
                <a:gd name="T12" fmla="*/ 485 w 658"/>
                <a:gd name="T13" fmla="*/ 128 h 741"/>
                <a:gd name="T14" fmla="*/ 543 w 658"/>
                <a:gd name="T15" fmla="*/ 154 h 741"/>
                <a:gd name="T16" fmla="*/ 628 w 658"/>
                <a:gd name="T17" fmla="*/ 196 h 741"/>
                <a:gd name="T18" fmla="*/ 658 w 658"/>
                <a:gd name="T19" fmla="*/ 239 h 741"/>
                <a:gd name="T20" fmla="*/ 610 w 658"/>
                <a:gd name="T21" fmla="*/ 331 h 741"/>
                <a:gd name="T22" fmla="*/ 593 w 658"/>
                <a:gd name="T23" fmla="*/ 397 h 741"/>
                <a:gd name="T24" fmla="*/ 583 w 658"/>
                <a:gd name="T25" fmla="*/ 472 h 741"/>
                <a:gd name="T26" fmla="*/ 550 w 658"/>
                <a:gd name="T27" fmla="*/ 536 h 741"/>
                <a:gd name="T28" fmla="*/ 479 w 658"/>
                <a:gd name="T29" fmla="*/ 557 h 741"/>
                <a:gd name="T30" fmla="*/ 451 w 658"/>
                <a:gd name="T31" fmla="*/ 616 h 741"/>
                <a:gd name="T32" fmla="*/ 425 w 658"/>
                <a:gd name="T33" fmla="*/ 688 h 741"/>
                <a:gd name="T34" fmla="*/ 391 w 658"/>
                <a:gd name="T35" fmla="*/ 741 h 741"/>
                <a:gd name="T36" fmla="*/ 364 w 658"/>
                <a:gd name="T37" fmla="*/ 698 h 741"/>
                <a:gd name="T38" fmla="*/ 311 w 658"/>
                <a:gd name="T39" fmla="*/ 674 h 741"/>
                <a:gd name="T40" fmla="*/ 367 w 658"/>
                <a:gd name="T41" fmla="*/ 611 h 741"/>
                <a:gd name="T42" fmla="*/ 351 w 658"/>
                <a:gd name="T43" fmla="*/ 578 h 741"/>
                <a:gd name="T44" fmla="*/ 338 w 658"/>
                <a:gd name="T45" fmla="*/ 556 h 741"/>
                <a:gd name="T46" fmla="*/ 323 w 658"/>
                <a:gd name="T47" fmla="*/ 525 h 741"/>
                <a:gd name="T48" fmla="*/ 286 w 658"/>
                <a:gd name="T49" fmla="*/ 494 h 741"/>
                <a:gd name="T50" fmla="*/ 286 w 658"/>
                <a:gd name="T51" fmla="*/ 459 h 741"/>
                <a:gd name="T52" fmla="*/ 271 w 658"/>
                <a:gd name="T53" fmla="*/ 420 h 741"/>
                <a:gd name="T54" fmla="*/ 238 w 658"/>
                <a:gd name="T55" fmla="*/ 385 h 741"/>
                <a:gd name="T56" fmla="*/ 222 w 658"/>
                <a:gd name="T57" fmla="*/ 356 h 741"/>
                <a:gd name="T58" fmla="*/ 185 w 658"/>
                <a:gd name="T59" fmla="*/ 339 h 741"/>
                <a:gd name="T60" fmla="*/ 146 w 658"/>
                <a:gd name="T61" fmla="*/ 299 h 741"/>
                <a:gd name="T62" fmla="*/ 103 w 658"/>
                <a:gd name="T63" fmla="*/ 302 h 741"/>
                <a:gd name="T64" fmla="*/ 69 w 658"/>
                <a:gd name="T65" fmla="*/ 311 h 741"/>
                <a:gd name="T66" fmla="*/ 33 w 658"/>
                <a:gd name="T67" fmla="*/ 291 h 741"/>
                <a:gd name="T68" fmla="*/ 8 w 658"/>
                <a:gd name="T69" fmla="*/ 259 h 741"/>
                <a:gd name="T70" fmla="*/ 14 w 658"/>
                <a:gd name="T71" fmla="*/ 225 h 741"/>
                <a:gd name="T72" fmla="*/ 36 w 658"/>
                <a:gd name="T73" fmla="*/ 186 h 741"/>
                <a:gd name="T74" fmla="*/ 74 w 658"/>
                <a:gd name="T75" fmla="*/ 128 h 741"/>
                <a:gd name="T76" fmla="*/ 64 w 658"/>
                <a:gd name="T77" fmla="*/ 88 h 741"/>
                <a:gd name="T78" fmla="*/ 67 w 658"/>
                <a:gd name="T79" fmla="*/ 78 h 741"/>
                <a:gd name="T80" fmla="*/ 110 w 658"/>
                <a:gd name="T81" fmla="*/ 66 h 741"/>
                <a:gd name="T82" fmla="*/ 139 w 658"/>
                <a:gd name="T83" fmla="*/ 84 h 741"/>
                <a:gd name="T84" fmla="*/ 163 w 658"/>
                <a:gd name="T85" fmla="*/ 62 h 741"/>
                <a:gd name="T86" fmla="*/ 159 w 658"/>
                <a:gd name="T87" fmla="*/ 40 h 741"/>
                <a:gd name="T88" fmla="*/ 168 w 658"/>
                <a:gd name="T89" fmla="*/ 22 h 741"/>
                <a:gd name="T90" fmla="*/ 217 w 658"/>
                <a:gd name="T91" fmla="*/ 13 h 741"/>
                <a:gd name="T92" fmla="*/ 234 w 658"/>
                <a:gd name="T93" fmla="*/ 3 h 741"/>
                <a:gd name="T94" fmla="*/ 236 w 658"/>
                <a:gd name="T95" fmla="*/ 31 h 741"/>
                <a:gd name="T96" fmla="*/ 248 w 658"/>
                <a:gd name="T97" fmla="*/ 74 h 741"/>
                <a:gd name="T98" fmla="*/ 271 w 658"/>
                <a:gd name="T99" fmla="*/ 67 h 741"/>
                <a:gd name="T100" fmla="*/ 290 w 658"/>
                <a:gd name="T101" fmla="*/ 6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8" h="741">
                  <a:moveTo>
                    <a:pt x="290" y="62"/>
                  </a:moveTo>
                  <a:lnTo>
                    <a:pt x="300" y="65"/>
                  </a:lnTo>
                  <a:lnTo>
                    <a:pt x="301" y="60"/>
                  </a:lnTo>
                  <a:lnTo>
                    <a:pt x="298" y="57"/>
                  </a:lnTo>
                  <a:lnTo>
                    <a:pt x="300" y="51"/>
                  </a:lnTo>
                  <a:lnTo>
                    <a:pt x="307" y="53"/>
                  </a:lnTo>
                  <a:lnTo>
                    <a:pt x="314" y="51"/>
                  </a:lnTo>
                  <a:lnTo>
                    <a:pt x="324" y="55"/>
                  </a:lnTo>
                  <a:lnTo>
                    <a:pt x="331" y="59"/>
                  </a:lnTo>
                  <a:lnTo>
                    <a:pt x="337" y="54"/>
                  </a:lnTo>
                  <a:lnTo>
                    <a:pt x="340" y="54"/>
                  </a:lnTo>
                  <a:lnTo>
                    <a:pt x="342" y="60"/>
                  </a:lnTo>
                  <a:lnTo>
                    <a:pt x="351" y="59"/>
                  </a:lnTo>
                  <a:lnTo>
                    <a:pt x="357" y="51"/>
                  </a:lnTo>
                  <a:lnTo>
                    <a:pt x="362" y="37"/>
                  </a:lnTo>
                  <a:lnTo>
                    <a:pt x="373" y="20"/>
                  </a:lnTo>
                  <a:lnTo>
                    <a:pt x="379" y="19"/>
                  </a:lnTo>
                  <a:lnTo>
                    <a:pt x="382" y="30"/>
                  </a:lnTo>
                  <a:lnTo>
                    <a:pt x="391" y="62"/>
                  </a:lnTo>
                  <a:lnTo>
                    <a:pt x="400" y="66"/>
                  </a:lnTo>
                  <a:lnTo>
                    <a:pt x="401" y="79"/>
                  </a:lnTo>
                  <a:lnTo>
                    <a:pt x="388" y="95"/>
                  </a:lnTo>
                  <a:lnTo>
                    <a:pt x="393" y="100"/>
                  </a:lnTo>
                  <a:lnTo>
                    <a:pt x="423" y="103"/>
                  </a:lnTo>
                  <a:lnTo>
                    <a:pt x="424" y="122"/>
                  </a:lnTo>
                  <a:lnTo>
                    <a:pt x="436" y="110"/>
                  </a:lnTo>
                  <a:lnTo>
                    <a:pt x="457" y="117"/>
                  </a:lnTo>
                  <a:lnTo>
                    <a:pt x="485" y="128"/>
                  </a:lnTo>
                  <a:lnTo>
                    <a:pt x="493" y="140"/>
                  </a:lnTo>
                  <a:lnTo>
                    <a:pt x="491" y="150"/>
                  </a:lnTo>
                  <a:lnTo>
                    <a:pt x="511" y="144"/>
                  </a:lnTo>
                  <a:lnTo>
                    <a:pt x="543" y="154"/>
                  </a:lnTo>
                  <a:lnTo>
                    <a:pt x="568" y="154"/>
                  </a:lnTo>
                  <a:lnTo>
                    <a:pt x="593" y="169"/>
                  </a:lnTo>
                  <a:lnTo>
                    <a:pt x="615" y="191"/>
                  </a:lnTo>
                  <a:lnTo>
                    <a:pt x="628" y="196"/>
                  </a:lnTo>
                  <a:lnTo>
                    <a:pt x="642" y="197"/>
                  </a:lnTo>
                  <a:lnTo>
                    <a:pt x="649" y="203"/>
                  </a:lnTo>
                  <a:lnTo>
                    <a:pt x="655" y="227"/>
                  </a:lnTo>
                  <a:lnTo>
                    <a:pt x="658" y="239"/>
                  </a:lnTo>
                  <a:lnTo>
                    <a:pt x="652" y="270"/>
                  </a:lnTo>
                  <a:lnTo>
                    <a:pt x="644" y="282"/>
                  </a:lnTo>
                  <a:lnTo>
                    <a:pt x="621" y="309"/>
                  </a:lnTo>
                  <a:lnTo>
                    <a:pt x="610" y="331"/>
                  </a:lnTo>
                  <a:lnTo>
                    <a:pt x="599" y="347"/>
                  </a:lnTo>
                  <a:lnTo>
                    <a:pt x="595" y="348"/>
                  </a:lnTo>
                  <a:lnTo>
                    <a:pt x="591" y="362"/>
                  </a:lnTo>
                  <a:lnTo>
                    <a:pt x="593" y="397"/>
                  </a:lnTo>
                  <a:lnTo>
                    <a:pt x="590" y="426"/>
                  </a:lnTo>
                  <a:lnTo>
                    <a:pt x="590" y="439"/>
                  </a:lnTo>
                  <a:lnTo>
                    <a:pt x="585" y="446"/>
                  </a:lnTo>
                  <a:lnTo>
                    <a:pt x="583" y="472"/>
                  </a:lnTo>
                  <a:lnTo>
                    <a:pt x="568" y="496"/>
                  </a:lnTo>
                  <a:lnTo>
                    <a:pt x="566" y="516"/>
                  </a:lnTo>
                  <a:lnTo>
                    <a:pt x="553" y="525"/>
                  </a:lnTo>
                  <a:lnTo>
                    <a:pt x="550" y="536"/>
                  </a:lnTo>
                  <a:lnTo>
                    <a:pt x="533" y="536"/>
                  </a:lnTo>
                  <a:lnTo>
                    <a:pt x="508" y="543"/>
                  </a:lnTo>
                  <a:lnTo>
                    <a:pt x="496" y="551"/>
                  </a:lnTo>
                  <a:lnTo>
                    <a:pt x="479" y="557"/>
                  </a:lnTo>
                  <a:lnTo>
                    <a:pt x="461" y="572"/>
                  </a:lnTo>
                  <a:lnTo>
                    <a:pt x="448" y="591"/>
                  </a:lnTo>
                  <a:lnTo>
                    <a:pt x="448" y="605"/>
                  </a:lnTo>
                  <a:lnTo>
                    <a:pt x="451" y="616"/>
                  </a:lnTo>
                  <a:lnTo>
                    <a:pt x="451" y="635"/>
                  </a:lnTo>
                  <a:lnTo>
                    <a:pt x="448" y="645"/>
                  </a:lnTo>
                  <a:lnTo>
                    <a:pt x="438" y="655"/>
                  </a:lnTo>
                  <a:lnTo>
                    <a:pt x="425" y="688"/>
                  </a:lnTo>
                  <a:lnTo>
                    <a:pt x="413" y="703"/>
                  </a:lnTo>
                  <a:lnTo>
                    <a:pt x="403" y="713"/>
                  </a:lnTo>
                  <a:lnTo>
                    <a:pt x="399" y="731"/>
                  </a:lnTo>
                  <a:lnTo>
                    <a:pt x="391" y="741"/>
                  </a:lnTo>
                  <a:lnTo>
                    <a:pt x="384" y="731"/>
                  </a:lnTo>
                  <a:lnTo>
                    <a:pt x="390" y="722"/>
                  </a:lnTo>
                  <a:lnTo>
                    <a:pt x="378" y="708"/>
                  </a:lnTo>
                  <a:lnTo>
                    <a:pt x="364" y="698"/>
                  </a:lnTo>
                  <a:lnTo>
                    <a:pt x="345" y="686"/>
                  </a:lnTo>
                  <a:lnTo>
                    <a:pt x="339" y="686"/>
                  </a:lnTo>
                  <a:lnTo>
                    <a:pt x="321" y="671"/>
                  </a:lnTo>
                  <a:lnTo>
                    <a:pt x="311" y="674"/>
                  </a:lnTo>
                  <a:lnTo>
                    <a:pt x="329" y="648"/>
                  </a:lnTo>
                  <a:lnTo>
                    <a:pt x="345" y="629"/>
                  </a:lnTo>
                  <a:lnTo>
                    <a:pt x="354" y="622"/>
                  </a:lnTo>
                  <a:lnTo>
                    <a:pt x="367" y="611"/>
                  </a:lnTo>
                  <a:lnTo>
                    <a:pt x="365" y="596"/>
                  </a:lnTo>
                  <a:lnTo>
                    <a:pt x="356" y="585"/>
                  </a:lnTo>
                  <a:lnTo>
                    <a:pt x="348" y="588"/>
                  </a:lnTo>
                  <a:lnTo>
                    <a:pt x="351" y="578"/>
                  </a:lnTo>
                  <a:lnTo>
                    <a:pt x="351" y="566"/>
                  </a:lnTo>
                  <a:lnTo>
                    <a:pt x="351" y="556"/>
                  </a:lnTo>
                  <a:lnTo>
                    <a:pt x="344" y="553"/>
                  </a:lnTo>
                  <a:lnTo>
                    <a:pt x="338" y="556"/>
                  </a:lnTo>
                  <a:lnTo>
                    <a:pt x="332" y="554"/>
                  </a:lnTo>
                  <a:lnTo>
                    <a:pt x="330" y="548"/>
                  </a:lnTo>
                  <a:lnTo>
                    <a:pt x="326" y="530"/>
                  </a:lnTo>
                  <a:lnTo>
                    <a:pt x="323" y="525"/>
                  </a:lnTo>
                  <a:lnTo>
                    <a:pt x="311" y="519"/>
                  </a:lnTo>
                  <a:lnTo>
                    <a:pt x="305" y="523"/>
                  </a:lnTo>
                  <a:lnTo>
                    <a:pt x="288" y="519"/>
                  </a:lnTo>
                  <a:lnTo>
                    <a:pt x="286" y="494"/>
                  </a:lnTo>
                  <a:lnTo>
                    <a:pt x="280" y="483"/>
                  </a:lnTo>
                  <a:lnTo>
                    <a:pt x="285" y="479"/>
                  </a:lnTo>
                  <a:lnTo>
                    <a:pt x="282" y="468"/>
                  </a:lnTo>
                  <a:lnTo>
                    <a:pt x="286" y="459"/>
                  </a:lnTo>
                  <a:lnTo>
                    <a:pt x="288" y="445"/>
                  </a:lnTo>
                  <a:lnTo>
                    <a:pt x="283" y="433"/>
                  </a:lnTo>
                  <a:lnTo>
                    <a:pt x="274" y="428"/>
                  </a:lnTo>
                  <a:lnTo>
                    <a:pt x="271" y="420"/>
                  </a:lnTo>
                  <a:lnTo>
                    <a:pt x="273" y="409"/>
                  </a:lnTo>
                  <a:lnTo>
                    <a:pt x="241" y="408"/>
                  </a:lnTo>
                  <a:lnTo>
                    <a:pt x="233" y="386"/>
                  </a:lnTo>
                  <a:lnTo>
                    <a:pt x="238" y="385"/>
                  </a:lnTo>
                  <a:lnTo>
                    <a:pt x="237" y="378"/>
                  </a:lnTo>
                  <a:lnTo>
                    <a:pt x="234" y="372"/>
                  </a:lnTo>
                  <a:lnTo>
                    <a:pt x="232" y="361"/>
                  </a:lnTo>
                  <a:lnTo>
                    <a:pt x="222" y="356"/>
                  </a:lnTo>
                  <a:lnTo>
                    <a:pt x="211" y="356"/>
                  </a:lnTo>
                  <a:lnTo>
                    <a:pt x="204" y="350"/>
                  </a:lnTo>
                  <a:lnTo>
                    <a:pt x="193" y="346"/>
                  </a:lnTo>
                  <a:lnTo>
                    <a:pt x="185" y="339"/>
                  </a:lnTo>
                  <a:lnTo>
                    <a:pt x="167" y="336"/>
                  </a:lnTo>
                  <a:lnTo>
                    <a:pt x="148" y="319"/>
                  </a:lnTo>
                  <a:lnTo>
                    <a:pt x="148" y="306"/>
                  </a:lnTo>
                  <a:lnTo>
                    <a:pt x="146" y="299"/>
                  </a:lnTo>
                  <a:lnTo>
                    <a:pt x="147" y="285"/>
                  </a:lnTo>
                  <a:lnTo>
                    <a:pt x="126" y="288"/>
                  </a:lnTo>
                  <a:lnTo>
                    <a:pt x="117" y="295"/>
                  </a:lnTo>
                  <a:lnTo>
                    <a:pt x="103" y="302"/>
                  </a:lnTo>
                  <a:lnTo>
                    <a:pt x="100" y="308"/>
                  </a:lnTo>
                  <a:lnTo>
                    <a:pt x="91" y="309"/>
                  </a:lnTo>
                  <a:lnTo>
                    <a:pt x="78" y="307"/>
                  </a:lnTo>
                  <a:lnTo>
                    <a:pt x="69" y="311"/>
                  </a:lnTo>
                  <a:lnTo>
                    <a:pt x="61" y="308"/>
                  </a:lnTo>
                  <a:lnTo>
                    <a:pt x="61" y="279"/>
                  </a:lnTo>
                  <a:lnTo>
                    <a:pt x="48" y="291"/>
                  </a:lnTo>
                  <a:lnTo>
                    <a:pt x="33" y="291"/>
                  </a:lnTo>
                  <a:lnTo>
                    <a:pt x="26" y="280"/>
                  </a:lnTo>
                  <a:lnTo>
                    <a:pt x="15" y="279"/>
                  </a:lnTo>
                  <a:lnTo>
                    <a:pt x="18" y="271"/>
                  </a:lnTo>
                  <a:lnTo>
                    <a:pt x="8" y="259"/>
                  </a:lnTo>
                  <a:lnTo>
                    <a:pt x="0" y="242"/>
                  </a:lnTo>
                  <a:lnTo>
                    <a:pt x="5" y="239"/>
                  </a:lnTo>
                  <a:lnTo>
                    <a:pt x="4" y="231"/>
                  </a:lnTo>
                  <a:lnTo>
                    <a:pt x="14" y="225"/>
                  </a:lnTo>
                  <a:lnTo>
                    <a:pt x="12" y="215"/>
                  </a:lnTo>
                  <a:lnTo>
                    <a:pt x="17" y="208"/>
                  </a:lnTo>
                  <a:lnTo>
                    <a:pt x="17" y="199"/>
                  </a:lnTo>
                  <a:lnTo>
                    <a:pt x="36" y="186"/>
                  </a:lnTo>
                  <a:lnTo>
                    <a:pt x="49" y="182"/>
                  </a:lnTo>
                  <a:lnTo>
                    <a:pt x="52" y="179"/>
                  </a:lnTo>
                  <a:lnTo>
                    <a:pt x="67" y="181"/>
                  </a:lnTo>
                  <a:lnTo>
                    <a:pt x="74" y="128"/>
                  </a:lnTo>
                  <a:lnTo>
                    <a:pt x="74" y="120"/>
                  </a:lnTo>
                  <a:lnTo>
                    <a:pt x="71" y="110"/>
                  </a:lnTo>
                  <a:lnTo>
                    <a:pt x="63" y="102"/>
                  </a:lnTo>
                  <a:lnTo>
                    <a:pt x="64" y="88"/>
                  </a:lnTo>
                  <a:lnTo>
                    <a:pt x="73" y="85"/>
                  </a:lnTo>
                  <a:lnTo>
                    <a:pt x="77" y="88"/>
                  </a:lnTo>
                  <a:lnTo>
                    <a:pt x="77" y="80"/>
                  </a:lnTo>
                  <a:lnTo>
                    <a:pt x="67" y="78"/>
                  </a:lnTo>
                  <a:lnTo>
                    <a:pt x="67" y="66"/>
                  </a:lnTo>
                  <a:lnTo>
                    <a:pt x="100" y="67"/>
                  </a:lnTo>
                  <a:lnTo>
                    <a:pt x="106" y="60"/>
                  </a:lnTo>
                  <a:lnTo>
                    <a:pt x="110" y="66"/>
                  </a:lnTo>
                  <a:lnTo>
                    <a:pt x="113" y="77"/>
                  </a:lnTo>
                  <a:lnTo>
                    <a:pt x="117" y="75"/>
                  </a:lnTo>
                  <a:lnTo>
                    <a:pt x="126" y="85"/>
                  </a:lnTo>
                  <a:lnTo>
                    <a:pt x="139" y="84"/>
                  </a:lnTo>
                  <a:lnTo>
                    <a:pt x="142" y="78"/>
                  </a:lnTo>
                  <a:lnTo>
                    <a:pt x="154" y="74"/>
                  </a:lnTo>
                  <a:lnTo>
                    <a:pt x="162" y="71"/>
                  </a:lnTo>
                  <a:lnTo>
                    <a:pt x="163" y="62"/>
                  </a:lnTo>
                  <a:lnTo>
                    <a:pt x="176" y="57"/>
                  </a:lnTo>
                  <a:lnTo>
                    <a:pt x="175" y="53"/>
                  </a:lnTo>
                  <a:lnTo>
                    <a:pt x="160" y="51"/>
                  </a:lnTo>
                  <a:lnTo>
                    <a:pt x="159" y="40"/>
                  </a:lnTo>
                  <a:lnTo>
                    <a:pt x="160" y="27"/>
                  </a:lnTo>
                  <a:lnTo>
                    <a:pt x="152" y="22"/>
                  </a:lnTo>
                  <a:lnTo>
                    <a:pt x="155" y="20"/>
                  </a:lnTo>
                  <a:lnTo>
                    <a:pt x="168" y="22"/>
                  </a:lnTo>
                  <a:lnTo>
                    <a:pt x="181" y="27"/>
                  </a:lnTo>
                  <a:lnTo>
                    <a:pt x="185" y="22"/>
                  </a:lnTo>
                  <a:lnTo>
                    <a:pt x="198" y="20"/>
                  </a:lnTo>
                  <a:lnTo>
                    <a:pt x="217" y="13"/>
                  </a:lnTo>
                  <a:lnTo>
                    <a:pt x="223" y="5"/>
                  </a:lnTo>
                  <a:lnTo>
                    <a:pt x="221" y="0"/>
                  </a:lnTo>
                  <a:lnTo>
                    <a:pt x="230" y="0"/>
                  </a:lnTo>
                  <a:lnTo>
                    <a:pt x="234" y="3"/>
                  </a:lnTo>
                  <a:lnTo>
                    <a:pt x="231" y="12"/>
                  </a:lnTo>
                  <a:lnTo>
                    <a:pt x="237" y="15"/>
                  </a:lnTo>
                  <a:lnTo>
                    <a:pt x="240" y="24"/>
                  </a:lnTo>
                  <a:lnTo>
                    <a:pt x="236" y="31"/>
                  </a:lnTo>
                  <a:lnTo>
                    <a:pt x="233" y="46"/>
                  </a:lnTo>
                  <a:lnTo>
                    <a:pt x="237" y="57"/>
                  </a:lnTo>
                  <a:lnTo>
                    <a:pt x="238" y="65"/>
                  </a:lnTo>
                  <a:lnTo>
                    <a:pt x="248" y="74"/>
                  </a:lnTo>
                  <a:lnTo>
                    <a:pt x="257" y="75"/>
                  </a:lnTo>
                  <a:lnTo>
                    <a:pt x="258" y="71"/>
                  </a:lnTo>
                  <a:lnTo>
                    <a:pt x="264" y="70"/>
                  </a:lnTo>
                  <a:lnTo>
                    <a:pt x="271" y="67"/>
                  </a:lnTo>
                  <a:lnTo>
                    <a:pt x="277" y="62"/>
                  </a:lnTo>
                  <a:lnTo>
                    <a:pt x="286" y="64"/>
                  </a:lnTo>
                  <a:lnTo>
                    <a:pt x="290" y="62"/>
                  </a:lnTo>
                  <a:lnTo>
                    <a:pt x="290" y="62"/>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7" name="Freeform 29">
              <a:extLst>
                <a:ext uri="{FF2B5EF4-FFF2-40B4-BE49-F238E27FC236}">
                  <a16:creationId xmlns:a16="http://schemas.microsoft.com/office/drawing/2014/main" id="{0701967D-C194-3283-528B-96E439EE69BD}"/>
                </a:ext>
              </a:extLst>
            </p:cNvPr>
            <p:cNvSpPr>
              <a:spLocks/>
            </p:cNvSpPr>
            <p:nvPr/>
          </p:nvSpPr>
          <p:spPr bwMode="auto">
            <a:xfrm>
              <a:off x="9179728" y="4233654"/>
              <a:ext cx="38558" cy="49574"/>
            </a:xfrm>
            <a:custGeom>
              <a:avLst/>
              <a:gdLst>
                <a:gd name="T0" fmla="*/ 0 w 21"/>
                <a:gd name="T1" fmla="*/ 18 h 27"/>
                <a:gd name="T2" fmla="*/ 7 w 21"/>
                <a:gd name="T3" fmla="*/ 11 h 27"/>
                <a:gd name="T4" fmla="*/ 21 w 21"/>
                <a:gd name="T5" fmla="*/ 0 h 27"/>
                <a:gd name="T6" fmla="*/ 20 w 21"/>
                <a:gd name="T7" fmla="*/ 10 h 27"/>
                <a:gd name="T8" fmla="*/ 20 w 21"/>
                <a:gd name="T9" fmla="*/ 22 h 27"/>
                <a:gd name="T10" fmla="*/ 12 w 21"/>
                <a:gd name="T11" fmla="*/ 22 h 27"/>
                <a:gd name="T12" fmla="*/ 9 w 21"/>
                <a:gd name="T13" fmla="*/ 27 h 27"/>
                <a:gd name="T14" fmla="*/ 0 w 21"/>
                <a:gd name="T15" fmla="*/ 18 h 27"/>
                <a:gd name="T16" fmla="*/ 0 w 21"/>
                <a:gd name="T17"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7">
                  <a:moveTo>
                    <a:pt x="0" y="18"/>
                  </a:moveTo>
                  <a:lnTo>
                    <a:pt x="7" y="11"/>
                  </a:lnTo>
                  <a:lnTo>
                    <a:pt x="21" y="0"/>
                  </a:lnTo>
                  <a:lnTo>
                    <a:pt x="20" y="10"/>
                  </a:lnTo>
                  <a:lnTo>
                    <a:pt x="20" y="22"/>
                  </a:lnTo>
                  <a:lnTo>
                    <a:pt x="12" y="22"/>
                  </a:lnTo>
                  <a:lnTo>
                    <a:pt x="9" y="27"/>
                  </a:lnTo>
                  <a:lnTo>
                    <a:pt x="0" y="18"/>
                  </a:lnTo>
                  <a:lnTo>
                    <a:pt x="0" y="1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8" name="Freeform 30">
              <a:extLst>
                <a:ext uri="{FF2B5EF4-FFF2-40B4-BE49-F238E27FC236}">
                  <a16:creationId xmlns:a16="http://schemas.microsoft.com/office/drawing/2014/main" id="{7D3A8B00-004D-A8CD-C93B-4669666B7073}"/>
                </a:ext>
              </a:extLst>
            </p:cNvPr>
            <p:cNvSpPr>
              <a:spLocks/>
            </p:cNvSpPr>
            <p:nvPr/>
          </p:nvSpPr>
          <p:spPr bwMode="auto">
            <a:xfrm>
              <a:off x="8313090" y="3436787"/>
              <a:ext cx="100985" cy="55083"/>
            </a:xfrm>
            <a:custGeom>
              <a:avLst/>
              <a:gdLst>
                <a:gd name="T0" fmla="*/ 45 w 55"/>
                <a:gd name="T1" fmla="*/ 10 h 30"/>
                <a:gd name="T2" fmla="*/ 53 w 55"/>
                <a:gd name="T3" fmla="*/ 16 h 30"/>
                <a:gd name="T4" fmla="*/ 55 w 55"/>
                <a:gd name="T5" fmla="*/ 27 h 30"/>
                <a:gd name="T6" fmla="*/ 41 w 55"/>
                <a:gd name="T7" fmla="*/ 28 h 30"/>
                <a:gd name="T8" fmla="*/ 27 w 55"/>
                <a:gd name="T9" fmla="*/ 27 h 30"/>
                <a:gd name="T10" fmla="*/ 18 w 55"/>
                <a:gd name="T11" fmla="*/ 30 h 30"/>
                <a:gd name="T12" fmla="*/ 1 w 55"/>
                <a:gd name="T13" fmla="*/ 22 h 30"/>
                <a:gd name="T14" fmla="*/ 0 w 55"/>
                <a:gd name="T15" fmla="*/ 19 h 30"/>
                <a:gd name="T16" fmla="*/ 8 w 55"/>
                <a:gd name="T17" fmla="*/ 5 h 30"/>
                <a:gd name="T18" fmla="*/ 15 w 55"/>
                <a:gd name="T19" fmla="*/ 0 h 30"/>
                <a:gd name="T20" fmla="*/ 28 w 55"/>
                <a:gd name="T21" fmla="*/ 4 h 30"/>
                <a:gd name="T22" fmla="*/ 37 w 55"/>
                <a:gd name="T23" fmla="*/ 5 h 30"/>
                <a:gd name="T24" fmla="*/ 45 w 55"/>
                <a:gd name="T25" fmla="*/ 10 h 30"/>
                <a:gd name="T26" fmla="*/ 45 w 55"/>
                <a:gd name="T2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0">
                  <a:moveTo>
                    <a:pt x="45" y="10"/>
                  </a:moveTo>
                  <a:lnTo>
                    <a:pt x="53" y="16"/>
                  </a:lnTo>
                  <a:lnTo>
                    <a:pt x="55" y="27"/>
                  </a:lnTo>
                  <a:lnTo>
                    <a:pt x="41" y="28"/>
                  </a:lnTo>
                  <a:lnTo>
                    <a:pt x="27" y="27"/>
                  </a:lnTo>
                  <a:lnTo>
                    <a:pt x="18" y="30"/>
                  </a:lnTo>
                  <a:lnTo>
                    <a:pt x="1" y="22"/>
                  </a:lnTo>
                  <a:lnTo>
                    <a:pt x="0" y="19"/>
                  </a:lnTo>
                  <a:lnTo>
                    <a:pt x="8" y="5"/>
                  </a:lnTo>
                  <a:lnTo>
                    <a:pt x="15" y="0"/>
                  </a:lnTo>
                  <a:lnTo>
                    <a:pt x="28" y="4"/>
                  </a:lnTo>
                  <a:lnTo>
                    <a:pt x="37" y="5"/>
                  </a:lnTo>
                  <a:lnTo>
                    <a:pt x="45" y="10"/>
                  </a:lnTo>
                  <a:lnTo>
                    <a:pt x="45" y="1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9" name="Freeform 31">
              <a:extLst>
                <a:ext uri="{FF2B5EF4-FFF2-40B4-BE49-F238E27FC236}">
                  <a16:creationId xmlns:a16="http://schemas.microsoft.com/office/drawing/2014/main" id="{E0E13F45-6936-8727-FFCB-9550F4C92A45}"/>
                </a:ext>
              </a:extLst>
            </p:cNvPr>
            <p:cNvSpPr>
              <a:spLocks/>
            </p:cNvSpPr>
            <p:nvPr/>
          </p:nvSpPr>
          <p:spPr bwMode="auto">
            <a:xfrm>
              <a:off x="6262166" y="5041538"/>
              <a:ext cx="290104" cy="319482"/>
            </a:xfrm>
            <a:custGeom>
              <a:avLst/>
              <a:gdLst>
                <a:gd name="T0" fmla="*/ 92 w 158"/>
                <a:gd name="T1" fmla="*/ 1 h 174"/>
                <a:gd name="T2" fmla="*/ 98 w 158"/>
                <a:gd name="T3" fmla="*/ 16 h 174"/>
                <a:gd name="T4" fmla="*/ 101 w 158"/>
                <a:gd name="T5" fmla="*/ 20 h 174"/>
                <a:gd name="T6" fmla="*/ 106 w 158"/>
                <a:gd name="T7" fmla="*/ 31 h 174"/>
                <a:gd name="T8" fmla="*/ 124 w 158"/>
                <a:gd name="T9" fmla="*/ 52 h 174"/>
                <a:gd name="T10" fmla="*/ 131 w 158"/>
                <a:gd name="T11" fmla="*/ 54 h 174"/>
                <a:gd name="T12" fmla="*/ 131 w 158"/>
                <a:gd name="T13" fmla="*/ 61 h 174"/>
                <a:gd name="T14" fmla="*/ 135 w 158"/>
                <a:gd name="T15" fmla="*/ 73 h 174"/>
                <a:gd name="T16" fmla="*/ 148 w 158"/>
                <a:gd name="T17" fmla="*/ 76 h 174"/>
                <a:gd name="T18" fmla="*/ 158 w 158"/>
                <a:gd name="T19" fmla="*/ 84 h 174"/>
                <a:gd name="T20" fmla="*/ 134 w 158"/>
                <a:gd name="T21" fmla="*/ 99 h 174"/>
                <a:gd name="T22" fmla="*/ 119 w 158"/>
                <a:gd name="T23" fmla="*/ 113 h 174"/>
                <a:gd name="T24" fmla="*/ 113 w 158"/>
                <a:gd name="T25" fmla="*/ 125 h 174"/>
                <a:gd name="T26" fmla="*/ 107 w 158"/>
                <a:gd name="T27" fmla="*/ 133 h 174"/>
                <a:gd name="T28" fmla="*/ 98 w 158"/>
                <a:gd name="T29" fmla="*/ 134 h 174"/>
                <a:gd name="T30" fmla="*/ 95 w 158"/>
                <a:gd name="T31" fmla="*/ 143 h 174"/>
                <a:gd name="T32" fmla="*/ 93 w 158"/>
                <a:gd name="T33" fmla="*/ 149 h 174"/>
                <a:gd name="T34" fmla="*/ 83 w 158"/>
                <a:gd name="T35" fmla="*/ 153 h 174"/>
                <a:gd name="T36" fmla="*/ 69 w 158"/>
                <a:gd name="T37" fmla="*/ 152 h 174"/>
                <a:gd name="T38" fmla="*/ 62 w 158"/>
                <a:gd name="T39" fmla="*/ 147 h 174"/>
                <a:gd name="T40" fmla="*/ 55 w 158"/>
                <a:gd name="T41" fmla="*/ 144 h 174"/>
                <a:gd name="T42" fmla="*/ 46 w 158"/>
                <a:gd name="T43" fmla="*/ 149 h 174"/>
                <a:gd name="T44" fmla="*/ 42 w 158"/>
                <a:gd name="T45" fmla="*/ 158 h 174"/>
                <a:gd name="T46" fmla="*/ 35 w 158"/>
                <a:gd name="T47" fmla="*/ 164 h 174"/>
                <a:gd name="T48" fmla="*/ 26 w 158"/>
                <a:gd name="T49" fmla="*/ 173 h 174"/>
                <a:gd name="T50" fmla="*/ 14 w 158"/>
                <a:gd name="T51" fmla="*/ 174 h 174"/>
                <a:gd name="T52" fmla="*/ 11 w 158"/>
                <a:gd name="T53" fmla="*/ 167 h 174"/>
                <a:gd name="T54" fmla="*/ 12 w 158"/>
                <a:gd name="T55" fmla="*/ 156 h 174"/>
                <a:gd name="T56" fmla="*/ 3 w 158"/>
                <a:gd name="T57" fmla="*/ 138 h 174"/>
                <a:gd name="T58" fmla="*/ 0 w 158"/>
                <a:gd name="T59" fmla="*/ 135 h 174"/>
                <a:gd name="T60" fmla="*/ 1 w 158"/>
                <a:gd name="T61" fmla="*/ 79 h 174"/>
                <a:gd name="T62" fmla="*/ 18 w 158"/>
                <a:gd name="T63" fmla="*/ 79 h 174"/>
                <a:gd name="T64" fmla="*/ 20 w 158"/>
                <a:gd name="T65" fmla="*/ 11 h 174"/>
                <a:gd name="T66" fmla="*/ 32 w 158"/>
                <a:gd name="T67" fmla="*/ 10 h 174"/>
                <a:gd name="T68" fmla="*/ 58 w 158"/>
                <a:gd name="T69" fmla="*/ 4 h 174"/>
                <a:gd name="T70" fmla="*/ 64 w 158"/>
                <a:gd name="T71" fmla="*/ 12 h 174"/>
                <a:gd name="T72" fmla="*/ 75 w 158"/>
                <a:gd name="T73" fmla="*/ 4 h 174"/>
                <a:gd name="T74" fmla="*/ 80 w 158"/>
                <a:gd name="T75" fmla="*/ 4 h 174"/>
                <a:gd name="T76" fmla="*/ 89 w 158"/>
                <a:gd name="T77" fmla="*/ 0 h 174"/>
                <a:gd name="T78" fmla="*/ 92 w 158"/>
                <a:gd name="T79" fmla="*/ 1 h 174"/>
                <a:gd name="T80" fmla="*/ 92 w 158"/>
                <a:gd name="T81" fmla="*/ 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 h="174">
                  <a:moveTo>
                    <a:pt x="92" y="1"/>
                  </a:moveTo>
                  <a:lnTo>
                    <a:pt x="98" y="16"/>
                  </a:lnTo>
                  <a:lnTo>
                    <a:pt x="101" y="20"/>
                  </a:lnTo>
                  <a:lnTo>
                    <a:pt x="106" y="31"/>
                  </a:lnTo>
                  <a:lnTo>
                    <a:pt x="124" y="52"/>
                  </a:lnTo>
                  <a:lnTo>
                    <a:pt x="131" y="54"/>
                  </a:lnTo>
                  <a:lnTo>
                    <a:pt x="131" y="61"/>
                  </a:lnTo>
                  <a:lnTo>
                    <a:pt x="135" y="73"/>
                  </a:lnTo>
                  <a:lnTo>
                    <a:pt x="148" y="76"/>
                  </a:lnTo>
                  <a:lnTo>
                    <a:pt x="158" y="84"/>
                  </a:lnTo>
                  <a:lnTo>
                    <a:pt x="134" y="99"/>
                  </a:lnTo>
                  <a:lnTo>
                    <a:pt x="119" y="113"/>
                  </a:lnTo>
                  <a:lnTo>
                    <a:pt x="113" y="125"/>
                  </a:lnTo>
                  <a:lnTo>
                    <a:pt x="107" y="133"/>
                  </a:lnTo>
                  <a:lnTo>
                    <a:pt x="98" y="134"/>
                  </a:lnTo>
                  <a:lnTo>
                    <a:pt x="95" y="143"/>
                  </a:lnTo>
                  <a:lnTo>
                    <a:pt x="93" y="149"/>
                  </a:lnTo>
                  <a:lnTo>
                    <a:pt x="83" y="153"/>
                  </a:lnTo>
                  <a:lnTo>
                    <a:pt x="69" y="152"/>
                  </a:lnTo>
                  <a:lnTo>
                    <a:pt x="62" y="147"/>
                  </a:lnTo>
                  <a:lnTo>
                    <a:pt x="55" y="144"/>
                  </a:lnTo>
                  <a:lnTo>
                    <a:pt x="46" y="149"/>
                  </a:lnTo>
                  <a:lnTo>
                    <a:pt x="42" y="158"/>
                  </a:lnTo>
                  <a:lnTo>
                    <a:pt x="35" y="164"/>
                  </a:lnTo>
                  <a:lnTo>
                    <a:pt x="26" y="173"/>
                  </a:lnTo>
                  <a:lnTo>
                    <a:pt x="14" y="174"/>
                  </a:lnTo>
                  <a:lnTo>
                    <a:pt x="11" y="167"/>
                  </a:lnTo>
                  <a:lnTo>
                    <a:pt x="12" y="156"/>
                  </a:lnTo>
                  <a:lnTo>
                    <a:pt x="3" y="138"/>
                  </a:lnTo>
                  <a:lnTo>
                    <a:pt x="0" y="135"/>
                  </a:lnTo>
                  <a:lnTo>
                    <a:pt x="1" y="79"/>
                  </a:lnTo>
                  <a:lnTo>
                    <a:pt x="18" y="79"/>
                  </a:lnTo>
                  <a:lnTo>
                    <a:pt x="20" y="11"/>
                  </a:lnTo>
                  <a:lnTo>
                    <a:pt x="32" y="10"/>
                  </a:lnTo>
                  <a:lnTo>
                    <a:pt x="58" y="4"/>
                  </a:lnTo>
                  <a:lnTo>
                    <a:pt x="64" y="12"/>
                  </a:lnTo>
                  <a:lnTo>
                    <a:pt x="75" y="4"/>
                  </a:lnTo>
                  <a:lnTo>
                    <a:pt x="80" y="4"/>
                  </a:lnTo>
                  <a:lnTo>
                    <a:pt x="89" y="0"/>
                  </a:lnTo>
                  <a:lnTo>
                    <a:pt x="92" y="1"/>
                  </a:lnTo>
                  <a:lnTo>
                    <a:pt x="92"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30" name="Freeform 32">
              <a:extLst>
                <a:ext uri="{FF2B5EF4-FFF2-40B4-BE49-F238E27FC236}">
                  <a16:creationId xmlns:a16="http://schemas.microsoft.com/office/drawing/2014/main" id="{8ECCD9F5-A7F2-FACF-6E8F-9708205B91EC}"/>
                </a:ext>
              </a:extLst>
            </p:cNvPr>
            <p:cNvSpPr>
              <a:spLocks/>
            </p:cNvSpPr>
            <p:nvPr/>
          </p:nvSpPr>
          <p:spPr bwMode="auto">
            <a:xfrm>
              <a:off x="6109771" y="4035355"/>
              <a:ext cx="396597" cy="310300"/>
            </a:xfrm>
            <a:custGeom>
              <a:avLst/>
              <a:gdLst>
                <a:gd name="T0" fmla="*/ 169 w 216"/>
                <a:gd name="T1" fmla="*/ 55 h 169"/>
                <a:gd name="T2" fmla="*/ 178 w 216"/>
                <a:gd name="T3" fmla="*/ 70 h 169"/>
                <a:gd name="T4" fmla="*/ 197 w 216"/>
                <a:gd name="T5" fmla="*/ 87 h 169"/>
                <a:gd name="T6" fmla="*/ 214 w 216"/>
                <a:gd name="T7" fmla="*/ 107 h 169"/>
                <a:gd name="T8" fmla="*/ 211 w 216"/>
                <a:gd name="T9" fmla="*/ 115 h 169"/>
                <a:gd name="T10" fmla="*/ 187 w 216"/>
                <a:gd name="T11" fmla="*/ 112 h 169"/>
                <a:gd name="T12" fmla="*/ 178 w 216"/>
                <a:gd name="T13" fmla="*/ 118 h 169"/>
                <a:gd name="T14" fmla="*/ 166 w 216"/>
                <a:gd name="T15" fmla="*/ 115 h 169"/>
                <a:gd name="T16" fmla="*/ 141 w 216"/>
                <a:gd name="T17" fmla="*/ 122 h 169"/>
                <a:gd name="T18" fmla="*/ 133 w 216"/>
                <a:gd name="T19" fmla="*/ 135 h 169"/>
                <a:gd name="T20" fmla="*/ 109 w 216"/>
                <a:gd name="T21" fmla="*/ 130 h 169"/>
                <a:gd name="T22" fmla="*/ 84 w 216"/>
                <a:gd name="T23" fmla="*/ 116 h 169"/>
                <a:gd name="T24" fmla="*/ 69 w 216"/>
                <a:gd name="T25" fmla="*/ 132 h 169"/>
                <a:gd name="T26" fmla="*/ 56 w 216"/>
                <a:gd name="T27" fmla="*/ 144 h 169"/>
                <a:gd name="T28" fmla="*/ 35 w 216"/>
                <a:gd name="T29" fmla="*/ 151 h 169"/>
                <a:gd name="T30" fmla="*/ 24 w 216"/>
                <a:gd name="T31" fmla="*/ 164 h 169"/>
                <a:gd name="T32" fmla="*/ 15 w 216"/>
                <a:gd name="T33" fmla="*/ 149 h 169"/>
                <a:gd name="T34" fmla="*/ 8 w 216"/>
                <a:gd name="T35" fmla="*/ 132 h 169"/>
                <a:gd name="T36" fmla="*/ 1 w 216"/>
                <a:gd name="T37" fmla="*/ 116 h 169"/>
                <a:gd name="T38" fmla="*/ 1 w 216"/>
                <a:gd name="T39" fmla="*/ 93 h 169"/>
                <a:gd name="T40" fmla="*/ 13 w 216"/>
                <a:gd name="T41" fmla="*/ 71 h 169"/>
                <a:gd name="T42" fmla="*/ 30 w 216"/>
                <a:gd name="T43" fmla="*/ 64 h 169"/>
                <a:gd name="T44" fmla="*/ 37 w 216"/>
                <a:gd name="T45" fmla="*/ 69 h 169"/>
                <a:gd name="T46" fmla="*/ 65 w 216"/>
                <a:gd name="T47" fmla="*/ 55 h 169"/>
                <a:gd name="T48" fmla="*/ 72 w 216"/>
                <a:gd name="T49" fmla="*/ 41 h 169"/>
                <a:gd name="T50" fmla="*/ 93 w 216"/>
                <a:gd name="T51" fmla="*/ 41 h 169"/>
                <a:gd name="T52" fmla="*/ 121 w 216"/>
                <a:gd name="T53" fmla="*/ 11 h 169"/>
                <a:gd name="T54" fmla="*/ 139 w 216"/>
                <a:gd name="T55" fmla="*/ 0 h 169"/>
                <a:gd name="T56" fmla="*/ 151 w 216"/>
                <a:gd name="T57" fmla="*/ 20 h 169"/>
                <a:gd name="T58" fmla="*/ 149 w 216"/>
                <a:gd name="T59" fmla="*/ 35 h 169"/>
                <a:gd name="T60" fmla="*/ 155 w 216"/>
                <a:gd name="T61" fmla="*/ 47 h 169"/>
                <a:gd name="T62" fmla="*/ 157 w 216"/>
                <a:gd name="T63" fmla="*/ 4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169">
                  <a:moveTo>
                    <a:pt x="157" y="48"/>
                  </a:moveTo>
                  <a:lnTo>
                    <a:pt x="169" y="55"/>
                  </a:lnTo>
                  <a:lnTo>
                    <a:pt x="178" y="63"/>
                  </a:lnTo>
                  <a:lnTo>
                    <a:pt x="178" y="70"/>
                  </a:lnTo>
                  <a:lnTo>
                    <a:pt x="189" y="79"/>
                  </a:lnTo>
                  <a:lnTo>
                    <a:pt x="197" y="87"/>
                  </a:lnTo>
                  <a:lnTo>
                    <a:pt x="200" y="98"/>
                  </a:lnTo>
                  <a:lnTo>
                    <a:pt x="214" y="107"/>
                  </a:lnTo>
                  <a:lnTo>
                    <a:pt x="216" y="113"/>
                  </a:lnTo>
                  <a:lnTo>
                    <a:pt x="211" y="115"/>
                  </a:lnTo>
                  <a:lnTo>
                    <a:pt x="200" y="114"/>
                  </a:lnTo>
                  <a:lnTo>
                    <a:pt x="187" y="112"/>
                  </a:lnTo>
                  <a:lnTo>
                    <a:pt x="181" y="113"/>
                  </a:lnTo>
                  <a:lnTo>
                    <a:pt x="178" y="118"/>
                  </a:lnTo>
                  <a:lnTo>
                    <a:pt x="173" y="119"/>
                  </a:lnTo>
                  <a:lnTo>
                    <a:pt x="166" y="115"/>
                  </a:lnTo>
                  <a:lnTo>
                    <a:pt x="148" y="124"/>
                  </a:lnTo>
                  <a:lnTo>
                    <a:pt x="141" y="122"/>
                  </a:lnTo>
                  <a:lnTo>
                    <a:pt x="138" y="124"/>
                  </a:lnTo>
                  <a:lnTo>
                    <a:pt x="133" y="135"/>
                  </a:lnTo>
                  <a:lnTo>
                    <a:pt x="121" y="132"/>
                  </a:lnTo>
                  <a:lnTo>
                    <a:pt x="109" y="130"/>
                  </a:lnTo>
                  <a:lnTo>
                    <a:pt x="98" y="123"/>
                  </a:lnTo>
                  <a:lnTo>
                    <a:pt x="84" y="116"/>
                  </a:lnTo>
                  <a:lnTo>
                    <a:pt x="75" y="122"/>
                  </a:lnTo>
                  <a:lnTo>
                    <a:pt x="69" y="132"/>
                  </a:lnTo>
                  <a:lnTo>
                    <a:pt x="67" y="145"/>
                  </a:lnTo>
                  <a:lnTo>
                    <a:pt x="56" y="144"/>
                  </a:lnTo>
                  <a:lnTo>
                    <a:pt x="45" y="141"/>
                  </a:lnTo>
                  <a:lnTo>
                    <a:pt x="35" y="151"/>
                  </a:lnTo>
                  <a:lnTo>
                    <a:pt x="26" y="169"/>
                  </a:lnTo>
                  <a:lnTo>
                    <a:pt x="24" y="164"/>
                  </a:lnTo>
                  <a:lnTo>
                    <a:pt x="24" y="155"/>
                  </a:lnTo>
                  <a:lnTo>
                    <a:pt x="15" y="149"/>
                  </a:lnTo>
                  <a:lnTo>
                    <a:pt x="9" y="138"/>
                  </a:lnTo>
                  <a:lnTo>
                    <a:pt x="8" y="132"/>
                  </a:lnTo>
                  <a:lnTo>
                    <a:pt x="0" y="122"/>
                  </a:lnTo>
                  <a:lnTo>
                    <a:pt x="1" y="116"/>
                  </a:lnTo>
                  <a:lnTo>
                    <a:pt x="0" y="108"/>
                  </a:lnTo>
                  <a:lnTo>
                    <a:pt x="1" y="93"/>
                  </a:lnTo>
                  <a:lnTo>
                    <a:pt x="5" y="90"/>
                  </a:lnTo>
                  <a:lnTo>
                    <a:pt x="13" y="71"/>
                  </a:lnTo>
                  <a:lnTo>
                    <a:pt x="27" y="70"/>
                  </a:lnTo>
                  <a:lnTo>
                    <a:pt x="30" y="64"/>
                  </a:lnTo>
                  <a:lnTo>
                    <a:pt x="33" y="65"/>
                  </a:lnTo>
                  <a:lnTo>
                    <a:pt x="37" y="69"/>
                  </a:lnTo>
                  <a:lnTo>
                    <a:pt x="58" y="62"/>
                  </a:lnTo>
                  <a:lnTo>
                    <a:pt x="65" y="55"/>
                  </a:lnTo>
                  <a:lnTo>
                    <a:pt x="74" y="48"/>
                  </a:lnTo>
                  <a:lnTo>
                    <a:pt x="72" y="41"/>
                  </a:lnTo>
                  <a:lnTo>
                    <a:pt x="77" y="39"/>
                  </a:lnTo>
                  <a:lnTo>
                    <a:pt x="93" y="41"/>
                  </a:lnTo>
                  <a:lnTo>
                    <a:pt x="109" y="32"/>
                  </a:lnTo>
                  <a:lnTo>
                    <a:pt x="121" y="11"/>
                  </a:lnTo>
                  <a:lnTo>
                    <a:pt x="129" y="4"/>
                  </a:lnTo>
                  <a:lnTo>
                    <a:pt x="139" y="0"/>
                  </a:lnTo>
                  <a:lnTo>
                    <a:pt x="141" y="8"/>
                  </a:lnTo>
                  <a:lnTo>
                    <a:pt x="151" y="20"/>
                  </a:lnTo>
                  <a:lnTo>
                    <a:pt x="151" y="28"/>
                  </a:lnTo>
                  <a:lnTo>
                    <a:pt x="149" y="35"/>
                  </a:lnTo>
                  <a:lnTo>
                    <a:pt x="150" y="41"/>
                  </a:lnTo>
                  <a:lnTo>
                    <a:pt x="155" y="47"/>
                  </a:lnTo>
                  <a:lnTo>
                    <a:pt x="157" y="48"/>
                  </a:lnTo>
                  <a:lnTo>
                    <a:pt x="157" y="4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31" name="Freeform 33">
              <a:extLst>
                <a:ext uri="{FF2B5EF4-FFF2-40B4-BE49-F238E27FC236}">
                  <a16:creationId xmlns:a16="http://schemas.microsoft.com/office/drawing/2014/main" id="{3279EDCD-E99B-CD48-4A81-64879F815294}"/>
                </a:ext>
              </a:extLst>
            </p:cNvPr>
            <p:cNvSpPr>
              <a:spLocks/>
            </p:cNvSpPr>
            <p:nvPr/>
          </p:nvSpPr>
          <p:spPr bwMode="auto">
            <a:xfrm>
              <a:off x="3902778" y="2784971"/>
              <a:ext cx="62427" cy="36722"/>
            </a:xfrm>
            <a:custGeom>
              <a:avLst/>
              <a:gdLst>
                <a:gd name="T0" fmla="*/ 11 w 34"/>
                <a:gd name="T1" fmla="*/ 9 h 20"/>
                <a:gd name="T2" fmla="*/ 20 w 34"/>
                <a:gd name="T3" fmla="*/ 12 h 20"/>
                <a:gd name="T4" fmla="*/ 34 w 34"/>
                <a:gd name="T5" fmla="*/ 11 h 20"/>
                <a:gd name="T6" fmla="*/ 25 w 34"/>
                <a:gd name="T7" fmla="*/ 20 h 20"/>
                <a:gd name="T8" fmla="*/ 19 w 34"/>
                <a:gd name="T9" fmla="*/ 20 h 20"/>
                <a:gd name="T10" fmla="*/ 2 w 34"/>
                <a:gd name="T11" fmla="*/ 12 h 20"/>
                <a:gd name="T12" fmla="*/ 0 w 34"/>
                <a:gd name="T13" fmla="*/ 6 h 20"/>
                <a:gd name="T14" fmla="*/ 8 w 34"/>
                <a:gd name="T15" fmla="*/ 0 h 20"/>
                <a:gd name="T16" fmla="*/ 11 w 34"/>
                <a:gd name="T17"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11" y="9"/>
                  </a:moveTo>
                  <a:lnTo>
                    <a:pt x="20" y="12"/>
                  </a:lnTo>
                  <a:lnTo>
                    <a:pt x="34" y="11"/>
                  </a:lnTo>
                  <a:lnTo>
                    <a:pt x="25" y="20"/>
                  </a:lnTo>
                  <a:lnTo>
                    <a:pt x="19" y="20"/>
                  </a:lnTo>
                  <a:lnTo>
                    <a:pt x="2" y="12"/>
                  </a:lnTo>
                  <a:lnTo>
                    <a:pt x="0" y="6"/>
                  </a:lnTo>
                  <a:lnTo>
                    <a:pt x="8" y="0"/>
                  </a:lnTo>
                  <a:lnTo>
                    <a:pt x="11" y="9"/>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32" name="Freeform 34">
              <a:extLst>
                <a:ext uri="{FF2B5EF4-FFF2-40B4-BE49-F238E27FC236}">
                  <a16:creationId xmlns:a16="http://schemas.microsoft.com/office/drawing/2014/main" id="{7B311CEA-5FE8-9662-CE67-5DB807EA550E}"/>
                </a:ext>
              </a:extLst>
            </p:cNvPr>
            <p:cNvSpPr>
              <a:spLocks/>
            </p:cNvSpPr>
            <p:nvPr/>
          </p:nvSpPr>
          <p:spPr bwMode="auto">
            <a:xfrm>
              <a:off x="3935828" y="2685823"/>
              <a:ext cx="66099" cy="31213"/>
            </a:xfrm>
            <a:custGeom>
              <a:avLst/>
              <a:gdLst>
                <a:gd name="T0" fmla="*/ 35 w 36"/>
                <a:gd name="T1" fmla="*/ 16 h 17"/>
                <a:gd name="T2" fmla="*/ 28 w 36"/>
                <a:gd name="T3" fmla="*/ 17 h 17"/>
                <a:gd name="T4" fmla="*/ 10 w 36"/>
                <a:gd name="T5" fmla="*/ 11 h 17"/>
                <a:gd name="T6" fmla="*/ 0 w 36"/>
                <a:gd name="T7" fmla="*/ 2 h 17"/>
                <a:gd name="T8" fmla="*/ 6 w 36"/>
                <a:gd name="T9" fmla="*/ 0 h 17"/>
                <a:gd name="T10" fmla="*/ 24 w 36"/>
                <a:gd name="T11" fmla="*/ 5 h 17"/>
                <a:gd name="T12" fmla="*/ 36 w 36"/>
                <a:gd name="T13" fmla="*/ 13 h 17"/>
                <a:gd name="T14" fmla="*/ 35 w 36"/>
                <a:gd name="T15" fmla="*/ 1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7">
                  <a:moveTo>
                    <a:pt x="35" y="16"/>
                  </a:moveTo>
                  <a:lnTo>
                    <a:pt x="28" y="17"/>
                  </a:lnTo>
                  <a:lnTo>
                    <a:pt x="10" y="11"/>
                  </a:lnTo>
                  <a:lnTo>
                    <a:pt x="0" y="2"/>
                  </a:lnTo>
                  <a:lnTo>
                    <a:pt x="6" y="0"/>
                  </a:lnTo>
                  <a:lnTo>
                    <a:pt x="24" y="5"/>
                  </a:lnTo>
                  <a:lnTo>
                    <a:pt x="36" y="13"/>
                  </a:lnTo>
                  <a:lnTo>
                    <a:pt x="35" y="16"/>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33" name="Freeform 35">
              <a:extLst>
                <a:ext uri="{FF2B5EF4-FFF2-40B4-BE49-F238E27FC236}">
                  <a16:creationId xmlns:a16="http://schemas.microsoft.com/office/drawing/2014/main" id="{D24AB946-DE1A-F33F-9452-8D9540C49834}"/>
                </a:ext>
              </a:extLst>
            </p:cNvPr>
            <p:cNvSpPr>
              <a:spLocks/>
            </p:cNvSpPr>
            <p:nvPr/>
          </p:nvSpPr>
          <p:spPr bwMode="auto">
            <a:xfrm>
              <a:off x="2237435" y="2658281"/>
              <a:ext cx="88132" cy="82623"/>
            </a:xfrm>
            <a:custGeom>
              <a:avLst/>
              <a:gdLst>
                <a:gd name="T0" fmla="*/ 48 w 48"/>
                <a:gd name="T1" fmla="*/ 42 h 45"/>
                <a:gd name="T2" fmla="*/ 39 w 48"/>
                <a:gd name="T3" fmla="*/ 45 h 45"/>
                <a:gd name="T4" fmla="*/ 20 w 48"/>
                <a:gd name="T5" fmla="*/ 37 h 45"/>
                <a:gd name="T6" fmla="*/ 20 w 48"/>
                <a:gd name="T7" fmla="*/ 30 h 45"/>
                <a:gd name="T8" fmla="*/ 11 w 48"/>
                <a:gd name="T9" fmla="*/ 23 h 45"/>
                <a:gd name="T10" fmla="*/ 13 w 48"/>
                <a:gd name="T11" fmla="*/ 18 h 45"/>
                <a:gd name="T12" fmla="*/ 0 w 48"/>
                <a:gd name="T13" fmla="*/ 14 h 45"/>
                <a:gd name="T14" fmla="*/ 2 w 48"/>
                <a:gd name="T15" fmla="*/ 5 h 45"/>
                <a:gd name="T16" fmla="*/ 6 w 48"/>
                <a:gd name="T17" fmla="*/ 0 h 45"/>
                <a:gd name="T18" fmla="*/ 18 w 48"/>
                <a:gd name="T19" fmla="*/ 4 h 45"/>
                <a:gd name="T20" fmla="*/ 26 w 48"/>
                <a:gd name="T21" fmla="*/ 7 h 45"/>
                <a:gd name="T22" fmla="*/ 37 w 48"/>
                <a:gd name="T23" fmla="*/ 9 h 45"/>
                <a:gd name="T24" fmla="*/ 38 w 48"/>
                <a:gd name="T25" fmla="*/ 16 h 45"/>
                <a:gd name="T26" fmla="*/ 40 w 48"/>
                <a:gd name="T27" fmla="*/ 24 h 45"/>
                <a:gd name="T28" fmla="*/ 48 w 48"/>
                <a:gd name="T29" fmla="*/ 32 h 45"/>
                <a:gd name="T30" fmla="*/ 48 w 48"/>
                <a:gd name="T31"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5">
                  <a:moveTo>
                    <a:pt x="48" y="42"/>
                  </a:moveTo>
                  <a:lnTo>
                    <a:pt x="39" y="45"/>
                  </a:lnTo>
                  <a:lnTo>
                    <a:pt x="20" y="37"/>
                  </a:lnTo>
                  <a:lnTo>
                    <a:pt x="20" y="30"/>
                  </a:lnTo>
                  <a:lnTo>
                    <a:pt x="11" y="23"/>
                  </a:lnTo>
                  <a:lnTo>
                    <a:pt x="13" y="18"/>
                  </a:lnTo>
                  <a:lnTo>
                    <a:pt x="0" y="14"/>
                  </a:lnTo>
                  <a:lnTo>
                    <a:pt x="2" y="5"/>
                  </a:lnTo>
                  <a:lnTo>
                    <a:pt x="6" y="0"/>
                  </a:lnTo>
                  <a:lnTo>
                    <a:pt x="18" y="4"/>
                  </a:lnTo>
                  <a:lnTo>
                    <a:pt x="26" y="7"/>
                  </a:lnTo>
                  <a:lnTo>
                    <a:pt x="37" y="9"/>
                  </a:lnTo>
                  <a:lnTo>
                    <a:pt x="38" y="16"/>
                  </a:lnTo>
                  <a:lnTo>
                    <a:pt x="40" y="24"/>
                  </a:lnTo>
                  <a:lnTo>
                    <a:pt x="48" y="32"/>
                  </a:lnTo>
                  <a:lnTo>
                    <a:pt x="48" y="42"/>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34" name="Freeform 36">
              <a:extLst>
                <a:ext uri="{FF2B5EF4-FFF2-40B4-BE49-F238E27FC236}">
                  <a16:creationId xmlns:a16="http://schemas.microsoft.com/office/drawing/2014/main" id="{CA5A45BB-2662-4CE4-A7D4-B962E7EF0F81}"/>
                </a:ext>
              </a:extLst>
            </p:cNvPr>
            <p:cNvSpPr>
              <a:spLocks/>
            </p:cNvSpPr>
            <p:nvPr/>
          </p:nvSpPr>
          <p:spPr bwMode="auto">
            <a:xfrm>
              <a:off x="4051502" y="2630739"/>
              <a:ext cx="179938" cy="168921"/>
            </a:xfrm>
            <a:custGeom>
              <a:avLst/>
              <a:gdLst>
                <a:gd name="T0" fmla="*/ 64 w 98"/>
                <a:gd name="T1" fmla="*/ 17 h 92"/>
                <a:gd name="T2" fmla="*/ 50 w 98"/>
                <a:gd name="T3" fmla="*/ 33 h 92"/>
                <a:gd name="T4" fmla="*/ 61 w 98"/>
                <a:gd name="T5" fmla="*/ 27 h 92"/>
                <a:gd name="T6" fmla="*/ 70 w 98"/>
                <a:gd name="T7" fmla="*/ 31 h 92"/>
                <a:gd name="T8" fmla="*/ 63 w 98"/>
                <a:gd name="T9" fmla="*/ 37 h 92"/>
                <a:gd name="T10" fmla="*/ 74 w 98"/>
                <a:gd name="T11" fmla="*/ 42 h 92"/>
                <a:gd name="T12" fmla="*/ 82 w 98"/>
                <a:gd name="T13" fmla="*/ 38 h 92"/>
                <a:gd name="T14" fmla="*/ 95 w 98"/>
                <a:gd name="T15" fmla="*/ 44 h 92"/>
                <a:gd name="T16" fmla="*/ 87 w 98"/>
                <a:gd name="T17" fmla="*/ 57 h 92"/>
                <a:gd name="T18" fmla="*/ 98 w 98"/>
                <a:gd name="T19" fmla="*/ 54 h 92"/>
                <a:gd name="T20" fmla="*/ 97 w 98"/>
                <a:gd name="T21" fmla="*/ 64 h 92"/>
                <a:gd name="T22" fmla="*/ 98 w 98"/>
                <a:gd name="T23" fmla="*/ 75 h 92"/>
                <a:gd name="T24" fmla="*/ 88 w 98"/>
                <a:gd name="T25" fmla="*/ 92 h 92"/>
                <a:gd name="T26" fmla="*/ 81 w 98"/>
                <a:gd name="T27" fmla="*/ 92 h 92"/>
                <a:gd name="T28" fmla="*/ 72 w 98"/>
                <a:gd name="T29" fmla="*/ 89 h 92"/>
                <a:gd name="T30" fmla="*/ 79 w 98"/>
                <a:gd name="T31" fmla="*/ 74 h 92"/>
                <a:gd name="T32" fmla="*/ 76 w 98"/>
                <a:gd name="T33" fmla="*/ 71 h 92"/>
                <a:gd name="T34" fmla="*/ 54 w 98"/>
                <a:gd name="T35" fmla="*/ 87 h 92"/>
                <a:gd name="T36" fmla="*/ 45 w 98"/>
                <a:gd name="T37" fmla="*/ 87 h 92"/>
                <a:gd name="T38" fmla="*/ 58 w 98"/>
                <a:gd name="T39" fmla="*/ 78 h 92"/>
                <a:gd name="T40" fmla="*/ 45 w 98"/>
                <a:gd name="T41" fmla="*/ 73 h 92"/>
                <a:gd name="T42" fmla="*/ 29 w 98"/>
                <a:gd name="T43" fmla="*/ 75 h 92"/>
                <a:gd name="T44" fmla="*/ 1 w 98"/>
                <a:gd name="T45" fmla="*/ 74 h 92"/>
                <a:gd name="T46" fmla="*/ 0 w 98"/>
                <a:gd name="T47" fmla="*/ 69 h 92"/>
                <a:gd name="T48" fmla="*/ 11 w 98"/>
                <a:gd name="T49" fmla="*/ 62 h 92"/>
                <a:gd name="T50" fmla="*/ 7 w 98"/>
                <a:gd name="T51" fmla="*/ 57 h 92"/>
                <a:gd name="T52" fmla="*/ 22 w 98"/>
                <a:gd name="T53" fmla="*/ 46 h 92"/>
                <a:gd name="T54" fmla="*/ 47 w 98"/>
                <a:gd name="T55" fmla="*/ 16 h 92"/>
                <a:gd name="T56" fmla="*/ 59 w 98"/>
                <a:gd name="T57" fmla="*/ 6 h 92"/>
                <a:gd name="T58" fmla="*/ 74 w 98"/>
                <a:gd name="T59" fmla="*/ 0 h 92"/>
                <a:gd name="T60" fmla="*/ 80 w 98"/>
                <a:gd name="T61" fmla="*/ 1 h 92"/>
                <a:gd name="T62" fmla="*/ 75 w 98"/>
                <a:gd name="T63" fmla="*/ 6 h 92"/>
                <a:gd name="T64" fmla="*/ 64 w 98"/>
                <a:gd name="T6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92">
                  <a:moveTo>
                    <a:pt x="64" y="17"/>
                  </a:moveTo>
                  <a:lnTo>
                    <a:pt x="50" y="33"/>
                  </a:lnTo>
                  <a:lnTo>
                    <a:pt x="61" y="27"/>
                  </a:lnTo>
                  <a:lnTo>
                    <a:pt x="70" y="31"/>
                  </a:lnTo>
                  <a:lnTo>
                    <a:pt x="63" y="37"/>
                  </a:lnTo>
                  <a:lnTo>
                    <a:pt x="74" y="42"/>
                  </a:lnTo>
                  <a:lnTo>
                    <a:pt x="82" y="38"/>
                  </a:lnTo>
                  <a:lnTo>
                    <a:pt x="95" y="44"/>
                  </a:lnTo>
                  <a:lnTo>
                    <a:pt x="87" y="57"/>
                  </a:lnTo>
                  <a:lnTo>
                    <a:pt x="98" y="54"/>
                  </a:lnTo>
                  <a:lnTo>
                    <a:pt x="97" y="64"/>
                  </a:lnTo>
                  <a:lnTo>
                    <a:pt x="98" y="75"/>
                  </a:lnTo>
                  <a:lnTo>
                    <a:pt x="88" y="92"/>
                  </a:lnTo>
                  <a:lnTo>
                    <a:pt x="81" y="92"/>
                  </a:lnTo>
                  <a:lnTo>
                    <a:pt x="72" y="89"/>
                  </a:lnTo>
                  <a:lnTo>
                    <a:pt x="79" y="74"/>
                  </a:lnTo>
                  <a:lnTo>
                    <a:pt x="76" y="71"/>
                  </a:lnTo>
                  <a:lnTo>
                    <a:pt x="54" y="87"/>
                  </a:lnTo>
                  <a:lnTo>
                    <a:pt x="45" y="87"/>
                  </a:lnTo>
                  <a:lnTo>
                    <a:pt x="58" y="78"/>
                  </a:lnTo>
                  <a:lnTo>
                    <a:pt x="45" y="73"/>
                  </a:lnTo>
                  <a:lnTo>
                    <a:pt x="29" y="75"/>
                  </a:lnTo>
                  <a:lnTo>
                    <a:pt x="1" y="74"/>
                  </a:lnTo>
                  <a:lnTo>
                    <a:pt x="0" y="69"/>
                  </a:lnTo>
                  <a:lnTo>
                    <a:pt x="11" y="62"/>
                  </a:lnTo>
                  <a:lnTo>
                    <a:pt x="7" y="57"/>
                  </a:lnTo>
                  <a:lnTo>
                    <a:pt x="22" y="46"/>
                  </a:lnTo>
                  <a:lnTo>
                    <a:pt x="47" y="16"/>
                  </a:lnTo>
                  <a:lnTo>
                    <a:pt x="59" y="6"/>
                  </a:lnTo>
                  <a:lnTo>
                    <a:pt x="74" y="0"/>
                  </a:lnTo>
                  <a:lnTo>
                    <a:pt x="80" y="1"/>
                  </a:lnTo>
                  <a:lnTo>
                    <a:pt x="75" y="6"/>
                  </a:lnTo>
                  <a:lnTo>
                    <a:pt x="64" y="17"/>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35" name="Freeform 37">
              <a:extLst>
                <a:ext uri="{FF2B5EF4-FFF2-40B4-BE49-F238E27FC236}">
                  <a16:creationId xmlns:a16="http://schemas.microsoft.com/office/drawing/2014/main" id="{454DEEF0-76DE-B570-81CD-30906F92FF84}"/>
                </a:ext>
              </a:extLst>
            </p:cNvPr>
            <p:cNvSpPr>
              <a:spLocks/>
            </p:cNvSpPr>
            <p:nvPr/>
          </p:nvSpPr>
          <p:spPr bwMode="auto">
            <a:xfrm>
              <a:off x="2195206" y="2546279"/>
              <a:ext cx="53246" cy="64264"/>
            </a:xfrm>
            <a:custGeom>
              <a:avLst/>
              <a:gdLst>
                <a:gd name="T0" fmla="*/ 9 w 29"/>
                <a:gd name="T1" fmla="*/ 0 h 35"/>
                <a:gd name="T2" fmla="*/ 14 w 29"/>
                <a:gd name="T3" fmla="*/ 2 h 35"/>
                <a:gd name="T4" fmla="*/ 29 w 29"/>
                <a:gd name="T5" fmla="*/ 1 h 35"/>
                <a:gd name="T6" fmla="*/ 7 w 29"/>
                <a:gd name="T7" fmla="*/ 21 h 35"/>
                <a:gd name="T8" fmla="*/ 8 w 29"/>
                <a:gd name="T9" fmla="*/ 35 h 35"/>
                <a:gd name="T10" fmla="*/ 3 w 29"/>
                <a:gd name="T11" fmla="*/ 35 h 35"/>
                <a:gd name="T12" fmla="*/ 0 w 29"/>
                <a:gd name="T13" fmla="*/ 27 h 35"/>
                <a:gd name="T14" fmla="*/ 2 w 29"/>
                <a:gd name="T15" fmla="*/ 19 h 35"/>
                <a:gd name="T16" fmla="*/ 0 w 29"/>
                <a:gd name="T17" fmla="*/ 13 h 35"/>
                <a:gd name="T18" fmla="*/ 3 w 29"/>
                <a:gd name="T19" fmla="*/ 5 h 35"/>
                <a:gd name="T20" fmla="*/ 9 w 29"/>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5">
                  <a:moveTo>
                    <a:pt x="9" y="0"/>
                  </a:moveTo>
                  <a:lnTo>
                    <a:pt x="14" y="2"/>
                  </a:lnTo>
                  <a:lnTo>
                    <a:pt x="29" y="1"/>
                  </a:lnTo>
                  <a:lnTo>
                    <a:pt x="7" y="21"/>
                  </a:lnTo>
                  <a:lnTo>
                    <a:pt x="8" y="35"/>
                  </a:lnTo>
                  <a:lnTo>
                    <a:pt x="3" y="35"/>
                  </a:lnTo>
                  <a:lnTo>
                    <a:pt x="0" y="27"/>
                  </a:lnTo>
                  <a:lnTo>
                    <a:pt x="2" y="19"/>
                  </a:lnTo>
                  <a:lnTo>
                    <a:pt x="0" y="13"/>
                  </a:lnTo>
                  <a:lnTo>
                    <a:pt x="3" y="5"/>
                  </a:lnTo>
                  <a:lnTo>
                    <a:pt x="9" y="0"/>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36" name="Freeform 38">
              <a:extLst>
                <a:ext uri="{FF2B5EF4-FFF2-40B4-BE49-F238E27FC236}">
                  <a16:creationId xmlns:a16="http://schemas.microsoft.com/office/drawing/2014/main" id="{7AF66F63-400E-9582-97F9-7EB1EF3D6736}"/>
                </a:ext>
              </a:extLst>
            </p:cNvPr>
            <p:cNvSpPr>
              <a:spLocks/>
            </p:cNvSpPr>
            <p:nvPr/>
          </p:nvSpPr>
          <p:spPr bwMode="auto">
            <a:xfrm>
              <a:off x="3724675" y="2280044"/>
              <a:ext cx="29378" cy="23870"/>
            </a:xfrm>
            <a:custGeom>
              <a:avLst/>
              <a:gdLst>
                <a:gd name="T0" fmla="*/ 16 w 16"/>
                <a:gd name="T1" fmla="*/ 4 h 13"/>
                <a:gd name="T2" fmla="*/ 5 w 16"/>
                <a:gd name="T3" fmla="*/ 13 h 13"/>
                <a:gd name="T4" fmla="*/ 0 w 16"/>
                <a:gd name="T5" fmla="*/ 12 h 13"/>
                <a:gd name="T6" fmla="*/ 0 w 16"/>
                <a:gd name="T7" fmla="*/ 6 h 13"/>
                <a:gd name="T8" fmla="*/ 1 w 16"/>
                <a:gd name="T9" fmla="*/ 5 h 13"/>
                <a:gd name="T10" fmla="*/ 9 w 16"/>
                <a:gd name="T11" fmla="*/ 0 h 13"/>
                <a:gd name="T12" fmla="*/ 14 w 16"/>
                <a:gd name="T13" fmla="*/ 1 h 13"/>
                <a:gd name="T14" fmla="*/ 16 w 16"/>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6" y="4"/>
                  </a:moveTo>
                  <a:lnTo>
                    <a:pt x="5" y="13"/>
                  </a:lnTo>
                  <a:lnTo>
                    <a:pt x="0" y="12"/>
                  </a:lnTo>
                  <a:lnTo>
                    <a:pt x="0" y="6"/>
                  </a:lnTo>
                  <a:lnTo>
                    <a:pt x="1" y="5"/>
                  </a:lnTo>
                  <a:lnTo>
                    <a:pt x="9" y="0"/>
                  </a:lnTo>
                  <a:lnTo>
                    <a:pt x="14" y="1"/>
                  </a:lnTo>
                  <a:lnTo>
                    <a:pt x="16" y="4"/>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37" name="Freeform 39">
              <a:extLst>
                <a:ext uri="{FF2B5EF4-FFF2-40B4-BE49-F238E27FC236}">
                  <a16:creationId xmlns:a16="http://schemas.microsoft.com/office/drawing/2014/main" id="{F496A672-14BD-952D-89CC-A55F77CAF0C0}"/>
                </a:ext>
              </a:extLst>
            </p:cNvPr>
            <p:cNvSpPr>
              <a:spLocks/>
            </p:cNvSpPr>
            <p:nvPr/>
          </p:nvSpPr>
          <p:spPr bwMode="auto">
            <a:xfrm>
              <a:off x="3645724" y="2263519"/>
              <a:ext cx="58755" cy="23870"/>
            </a:xfrm>
            <a:custGeom>
              <a:avLst/>
              <a:gdLst>
                <a:gd name="T0" fmla="*/ 30 w 32"/>
                <a:gd name="T1" fmla="*/ 4 h 13"/>
                <a:gd name="T2" fmla="*/ 8 w 32"/>
                <a:gd name="T3" fmla="*/ 13 h 13"/>
                <a:gd name="T4" fmla="*/ 0 w 32"/>
                <a:gd name="T5" fmla="*/ 12 h 13"/>
                <a:gd name="T6" fmla="*/ 0 w 32"/>
                <a:gd name="T7" fmla="*/ 8 h 13"/>
                <a:gd name="T8" fmla="*/ 14 w 32"/>
                <a:gd name="T9" fmla="*/ 0 h 13"/>
                <a:gd name="T10" fmla="*/ 32 w 32"/>
                <a:gd name="T11" fmla="*/ 0 h 13"/>
                <a:gd name="T12" fmla="*/ 30 w 32"/>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32" h="13">
                  <a:moveTo>
                    <a:pt x="30" y="4"/>
                  </a:moveTo>
                  <a:lnTo>
                    <a:pt x="8" y="13"/>
                  </a:lnTo>
                  <a:lnTo>
                    <a:pt x="0" y="12"/>
                  </a:lnTo>
                  <a:lnTo>
                    <a:pt x="0" y="8"/>
                  </a:lnTo>
                  <a:lnTo>
                    <a:pt x="14" y="0"/>
                  </a:lnTo>
                  <a:lnTo>
                    <a:pt x="32" y="0"/>
                  </a:lnTo>
                  <a:lnTo>
                    <a:pt x="30" y="4"/>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38" name="Freeform 40">
              <a:extLst>
                <a:ext uri="{FF2B5EF4-FFF2-40B4-BE49-F238E27FC236}">
                  <a16:creationId xmlns:a16="http://schemas.microsoft.com/office/drawing/2014/main" id="{B4282FE5-BAB4-9718-7715-6D8E0AEAFB02}"/>
                </a:ext>
              </a:extLst>
            </p:cNvPr>
            <p:cNvSpPr>
              <a:spLocks/>
            </p:cNvSpPr>
            <p:nvPr/>
          </p:nvSpPr>
          <p:spPr bwMode="auto">
            <a:xfrm>
              <a:off x="3590642" y="2175387"/>
              <a:ext cx="172594" cy="84460"/>
            </a:xfrm>
            <a:custGeom>
              <a:avLst/>
              <a:gdLst>
                <a:gd name="T0" fmla="*/ 50 w 94"/>
                <a:gd name="T1" fmla="*/ 2 h 46"/>
                <a:gd name="T2" fmla="*/ 48 w 94"/>
                <a:gd name="T3" fmla="*/ 9 h 46"/>
                <a:gd name="T4" fmla="*/ 56 w 94"/>
                <a:gd name="T5" fmla="*/ 6 h 46"/>
                <a:gd name="T6" fmla="*/ 61 w 94"/>
                <a:gd name="T7" fmla="*/ 11 h 46"/>
                <a:gd name="T8" fmla="*/ 71 w 94"/>
                <a:gd name="T9" fmla="*/ 17 h 46"/>
                <a:gd name="T10" fmla="*/ 82 w 94"/>
                <a:gd name="T11" fmla="*/ 22 h 46"/>
                <a:gd name="T12" fmla="*/ 78 w 94"/>
                <a:gd name="T13" fmla="*/ 30 h 46"/>
                <a:gd name="T14" fmla="*/ 88 w 94"/>
                <a:gd name="T15" fmla="*/ 29 h 46"/>
                <a:gd name="T16" fmla="*/ 94 w 94"/>
                <a:gd name="T17" fmla="*/ 35 h 46"/>
                <a:gd name="T18" fmla="*/ 79 w 94"/>
                <a:gd name="T19" fmla="*/ 40 h 46"/>
                <a:gd name="T20" fmla="*/ 61 w 94"/>
                <a:gd name="T21" fmla="*/ 35 h 46"/>
                <a:gd name="T22" fmla="*/ 59 w 94"/>
                <a:gd name="T23" fmla="*/ 28 h 46"/>
                <a:gd name="T24" fmla="*/ 41 w 94"/>
                <a:gd name="T25" fmla="*/ 37 h 46"/>
                <a:gd name="T26" fmla="*/ 16 w 94"/>
                <a:gd name="T27" fmla="*/ 46 h 46"/>
                <a:gd name="T28" fmla="*/ 18 w 94"/>
                <a:gd name="T29" fmla="*/ 36 h 46"/>
                <a:gd name="T30" fmla="*/ 0 w 94"/>
                <a:gd name="T31" fmla="*/ 38 h 46"/>
                <a:gd name="T32" fmla="*/ 16 w 94"/>
                <a:gd name="T33" fmla="*/ 29 h 46"/>
                <a:gd name="T34" fmla="*/ 27 w 94"/>
                <a:gd name="T35" fmla="*/ 15 h 46"/>
                <a:gd name="T36" fmla="*/ 42 w 94"/>
                <a:gd name="T37" fmla="*/ 0 h 46"/>
                <a:gd name="T38" fmla="*/ 50 w 94"/>
                <a:gd name="T3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46">
                  <a:moveTo>
                    <a:pt x="50" y="2"/>
                  </a:moveTo>
                  <a:lnTo>
                    <a:pt x="48" y="9"/>
                  </a:lnTo>
                  <a:lnTo>
                    <a:pt x="56" y="6"/>
                  </a:lnTo>
                  <a:lnTo>
                    <a:pt x="61" y="11"/>
                  </a:lnTo>
                  <a:lnTo>
                    <a:pt x="71" y="17"/>
                  </a:lnTo>
                  <a:lnTo>
                    <a:pt x="82" y="22"/>
                  </a:lnTo>
                  <a:lnTo>
                    <a:pt x="78" y="30"/>
                  </a:lnTo>
                  <a:lnTo>
                    <a:pt x="88" y="29"/>
                  </a:lnTo>
                  <a:lnTo>
                    <a:pt x="94" y="35"/>
                  </a:lnTo>
                  <a:lnTo>
                    <a:pt x="79" y="40"/>
                  </a:lnTo>
                  <a:lnTo>
                    <a:pt x="61" y="35"/>
                  </a:lnTo>
                  <a:lnTo>
                    <a:pt x="59" y="28"/>
                  </a:lnTo>
                  <a:lnTo>
                    <a:pt x="41" y="37"/>
                  </a:lnTo>
                  <a:lnTo>
                    <a:pt x="16" y="46"/>
                  </a:lnTo>
                  <a:lnTo>
                    <a:pt x="18" y="36"/>
                  </a:lnTo>
                  <a:lnTo>
                    <a:pt x="0" y="38"/>
                  </a:lnTo>
                  <a:lnTo>
                    <a:pt x="16" y="29"/>
                  </a:lnTo>
                  <a:lnTo>
                    <a:pt x="27" y="15"/>
                  </a:lnTo>
                  <a:lnTo>
                    <a:pt x="42" y="0"/>
                  </a:lnTo>
                  <a:lnTo>
                    <a:pt x="50" y="2"/>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39" name="Freeform 41">
              <a:extLst>
                <a:ext uri="{FF2B5EF4-FFF2-40B4-BE49-F238E27FC236}">
                  <a16:creationId xmlns:a16="http://schemas.microsoft.com/office/drawing/2014/main" id="{47FB84D2-73BC-A6B6-7E34-84E9BF224FF9}"/>
                </a:ext>
              </a:extLst>
            </p:cNvPr>
            <p:cNvSpPr>
              <a:spLocks/>
            </p:cNvSpPr>
            <p:nvPr/>
          </p:nvSpPr>
          <p:spPr bwMode="auto">
            <a:xfrm>
              <a:off x="3900941" y="2100106"/>
              <a:ext cx="60590" cy="34885"/>
            </a:xfrm>
            <a:custGeom>
              <a:avLst/>
              <a:gdLst>
                <a:gd name="T0" fmla="*/ 15 w 33"/>
                <a:gd name="T1" fmla="*/ 18 h 19"/>
                <a:gd name="T2" fmla="*/ 0 w 33"/>
                <a:gd name="T3" fmla="*/ 19 h 19"/>
                <a:gd name="T4" fmla="*/ 2 w 33"/>
                <a:gd name="T5" fmla="*/ 11 h 19"/>
                <a:gd name="T6" fmla="*/ 13 w 33"/>
                <a:gd name="T7" fmla="*/ 1 h 19"/>
                <a:gd name="T8" fmla="*/ 26 w 33"/>
                <a:gd name="T9" fmla="*/ 0 h 19"/>
                <a:gd name="T10" fmla="*/ 33 w 33"/>
                <a:gd name="T11" fmla="*/ 4 h 19"/>
                <a:gd name="T12" fmla="*/ 29 w 33"/>
                <a:gd name="T13" fmla="*/ 11 h 19"/>
                <a:gd name="T14" fmla="*/ 26 w 33"/>
                <a:gd name="T15" fmla="*/ 13 h 19"/>
                <a:gd name="T16" fmla="*/ 15 w 33"/>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15" y="18"/>
                  </a:moveTo>
                  <a:lnTo>
                    <a:pt x="0" y="19"/>
                  </a:lnTo>
                  <a:lnTo>
                    <a:pt x="2" y="11"/>
                  </a:lnTo>
                  <a:lnTo>
                    <a:pt x="13" y="1"/>
                  </a:lnTo>
                  <a:lnTo>
                    <a:pt x="26" y="0"/>
                  </a:lnTo>
                  <a:lnTo>
                    <a:pt x="33" y="4"/>
                  </a:lnTo>
                  <a:lnTo>
                    <a:pt x="29" y="11"/>
                  </a:lnTo>
                  <a:lnTo>
                    <a:pt x="26" y="13"/>
                  </a:lnTo>
                  <a:lnTo>
                    <a:pt x="15" y="18"/>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40" name="Freeform 42">
              <a:extLst>
                <a:ext uri="{FF2B5EF4-FFF2-40B4-BE49-F238E27FC236}">
                  <a16:creationId xmlns:a16="http://schemas.microsoft.com/office/drawing/2014/main" id="{EF129A9F-C0DF-952B-D04A-13A85F172269}"/>
                </a:ext>
              </a:extLst>
            </p:cNvPr>
            <p:cNvSpPr>
              <a:spLocks/>
            </p:cNvSpPr>
            <p:nvPr/>
          </p:nvSpPr>
          <p:spPr bwMode="auto">
            <a:xfrm>
              <a:off x="3438245" y="2045023"/>
              <a:ext cx="84460" cy="40394"/>
            </a:xfrm>
            <a:custGeom>
              <a:avLst/>
              <a:gdLst>
                <a:gd name="T0" fmla="*/ 46 w 46"/>
                <a:gd name="T1" fmla="*/ 17 h 22"/>
                <a:gd name="T2" fmla="*/ 34 w 46"/>
                <a:gd name="T3" fmla="*/ 22 h 22"/>
                <a:gd name="T4" fmla="*/ 22 w 46"/>
                <a:gd name="T5" fmla="*/ 17 h 22"/>
                <a:gd name="T6" fmla="*/ 10 w 46"/>
                <a:gd name="T7" fmla="*/ 19 h 22"/>
                <a:gd name="T8" fmla="*/ 0 w 46"/>
                <a:gd name="T9" fmla="*/ 11 h 22"/>
                <a:gd name="T10" fmla="*/ 15 w 46"/>
                <a:gd name="T11" fmla="*/ 6 h 22"/>
                <a:gd name="T12" fmla="*/ 29 w 46"/>
                <a:gd name="T13" fmla="*/ 0 h 22"/>
                <a:gd name="T14" fmla="*/ 38 w 46"/>
                <a:gd name="T15" fmla="*/ 4 h 22"/>
                <a:gd name="T16" fmla="*/ 43 w 46"/>
                <a:gd name="T17" fmla="*/ 7 h 22"/>
                <a:gd name="T18" fmla="*/ 44 w 46"/>
                <a:gd name="T19" fmla="*/ 10 h 22"/>
                <a:gd name="T20" fmla="*/ 46 w 46"/>
                <a:gd name="T21"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22">
                  <a:moveTo>
                    <a:pt x="46" y="17"/>
                  </a:moveTo>
                  <a:lnTo>
                    <a:pt x="34" y="22"/>
                  </a:lnTo>
                  <a:lnTo>
                    <a:pt x="22" y="17"/>
                  </a:lnTo>
                  <a:lnTo>
                    <a:pt x="10" y="19"/>
                  </a:lnTo>
                  <a:lnTo>
                    <a:pt x="0" y="11"/>
                  </a:lnTo>
                  <a:lnTo>
                    <a:pt x="15" y="6"/>
                  </a:lnTo>
                  <a:lnTo>
                    <a:pt x="29" y="0"/>
                  </a:lnTo>
                  <a:lnTo>
                    <a:pt x="38" y="4"/>
                  </a:lnTo>
                  <a:lnTo>
                    <a:pt x="43" y="7"/>
                  </a:lnTo>
                  <a:lnTo>
                    <a:pt x="44" y="10"/>
                  </a:lnTo>
                  <a:lnTo>
                    <a:pt x="46" y="17"/>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41" name="Freeform 43">
              <a:extLst>
                <a:ext uri="{FF2B5EF4-FFF2-40B4-BE49-F238E27FC236}">
                  <a16:creationId xmlns:a16="http://schemas.microsoft.com/office/drawing/2014/main" id="{8D9FED56-C9A3-30DE-F351-5D223B4535E2}"/>
                </a:ext>
              </a:extLst>
            </p:cNvPr>
            <p:cNvSpPr>
              <a:spLocks/>
            </p:cNvSpPr>
            <p:nvPr/>
          </p:nvSpPr>
          <p:spPr bwMode="auto">
            <a:xfrm>
              <a:off x="2202550" y="1993613"/>
              <a:ext cx="2005020" cy="963952"/>
            </a:xfrm>
            <a:custGeom>
              <a:avLst/>
              <a:gdLst>
                <a:gd name="T0" fmla="*/ 863 w 1092"/>
                <a:gd name="T1" fmla="*/ 428 h 525"/>
                <a:gd name="T2" fmla="*/ 817 w 1092"/>
                <a:gd name="T3" fmla="*/ 464 h 525"/>
                <a:gd name="T4" fmla="*/ 751 w 1092"/>
                <a:gd name="T5" fmla="*/ 473 h 525"/>
                <a:gd name="T6" fmla="*/ 716 w 1092"/>
                <a:gd name="T7" fmla="*/ 491 h 525"/>
                <a:gd name="T8" fmla="*/ 673 w 1092"/>
                <a:gd name="T9" fmla="*/ 501 h 525"/>
                <a:gd name="T10" fmla="*/ 669 w 1092"/>
                <a:gd name="T11" fmla="*/ 510 h 525"/>
                <a:gd name="T12" fmla="*/ 635 w 1092"/>
                <a:gd name="T13" fmla="*/ 519 h 525"/>
                <a:gd name="T14" fmla="*/ 642 w 1092"/>
                <a:gd name="T15" fmla="*/ 501 h 525"/>
                <a:gd name="T16" fmla="*/ 666 w 1092"/>
                <a:gd name="T17" fmla="*/ 476 h 525"/>
                <a:gd name="T18" fmla="*/ 665 w 1092"/>
                <a:gd name="T19" fmla="*/ 449 h 525"/>
                <a:gd name="T20" fmla="*/ 627 w 1092"/>
                <a:gd name="T21" fmla="*/ 443 h 525"/>
                <a:gd name="T22" fmla="*/ 626 w 1092"/>
                <a:gd name="T23" fmla="*/ 422 h 525"/>
                <a:gd name="T24" fmla="*/ 603 w 1092"/>
                <a:gd name="T25" fmla="*/ 400 h 525"/>
                <a:gd name="T26" fmla="*/ 562 w 1092"/>
                <a:gd name="T27" fmla="*/ 414 h 525"/>
                <a:gd name="T28" fmla="*/ 498 w 1092"/>
                <a:gd name="T29" fmla="*/ 401 h 525"/>
                <a:gd name="T30" fmla="*/ 458 w 1092"/>
                <a:gd name="T31" fmla="*/ 395 h 525"/>
                <a:gd name="T32" fmla="*/ 227 w 1092"/>
                <a:gd name="T33" fmla="*/ 395 h 525"/>
                <a:gd name="T34" fmla="*/ 81 w 1092"/>
                <a:gd name="T35" fmla="*/ 395 h 525"/>
                <a:gd name="T36" fmla="*/ 54 w 1092"/>
                <a:gd name="T37" fmla="*/ 334 h 525"/>
                <a:gd name="T38" fmla="*/ 67 w 1092"/>
                <a:gd name="T39" fmla="*/ 280 h 525"/>
                <a:gd name="T40" fmla="*/ 66 w 1092"/>
                <a:gd name="T41" fmla="*/ 217 h 525"/>
                <a:gd name="T42" fmla="*/ 22 w 1092"/>
                <a:gd name="T43" fmla="*/ 205 h 525"/>
                <a:gd name="T44" fmla="*/ 179 w 1092"/>
                <a:gd name="T45" fmla="*/ 34 h 525"/>
                <a:gd name="T46" fmla="*/ 256 w 1092"/>
                <a:gd name="T47" fmla="*/ 36 h 525"/>
                <a:gd name="T48" fmla="*/ 337 w 1092"/>
                <a:gd name="T49" fmla="*/ 30 h 525"/>
                <a:gd name="T50" fmla="*/ 375 w 1092"/>
                <a:gd name="T51" fmla="*/ 39 h 525"/>
                <a:gd name="T52" fmla="*/ 449 w 1092"/>
                <a:gd name="T53" fmla="*/ 46 h 525"/>
                <a:gd name="T54" fmla="*/ 479 w 1092"/>
                <a:gd name="T55" fmla="*/ 67 h 525"/>
                <a:gd name="T56" fmla="*/ 546 w 1092"/>
                <a:gd name="T57" fmla="*/ 57 h 525"/>
                <a:gd name="T58" fmla="*/ 598 w 1092"/>
                <a:gd name="T59" fmla="*/ 62 h 525"/>
                <a:gd name="T60" fmla="*/ 674 w 1092"/>
                <a:gd name="T61" fmla="*/ 56 h 525"/>
                <a:gd name="T62" fmla="*/ 717 w 1092"/>
                <a:gd name="T63" fmla="*/ 61 h 525"/>
                <a:gd name="T64" fmla="*/ 763 w 1092"/>
                <a:gd name="T65" fmla="*/ 0 h 525"/>
                <a:gd name="T66" fmla="*/ 786 w 1092"/>
                <a:gd name="T67" fmla="*/ 38 h 525"/>
                <a:gd name="T68" fmla="*/ 797 w 1092"/>
                <a:gd name="T69" fmla="*/ 75 h 525"/>
                <a:gd name="T70" fmla="*/ 884 w 1092"/>
                <a:gd name="T71" fmla="*/ 36 h 525"/>
                <a:gd name="T72" fmla="*/ 870 w 1092"/>
                <a:gd name="T73" fmla="*/ 77 h 525"/>
                <a:gd name="T74" fmla="*/ 777 w 1092"/>
                <a:gd name="T75" fmla="*/ 108 h 525"/>
                <a:gd name="T76" fmla="*/ 703 w 1092"/>
                <a:gd name="T77" fmla="*/ 146 h 525"/>
                <a:gd name="T78" fmla="*/ 603 w 1092"/>
                <a:gd name="T79" fmla="*/ 216 h 525"/>
                <a:gd name="T80" fmla="*/ 657 w 1092"/>
                <a:gd name="T81" fmla="*/ 253 h 525"/>
                <a:gd name="T82" fmla="*/ 719 w 1092"/>
                <a:gd name="T83" fmla="*/ 282 h 525"/>
                <a:gd name="T84" fmla="*/ 731 w 1092"/>
                <a:gd name="T85" fmla="*/ 354 h 525"/>
                <a:gd name="T86" fmla="*/ 790 w 1092"/>
                <a:gd name="T87" fmla="*/ 283 h 525"/>
                <a:gd name="T88" fmla="*/ 820 w 1092"/>
                <a:gd name="T89" fmla="*/ 218 h 525"/>
                <a:gd name="T90" fmla="*/ 892 w 1092"/>
                <a:gd name="T91" fmla="*/ 158 h 525"/>
                <a:gd name="T92" fmla="*/ 939 w 1092"/>
                <a:gd name="T93" fmla="*/ 177 h 525"/>
                <a:gd name="T94" fmla="*/ 963 w 1092"/>
                <a:gd name="T95" fmla="*/ 228 h 525"/>
                <a:gd name="T96" fmla="*/ 1033 w 1092"/>
                <a:gd name="T97" fmla="*/ 229 h 525"/>
                <a:gd name="T98" fmla="*/ 1072 w 1092"/>
                <a:gd name="T99" fmla="*/ 287 h 525"/>
                <a:gd name="T100" fmla="*/ 1086 w 1092"/>
                <a:gd name="T101" fmla="*/ 337 h 525"/>
                <a:gd name="T102" fmla="*/ 986 w 1092"/>
                <a:gd name="T103" fmla="*/ 375 h 525"/>
                <a:gd name="T104" fmla="*/ 880 w 1092"/>
                <a:gd name="T105" fmla="*/ 394 h 525"/>
                <a:gd name="T106" fmla="*/ 910 w 1092"/>
                <a:gd name="T107" fmla="*/ 393 h 525"/>
                <a:gd name="T108" fmla="*/ 923 w 1092"/>
                <a:gd name="T109" fmla="*/ 446 h 525"/>
                <a:gd name="T110" fmla="*/ 990 w 1092"/>
                <a:gd name="T111" fmla="*/ 452 h 525"/>
                <a:gd name="T112" fmla="*/ 882 w 1092"/>
                <a:gd name="T113" fmla="*/ 49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92" h="525">
                  <a:moveTo>
                    <a:pt x="876" y="467"/>
                  </a:moveTo>
                  <a:lnTo>
                    <a:pt x="869" y="456"/>
                  </a:lnTo>
                  <a:lnTo>
                    <a:pt x="878" y="431"/>
                  </a:lnTo>
                  <a:lnTo>
                    <a:pt x="873" y="425"/>
                  </a:lnTo>
                  <a:lnTo>
                    <a:pt x="863" y="428"/>
                  </a:lnTo>
                  <a:lnTo>
                    <a:pt x="859" y="424"/>
                  </a:lnTo>
                  <a:lnTo>
                    <a:pt x="843" y="438"/>
                  </a:lnTo>
                  <a:lnTo>
                    <a:pt x="833" y="452"/>
                  </a:lnTo>
                  <a:lnTo>
                    <a:pt x="825" y="461"/>
                  </a:lnTo>
                  <a:lnTo>
                    <a:pt x="817" y="464"/>
                  </a:lnTo>
                  <a:lnTo>
                    <a:pt x="812" y="465"/>
                  </a:lnTo>
                  <a:lnTo>
                    <a:pt x="809" y="469"/>
                  </a:lnTo>
                  <a:lnTo>
                    <a:pt x="782" y="469"/>
                  </a:lnTo>
                  <a:lnTo>
                    <a:pt x="759" y="470"/>
                  </a:lnTo>
                  <a:lnTo>
                    <a:pt x="751" y="473"/>
                  </a:lnTo>
                  <a:lnTo>
                    <a:pt x="731" y="486"/>
                  </a:lnTo>
                  <a:lnTo>
                    <a:pt x="731" y="485"/>
                  </a:lnTo>
                  <a:lnTo>
                    <a:pt x="728" y="485"/>
                  </a:lnTo>
                  <a:lnTo>
                    <a:pt x="722" y="487"/>
                  </a:lnTo>
                  <a:lnTo>
                    <a:pt x="716" y="491"/>
                  </a:lnTo>
                  <a:lnTo>
                    <a:pt x="711" y="488"/>
                  </a:lnTo>
                  <a:lnTo>
                    <a:pt x="697" y="490"/>
                  </a:lnTo>
                  <a:lnTo>
                    <a:pt x="686" y="493"/>
                  </a:lnTo>
                  <a:lnTo>
                    <a:pt x="680" y="495"/>
                  </a:lnTo>
                  <a:lnTo>
                    <a:pt x="673" y="501"/>
                  </a:lnTo>
                  <a:lnTo>
                    <a:pt x="678" y="503"/>
                  </a:lnTo>
                  <a:lnTo>
                    <a:pt x="683" y="502"/>
                  </a:lnTo>
                  <a:lnTo>
                    <a:pt x="684" y="502"/>
                  </a:lnTo>
                  <a:lnTo>
                    <a:pt x="683" y="508"/>
                  </a:lnTo>
                  <a:lnTo>
                    <a:pt x="669" y="510"/>
                  </a:lnTo>
                  <a:lnTo>
                    <a:pt x="661" y="512"/>
                  </a:lnTo>
                  <a:lnTo>
                    <a:pt x="656" y="515"/>
                  </a:lnTo>
                  <a:lnTo>
                    <a:pt x="648" y="514"/>
                  </a:lnTo>
                  <a:lnTo>
                    <a:pt x="643" y="514"/>
                  </a:lnTo>
                  <a:lnTo>
                    <a:pt x="635" y="519"/>
                  </a:lnTo>
                  <a:lnTo>
                    <a:pt x="621" y="525"/>
                  </a:lnTo>
                  <a:lnTo>
                    <a:pt x="613" y="525"/>
                  </a:lnTo>
                  <a:lnTo>
                    <a:pt x="619" y="518"/>
                  </a:lnTo>
                  <a:lnTo>
                    <a:pt x="630" y="508"/>
                  </a:lnTo>
                  <a:lnTo>
                    <a:pt x="642" y="501"/>
                  </a:lnTo>
                  <a:lnTo>
                    <a:pt x="646" y="496"/>
                  </a:lnTo>
                  <a:lnTo>
                    <a:pt x="648" y="487"/>
                  </a:lnTo>
                  <a:lnTo>
                    <a:pt x="660" y="476"/>
                  </a:lnTo>
                  <a:lnTo>
                    <a:pt x="662" y="465"/>
                  </a:lnTo>
                  <a:lnTo>
                    <a:pt x="666" y="476"/>
                  </a:lnTo>
                  <a:lnTo>
                    <a:pt x="677" y="479"/>
                  </a:lnTo>
                  <a:lnTo>
                    <a:pt x="683" y="473"/>
                  </a:lnTo>
                  <a:lnTo>
                    <a:pt x="680" y="459"/>
                  </a:lnTo>
                  <a:lnTo>
                    <a:pt x="677" y="453"/>
                  </a:lnTo>
                  <a:lnTo>
                    <a:pt x="665" y="449"/>
                  </a:lnTo>
                  <a:lnTo>
                    <a:pt x="654" y="447"/>
                  </a:lnTo>
                  <a:lnTo>
                    <a:pt x="642" y="447"/>
                  </a:lnTo>
                  <a:lnTo>
                    <a:pt x="632" y="445"/>
                  </a:lnTo>
                  <a:lnTo>
                    <a:pt x="631" y="440"/>
                  </a:lnTo>
                  <a:lnTo>
                    <a:pt x="627" y="443"/>
                  </a:lnTo>
                  <a:lnTo>
                    <a:pt x="623" y="442"/>
                  </a:lnTo>
                  <a:lnTo>
                    <a:pt x="629" y="436"/>
                  </a:lnTo>
                  <a:lnTo>
                    <a:pt x="623" y="434"/>
                  </a:lnTo>
                  <a:lnTo>
                    <a:pt x="629" y="427"/>
                  </a:lnTo>
                  <a:lnTo>
                    <a:pt x="626" y="422"/>
                  </a:lnTo>
                  <a:lnTo>
                    <a:pt x="631" y="416"/>
                  </a:lnTo>
                  <a:lnTo>
                    <a:pt x="615" y="414"/>
                  </a:lnTo>
                  <a:lnTo>
                    <a:pt x="615" y="403"/>
                  </a:lnTo>
                  <a:lnTo>
                    <a:pt x="612" y="400"/>
                  </a:lnTo>
                  <a:lnTo>
                    <a:pt x="603" y="400"/>
                  </a:lnTo>
                  <a:lnTo>
                    <a:pt x="591" y="396"/>
                  </a:lnTo>
                  <a:lnTo>
                    <a:pt x="586" y="399"/>
                  </a:lnTo>
                  <a:lnTo>
                    <a:pt x="581" y="403"/>
                  </a:lnTo>
                  <a:lnTo>
                    <a:pt x="571" y="406"/>
                  </a:lnTo>
                  <a:lnTo>
                    <a:pt x="562" y="414"/>
                  </a:lnTo>
                  <a:lnTo>
                    <a:pt x="546" y="408"/>
                  </a:lnTo>
                  <a:lnTo>
                    <a:pt x="533" y="411"/>
                  </a:lnTo>
                  <a:lnTo>
                    <a:pt x="521" y="405"/>
                  </a:lnTo>
                  <a:lnTo>
                    <a:pt x="508" y="402"/>
                  </a:lnTo>
                  <a:lnTo>
                    <a:pt x="498" y="401"/>
                  </a:lnTo>
                  <a:lnTo>
                    <a:pt x="495" y="398"/>
                  </a:lnTo>
                  <a:lnTo>
                    <a:pt x="498" y="388"/>
                  </a:lnTo>
                  <a:lnTo>
                    <a:pt x="492" y="388"/>
                  </a:lnTo>
                  <a:lnTo>
                    <a:pt x="489" y="395"/>
                  </a:lnTo>
                  <a:lnTo>
                    <a:pt x="458" y="395"/>
                  </a:lnTo>
                  <a:lnTo>
                    <a:pt x="408" y="395"/>
                  </a:lnTo>
                  <a:lnTo>
                    <a:pt x="358" y="395"/>
                  </a:lnTo>
                  <a:lnTo>
                    <a:pt x="315" y="395"/>
                  </a:lnTo>
                  <a:lnTo>
                    <a:pt x="270" y="395"/>
                  </a:lnTo>
                  <a:lnTo>
                    <a:pt x="227" y="395"/>
                  </a:lnTo>
                  <a:lnTo>
                    <a:pt x="182" y="395"/>
                  </a:lnTo>
                  <a:lnTo>
                    <a:pt x="168" y="395"/>
                  </a:lnTo>
                  <a:lnTo>
                    <a:pt x="124" y="395"/>
                  </a:lnTo>
                  <a:lnTo>
                    <a:pt x="83" y="395"/>
                  </a:lnTo>
                  <a:lnTo>
                    <a:pt x="81" y="395"/>
                  </a:lnTo>
                  <a:lnTo>
                    <a:pt x="64" y="377"/>
                  </a:lnTo>
                  <a:lnTo>
                    <a:pt x="60" y="369"/>
                  </a:lnTo>
                  <a:lnTo>
                    <a:pt x="39" y="362"/>
                  </a:lnTo>
                  <a:lnTo>
                    <a:pt x="43" y="345"/>
                  </a:lnTo>
                  <a:lnTo>
                    <a:pt x="54" y="334"/>
                  </a:lnTo>
                  <a:lnTo>
                    <a:pt x="42" y="326"/>
                  </a:lnTo>
                  <a:lnTo>
                    <a:pt x="51" y="311"/>
                  </a:lnTo>
                  <a:lnTo>
                    <a:pt x="45" y="299"/>
                  </a:lnTo>
                  <a:lnTo>
                    <a:pt x="52" y="289"/>
                  </a:lnTo>
                  <a:lnTo>
                    <a:pt x="67" y="280"/>
                  </a:lnTo>
                  <a:lnTo>
                    <a:pt x="76" y="269"/>
                  </a:lnTo>
                  <a:lnTo>
                    <a:pt x="63" y="258"/>
                  </a:lnTo>
                  <a:lnTo>
                    <a:pt x="67" y="237"/>
                  </a:lnTo>
                  <a:lnTo>
                    <a:pt x="70" y="225"/>
                  </a:lnTo>
                  <a:lnTo>
                    <a:pt x="66" y="217"/>
                  </a:lnTo>
                  <a:lnTo>
                    <a:pt x="63" y="210"/>
                  </a:lnTo>
                  <a:lnTo>
                    <a:pt x="65" y="201"/>
                  </a:lnTo>
                  <a:lnTo>
                    <a:pt x="46" y="206"/>
                  </a:lnTo>
                  <a:lnTo>
                    <a:pt x="23" y="217"/>
                  </a:lnTo>
                  <a:lnTo>
                    <a:pt x="22" y="205"/>
                  </a:lnTo>
                  <a:lnTo>
                    <a:pt x="21" y="197"/>
                  </a:lnTo>
                  <a:lnTo>
                    <a:pt x="13" y="193"/>
                  </a:lnTo>
                  <a:lnTo>
                    <a:pt x="0" y="192"/>
                  </a:lnTo>
                  <a:lnTo>
                    <a:pt x="106" y="95"/>
                  </a:lnTo>
                  <a:lnTo>
                    <a:pt x="179" y="34"/>
                  </a:lnTo>
                  <a:lnTo>
                    <a:pt x="196" y="39"/>
                  </a:lnTo>
                  <a:lnTo>
                    <a:pt x="206" y="46"/>
                  </a:lnTo>
                  <a:lnTo>
                    <a:pt x="217" y="48"/>
                  </a:lnTo>
                  <a:lnTo>
                    <a:pt x="236" y="41"/>
                  </a:lnTo>
                  <a:lnTo>
                    <a:pt x="256" y="36"/>
                  </a:lnTo>
                  <a:lnTo>
                    <a:pt x="272" y="38"/>
                  </a:lnTo>
                  <a:lnTo>
                    <a:pt x="298" y="31"/>
                  </a:lnTo>
                  <a:lnTo>
                    <a:pt x="323" y="27"/>
                  </a:lnTo>
                  <a:lnTo>
                    <a:pt x="324" y="34"/>
                  </a:lnTo>
                  <a:lnTo>
                    <a:pt x="337" y="30"/>
                  </a:lnTo>
                  <a:lnTo>
                    <a:pt x="348" y="22"/>
                  </a:lnTo>
                  <a:lnTo>
                    <a:pt x="355" y="24"/>
                  </a:lnTo>
                  <a:lnTo>
                    <a:pt x="358" y="39"/>
                  </a:lnTo>
                  <a:lnTo>
                    <a:pt x="387" y="28"/>
                  </a:lnTo>
                  <a:lnTo>
                    <a:pt x="375" y="39"/>
                  </a:lnTo>
                  <a:lnTo>
                    <a:pt x="393" y="37"/>
                  </a:lnTo>
                  <a:lnTo>
                    <a:pt x="402" y="33"/>
                  </a:lnTo>
                  <a:lnTo>
                    <a:pt x="416" y="34"/>
                  </a:lnTo>
                  <a:lnTo>
                    <a:pt x="427" y="40"/>
                  </a:lnTo>
                  <a:lnTo>
                    <a:pt x="449" y="46"/>
                  </a:lnTo>
                  <a:lnTo>
                    <a:pt x="464" y="48"/>
                  </a:lnTo>
                  <a:lnTo>
                    <a:pt x="477" y="48"/>
                  </a:lnTo>
                  <a:lnTo>
                    <a:pt x="485" y="56"/>
                  </a:lnTo>
                  <a:lnTo>
                    <a:pt x="460" y="64"/>
                  </a:lnTo>
                  <a:lnTo>
                    <a:pt x="479" y="67"/>
                  </a:lnTo>
                  <a:lnTo>
                    <a:pt x="515" y="65"/>
                  </a:lnTo>
                  <a:lnTo>
                    <a:pt x="527" y="62"/>
                  </a:lnTo>
                  <a:lnTo>
                    <a:pt x="532" y="72"/>
                  </a:lnTo>
                  <a:lnTo>
                    <a:pt x="552" y="64"/>
                  </a:lnTo>
                  <a:lnTo>
                    <a:pt x="546" y="57"/>
                  </a:lnTo>
                  <a:lnTo>
                    <a:pt x="560" y="52"/>
                  </a:lnTo>
                  <a:lnTo>
                    <a:pt x="575" y="51"/>
                  </a:lnTo>
                  <a:lnTo>
                    <a:pt x="586" y="49"/>
                  </a:lnTo>
                  <a:lnTo>
                    <a:pt x="593" y="54"/>
                  </a:lnTo>
                  <a:lnTo>
                    <a:pt x="598" y="62"/>
                  </a:lnTo>
                  <a:lnTo>
                    <a:pt x="612" y="61"/>
                  </a:lnTo>
                  <a:lnTo>
                    <a:pt x="628" y="68"/>
                  </a:lnTo>
                  <a:lnTo>
                    <a:pt x="649" y="65"/>
                  </a:lnTo>
                  <a:lnTo>
                    <a:pt x="667" y="65"/>
                  </a:lnTo>
                  <a:lnTo>
                    <a:pt x="674" y="56"/>
                  </a:lnTo>
                  <a:lnTo>
                    <a:pt x="687" y="53"/>
                  </a:lnTo>
                  <a:lnTo>
                    <a:pt x="702" y="58"/>
                  </a:lnTo>
                  <a:lnTo>
                    <a:pt x="689" y="74"/>
                  </a:lnTo>
                  <a:lnTo>
                    <a:pt x="707" y="61"/>
                  </a:lnTo>
                  <a:lnTo>
                    <a:pt x="717" y="61"/>
                  </a:lnTo>
                  <a:lnTo>
                    <a:pt x="736" y="45"/>
                  </a:lnTo>
                  <a:lnTo>
                    <a:pt x="731" y="35"/>
                  </a:lnTo>
                  <a:lnTo>
                    <a:pt x="723" y="28"/>
                  </a:lnTo>
                  <a:lnTo>
                    <a:pt x="739" y="11"/>
                  </a:lnTo>
                  <a:lnTo>
                    <a:pt x="763" y="0"/>
                  </a:lnTo>
                  <a:lnTo>
                    <a:pt x="777" y="2"/>
                  </a:lnTo>
                  <a:lnTo>
                    <a:pt x="783" y="9"/>
                  </a:lnTo>
                  <a:lnTo>
                    <a:pt x="783" y="27"/>
                  </a:lnTo>
                  <a:lnTo>
                    <a:pt x="766" y="35"/>
                  </a:lnTo>
                  <a:lnTo>
                    <a:pt x="786" y="38"/>
                  </a:lnTo>
                  <a:lnTo>
                    <a:pt x="773" y="54"/>
                  </a:lnTo>
                  <a:lnTo>
                    <a:pt x="800" y="42"/>
                  </a:lnTo>
                  <a:lnTo>
                    <a:pt x="806" y="52"/>
                  </a:lnTo>
                  <a:lnTo>
                    <a:pt x="793" y="64"/>
                  </a:lnTo>
                  <a:lnTo>
                    <a:pt x="797" y="75"/>
                  </a:lnTo>
                  <a:lnTo>
                    <a:pt x="819" y="64"/>
                  </a:lnTo>
                  <a:lnTo>
                    <a:pt x="838" y="49"/>
                  </a:lnTo>
                  <a:lnTo>
                    <a:pt x="852" y="32"/>
                  </a:lnTo>
                  <a:lnTo>
                    <a:pt x="869" y="33"/>
                  </a:lnTo>
                  <a:lnTo>
                    <a:pt x="884" y="36"/>
                  </a:lnTo>
                  <a:lnTo>
                    <a:pt x="895" y="43"/>
                  </a:lnTo>
                  <a:lnTo>
                    <a:pt x="890" y="51"/>
                  </a:lnTo>
                  <a:lnTo>
                    <a:pt x="874" y="60"/>
                  </a:lnTo>
                  <a:lnTo>
                    <a:pt x="877" y="68"/>
                  </a:lnTo>
                  <a:lnTo>
                    <a:pt x="870" y="77"/>
                  </a:lnTo>
                  <a:lnTo>
                    <a:pt x="838" y="88"/>
                  </a:lnTo>
                  <a:lnTo>
                    <a:pt x="819" y="91"/>
                  </a:lnTo>
                  <a:lnTo>
                    <a:pt x="809" y="86"/>
                  </a:lnTo>
                  <a:lnTo>
                    <a:pt x="800" y="94"/>
                  </a:lnTo>
                  <a:lnTo>
                    <a:pt x="777" y="108"/>
                  </a:lnTo>
                  <a:lnTo>
                    <a:pt x="769" y="116"/>
                  </a:lnTo>
                  <a:lnTo>
                    <a:pt x="746" y="127"/>
                  </a:lnTo>
                  <a:lnTo>
                    <a:pt x="726" y="128"/>
                  </a:lnTo>
                  <a:lnTo>
                    <a:pt x="712" y="135"/>
                  </a:lnTo>
                  <a:lnTo>
                    <a:pt x="703" y="146"/>
                  </a:lnTo>
                  <a:lnTo>
                    <a:pt x="686" y="148"/>
                  </a:lnTo>
                  <a:lnTo>
                    <a:pt x="660" y="162"/>
                  </a:lnTo>
                  <a:lnTo>
                    <a:pt x="632" y="182"/>
                  </a:lnTo>
                  <a:lnTo>
                    <a:pt x="618" y="195"/>
                  </a:lnTo>
                  <a:lnTo>
                    <a:pt x="603" y="216"/>
                  </a:lnTo>
                  <a:lnTo>
                    <a:pt x="621" y="219"/>
                  </a:lnTo>
                  <a:lnTo>
                    <a:pt x="617" y="235"/>
                  </a:lnTo>
                  <a:lnTo>
                    <a:pt x="614" y="248"/>
                  </a:lnTo>
                  <a:lnTo>
                    <a:pt x="636" y="245"/>
                  </a:lnTo>
                  <a:lnTo>
                    <a:pt x="657" y="253"/>
                  </a:lnTo>
                  <a:lnTo>
                    <a:pt x="666" y="259"/>
                  </a:lnTo>
                  <a:lnTo>
                    <a:pt x="672" y="268"/>
                  </a:lnTo>
                  <a:lnTo>
                    <a:pt x="686" y="273"/>
                  </a:lnTo>
                  <a:lnTo>
                    <a:pt x="697" y="280"/>
                  </a:lnTo>
                  <a:lnTo>
                    <a:pt x="719" y="282"/>
                  </a:lnTo>
                  <a:lnTo>
                    <a:pt x="733" y="283"/>
                  </a:lnTo>
                  <a:lnTo>
                    <a:pt x="723" y="299"/>
                  </a:lnTo>
                  <a:lnTo>
                    <a:pt x="717" y="316"/>
                  </a:lnTo>
                  <a:lnTo>
                    <a:pt x="717" y="337"/>
                  </a:lnTo>
                  <a:lnTo>
                    <a:pt x="731" y="354"/>
                  </a:lnTo>
                  <a:lnTo>
                    <a:pt x="745" y="348"/>
                  </a:lnTo>
                  <a:lnTo>
                    <a:pt x="761" y="330"/>
                  </a:lnTo>
                  <a:lnTo>
                    <a:pt x="768" y="301"/>
                  </a:lnTo>
                  <a:lnTo>
                    <a:pt x="763" y="292"/>
                  </a:lnTo>
                  <a:lnTo>
                    <a:pt x="790" y="283"/>
                  </a:lnTo>
                  <a:lnTo>
                    <a:pt x="812" y="271"/>
                  </a:lnTo>
                  <a:lnTo>
                    <a:pt x="826" y="258"/>
                  </a:lnTo>
                  <a:lnTo>
                    <a:pt x="831" y="246"/>
                  </a:lnTo>
                  <a:lnTo>
                    <a:pt x="830" y="231"/>
                  </a:lnTo>
                  <a:lnTo>
                    <a:pt x="820" y="218"/>
                  </a:lnTo>
                  <a:lnTo>
                    <a:pt x="847" y="199"/>
                  </a:lnTo>
                  <a:lnTo>
                    <a:pt x="850" y="184"/>
                  </a:lnTo>
                  <a:lnTo>
                    <a:pt x="861" y="157"/>
                  </a:lnTo>
                  <a:lnTo>
                    <a:pt x="873" y="153"/>
                  </a:lnTo>
                  <a:lnTo>
                    <a:pt x="892" y="158"/>
                  </a:lnTo>
                  <a:lnTo>
                    <a:pt x="905" y="159"/>
                  </a:lnTo>
                  <a:lnTo>
                    <a:pt x="918" y="155"/>
                  </a:lnTo>
                  <a:lnTo>
                    <a:pt x="928" y="161"/>
                  </a:lnTo>
                  <a:lnTo>
                    <a:pt x="938" y="171"/>
                  </a:lnTo>
                  <a:lnTo>
                    <a:pt x="939" y="177"/>
                  </a:lnTo>
                  <a:lnTo>
                    <a:pt x="962" y="179"/>
                  </a:lnTo>
                  <a:lnTo>
                    <a:pt x="954" y="194"/>
                  </a:lnTo>
                  <a:lnTo>
                    <a:pt x="947" y="215"/>
                  </a:lnTo>
                  <a:lnTo>
                    <a:pt x="958" y="218"/>
                  </a:lnTo>
                  <a:lnTo>
                    <a:pt x="963" y="228"/>
                  </a:lnTo>
                  <a:lnTo>
                    <a:pt x="987" y="219"/>
                  </a:lnTo>
                  <a:lnTo>
                    <a:pt x="1009" y="199"/>
                  </a:lnTo>
                  <a:lnTo>
                    <a:pt x="1022" y="191"/>
                  </a:lnTo>
                  <a:lnTo>
                    <a:pt x="1025" y="207"/>
                  </a:lnTo>
                  <a:lnTo>
                    <a:pt x="1033" y="229"/>
                  </a:lnTo>
                  <a:lnTo>
                    <a:pt x="1039" y="251"/>
                  </a:lnTo>
                  <a:lnTo>
                    <a:pt x="1028" y="262"/>
                  </a:lnTo>
                  <a:lnTo>
                    <a:pt x="1043" y="272"/>
                  </a:lnTo>
                  <a:lnTo>
                    <a:pt x="1051" y="282"/>
                  </a:lnTo>
                  <a:lnTo>
                    <a:pt x="1072" y="287"/>
                  </a:lnTo>
                  <a:lnTo>
                    <a:pt x="1079" y="292"/>
                  </a:lnTo>
                  <a:lnTo>
                    <a:pt x="1079" y="308"/>
                  </a:lnTo>
                  <a:lnTo>
                    <a:pt x="1089" y="310"/>
                  </a:lnTo>
                  <a:lnTo>
                    <a:pt x="1092" y="317"/>
                  </a:lnTo>
                  <a:lnTo>
                    <a:pt x="1086" y="337"/>
                  </a:lnTo>
                  <a:lnTo>
                    <a:pt x="1074" y="344"/>
                  </a:lnTo>
                  <a:lnTo>
                    <a:pt x="1061" y="351"/>
                  </a:lnTo>
                  <a:lnTo>
                    <a:pt x="1035" y="357"/>
                  </a:lnTo>
                  <a:lnTo>
                    <a:pt x="1012" y="372"/>
                  </a:lnTo>
                  <a:lnTo>
                    <a:pt x="986" y="375"/>
                  </a:lnTo>
                  <a:lnTo>
                    <a:pt x="957" y="371"/>
                  </a:lnTo>
                  <a:lnTo>
                    <a:pt x="935" y="371"/>
                  </a:lnTo>
                  <a:lnTo>
                    <a:pt x="919" y="372"/>
                  </a:lnTo>
                  <a:lnTo>
                    <a:pt x="903" y="385"/>
                  </a:lnTo>
                  <a:lnTo>
                    <a:pt x="880" y="394"/>
                  </a:lnTo>
                  <a:lnTo>
                    <a:pt x="851" y="418"/>
                  </a:lnTo>
                  <a:lnTo>
                    <a:pt x="827" y="436"/>
                  </a:lnTo>
                  <a:lnTo>
                    <a:pt x="841" y="433"/>
                  </a:lnTo>
                  <a:lnTo>
                    <a:pt x="873" y="408"/>
                  </a:lnTo>
                  <a:lnTo>
                    <a:pt x="910" y="393"/>
                  </a:lnTo>
                  <a:lnTo>
                    <a:pt x="932" y="391"/>
                  </a:lnTo>
                  <a:lnTo>
                    <a:pt x="942" y="400"/>
                  </a:lnTo>
                  <a:lnTo>
                    <a:pt x="924" y="412"/>
                  </a:lnTo>
                  <a:lnTo>
                    <a:pt x="922" y="432"/>
                  </a:lnTo>
                  <a:lnTo>
                    <a:pt x="923" y="446"/>
                  </a:lnTo>
                  <a:lnTo>
                    <a:pt x="939" y="456"/>
                  </a:lnTo>
                  <a:lnTo>
                    <a:pt x="965" y="453"/>
                  </a:lnTo>
                  <a:lnTo>
                    <a:pt x="985" y="432"/>
                  </a:lnTo>
                  <a:lnTo>
                    <a:pt x="983" y="445"/>
                  </a:lnTo>
                  <a:lnTo>
                    <a:pt x="990" y="452"/>
                  </a:lnTo>
                  <a:lnTo>
                    <a:pt x="968" y="465"/>
                  </a:lnTo>
                  <a:lnTo>
                    <a:pt x="931" y="476"/>
                  </a:lnTo>
                  <a:lnTo>
                    <a:pt x="914" y="483"/>
                  </a:lnTo>
                  <a:lnTo>
                    <a:pt x="893" y="496"/>
                  </a:lnTo>
                  <a:lnTo>
                    <a:pt x="882" y="495"/>
                  </a:lnTo>
                  <a:lnTo>
                    <a:pt x="886" y="479"/>
                  </a:lnTo>
                  <a:lnTo>
                    <a:pt x="917" y="464"/>
                  </a:lnTo>
                  <a:lnTo>
                    <a:pt x="894" y="465"/>
                  </a:lnTo>
                  <a:lnTo>
                    <a:pt x="876" y="467"/>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42" name="Freeform 44">
              <a:extLst>
                <a:ext uri="{FF2B5EF4-FFF2-40B4-BE49-F238E27FC236}">
                  <a16:creationId xmlns:a16="http://schemas.microsoft.com/office/drawing/2014/main" id="{4BE2B3CA-933A-7B81-6D57-57CC7DE348C6}"/>
                </a:ext>
              </a:extLst>
            </p:cNvPr>
            <p:cNvSpPr>
              <a:spLocks/>
            </p:cNvSpPr>
            <p:nvPr/>
          </p:nvSpPr>
          <p:spPr bwMode="auto">
            <a:xfrm>
              <a:off x="3063680" y="1955054"/>
              <a:ext cx="363548" cy="137707"/>
            </a:xfrm>
            <a:custGeom>
              <a:avLst/>
              <a:gdLst>
                <a:gd name="T0" fmla="*/ 92 w 198"/>
                <a:gd name="T1" fmla="*/ 3 h 75"/>
                <a:gd name="T2" fmla="*/ 77 w 198"/>
                <a:gd name="T3" fmla="*/ 9 h 75"/>
                <a:gd name="T4" fmla="*/ 109 w 198"/>
                <a:gd name="T5" fmla="*/ 5 h 75"/>
                <a:gd name="T6" fmla="*/ 117 w 198"/>
                <a:gd name="T7" fmla="*/ 13 h 75"/>
                <a:gd name="T8" fmla="*/ 138 w 198"/>
                <a:gd name="T9" fmla="*/ 5 h 75"/>
                <a:gd name="T10" fmla="*/ 143 w 198"/>
                <a:gd name="T11" fmla="*/ 10 h 75"/>
                <a:gd name="T12" fmla="*/ 137 w 198"/>
                <a:gd name="T13" fmla="*/ 25 h 75"/>
                <a:gd name="T14" fmla="*/ 149 w 198"/>
                <a:gd name="T15" fmla="*/ 19 h 75"/>
                <a:gd name="T16" fmla="*/ 158 w 198"/>
                <a:gd name="T17" fmla="*/ 3 h 75"/>
                <a:gd name="T18" fmla="*/ 171 w 198"/>
                <a:gd name="T19" fmla="*/ 0 h 75"/>
                <a:gd name="T20" fmla="*/ 180 w 198"/>
                <a:gd name="T21" fmla="*/ 3 h 75"/>
                <a:gd name="T22" fmla="*/ 186 w 198"/>
                <a:gd name="T23" fmla="*/ 9 h 75"/>
                <a:gd name="T24" fmla="*/ 178 w 198"/>
                <a:gd name="T25" fmla="*/ 24 h 75"/>
                <a:gd name="T26" fmla="*/ 171 w 198"/>
                <a:gd name="T27" fmla="*/ 35 h 75"/>
                <a:gd name="T28" fmla="*/ 183 w 198"/>
                <a:gd name="T29" fmla="*/ 43 h 75"/>
                <a:gd name="T30" fmla="*/ 198 w 198"/>
                <a:gd name="T31" fmla="*/ 51 h 75"/>
                <a:gd name="T32" fmla="*/ 191 w 198"/>
                <a:gd name="T33" fmla="*/ 58 h 75"/>
                <a:gd name="T34" fmla="*/ 169 w 198"/>
                <a:gd name="T35" fmla="*/ 59 h 75"/>
                <a:gd name="T36" fmla="*/ 171 w 198"/>
                <a:gd name="T37" fmla="*/ 65 h 75"/>
                <a:gd name="T38" fmla="*/ 163 w 198"/>
                <a:gd name="T39" fmla="*/ 71 h 75"/>
                <a:gd name="T40" fmla="*/ 143 w 198"/>
                <a:gd name="T41" fmla="*/ 69 h 75"/>
                <a:gd name="T42" fmla="*/ 126 w 198"/>
                <a:gd name="T43" fmla="*/ 64 h 75"/>
                <a:gd name="T44" fmla="*/ 111 w 198"/>
                <a:gd name="T45" fmla="*/ 65 h 75"/>
                <a:gd name="T46" fmla="*/ 83 w 198"/>
                <a:gd name="T47" fmla="*/ 71 h 75"/>
                <a:gd name="T48" fmla="*/ 49 w 198"/>
                <a:gd name="T49" fmla="*/ 73 h 75"/>
                <a:gd name="T50" fmla="*/ 26 w 198"/>
                <a:gd name="T51" fmla="*/ 75 h 75"/>
                <a:gd name="T52" fmla="*/ 26 w 198"/>
                <a:gd name="T53" fmla="*/ 67 h 75"/>
                <a:gd name="T54" fmla="*/ 15 w 198"/>
                <a:gd name="T55" fmla="*/ 63 h 75"/>
                <a:gd name="T56" fmla="*/ 1 w 198"/>
                <a:gd name="T57" fmla="*/ 64 h 75"/>
                <a:gd name="T58" fmla="*/ 0 w 198"/>
                <a:gd name="T59" fmla="*/ 52 h 75"/>
                <a:gd name="T60" fmla="*/ 9 w 198"/>
                <a:gd name="T61" fmla="*/ 50 h 75"/>
                <a:gd name="T62" fmla="*/ 31 w 198"/>
                <a:gd name="T63" fmla="*/ 47 h 75"/>
                <a:gd name="T64" fmla="*/ 47 w 198"/>
                <a:gd name="T65" fmla="*/ 48 h 75"/>
                <a:gd name="T66" fmla="*/ 66 w 198"/>
                <a:gd name="T67" fmla="*/ 45 h 75"/>
                <a:gd name="T68" fmla="*/ 46 w 198"/>
                <a:gd name="T69" fmla="*/ 42 h 75"/>
                <a:gd name="T70" fmla="*/ 20 w 198"/>
                <a:gd name="T71" fmla="*/ 43 h 75"/>
                <a:gd name="T72" fmla="*/ 3 w 198"/>
                <a:gd name="T73" fmla="*/ 43 h 75"/>
                <a:gd name="T74" fmla="*/ 3 w 198"/>
                <a:gd name="T75" fmla="*/ 37 h 75"/>
                <a:gd name="T76" fmla="*/ 37 w 198"/>
                <a:gd name="T77" fmla="*/ 30 h 75"/>
                <a:gd name="T78" fmla="*/ 19 w 198"/>
                <a:gd name="T79" fmla="*/ 31 h 75"/>
                <a:gd name="T80" fmla="*/ 3 w 198"/>
                <a:gd name="T81" fmla="*/ 26 h 75"/>
                <a:gd name="T82" fmla="*/ 26 w 198"/>
                <a:gd name="T83" fmla="*/ 15 h 75"/>
                <a:gd name="T84" fmla="*/ 41 w 198"/>
                <a:gd name="T85" fmla="*/ 9 h 75"/>
                <a:gd name="T86" fmla="*/ 83 w 198"/>
                <a:gd name="T87" fmla="*/ 0 h 75"/>
                <a:gd name="T88" fmla="*/ 92 w 198"/>
                <a:gd name="T8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75">
                  <a:moveTo>
                    <a:pt x="92" y="3"/>
                  </a:moveTo>
                  <a:lnTo>
                    <a:pt x="77" y="9"/>
                  </a:lnTo>
                  <a:lnTo>
                    <a:pt x="109" y="5"/>
                  </a:lnTo>
                  <a:lnTo>
                    <a:pt x="117" y="13"/>
                  </a:lnTo>
                  <a:lnTo>
                    <a:pt x="138" y="5"/>
                  </a:lnTo>
                  <a:lnTo>
                    <a:pt x="143" y="10"/>
                  </a:lnTo>
                  <a:lnTo>
                    <a:pt x="137" y="25"/>
                  </a:lnTo>
                  <a:lnTo>
                    <a:pt x="149" y="19"/>
                  </a:lnTo>
                  <a:lnTo>
                    <a:pt x="158" y="3"/>
                  </a:lnTo>
                  <a:lnTo>
                    <a:pt x="171" y="0"/>
                  </a:lnTo>
                  <a:lnTo>
                    <a:pt x="180" y="3"/>
                  </a:lnTo>
                  <a:lnTo>
                    <a:pt x="186" y="9"/>
                  </a:lnTo>
                  <a:lnTo>
                    <a:pt x="178" y="24"/>
                  </a:lnTo>
                  <a:lnTo>
                    <a:pt x="171" y="35"/>
                  </a:lnTo>
                  <a:lnTo>
                    <a:pt x="183" y="43"/>
                  </a:lnTo>
                  <a:lnTo>
                    <a:pt x="198" y="51"/>
                  </a:lnTo>
                  <a:lnTo>
                    <a:pt x="191" y="58"/>
                  </a:lnTo>
                  <a:lnTo>
                    <a:pt x="169" y="59"/>
                  </a:lnTo>
                  <a:lnTo>
                    <a:pt x="171" y="65"/>
                  </a:lnTo>
                  <a:lnTo>
                    <a:pt x="163" y="71"/>
                  </a:lnTo>
                  <a:lnTo>
                    <a:pt x="143" y="69"/>
                  </a:lnTo>
                  <a:lnTo>
                    <a:pt x="126" y="64"/>
                  </a:lnTo>
                  <a:lnTo>
                    <a:pt x="111" y="65"/>
                  </a:lnTo>
                  <a:lnTo>
                    <a:pt x="83" y="71"/>
                  </a:lnTo>
                  <a:lnTo>
                    <a:pt x="49" y="73"/>
                  </a:lnTo>
                  <a:lnTo>
                    <a:pt x="26" y="75"/>
                  </a:lnTo>
                  <a:lnTo>
                    <a:pt x="26" y="67"/>
                  </a:lnTo>
                  <a:lnTo>
                    <a:pt x="15" y="63"/>
                  </a:lnTo>
                  <a:lnTo>
                    <a:pt x="1" y="64"/>
                  </a:lnTo>
                  <a:lnTo>
                    <a:pt x="0" y="52"/>
                  </a:lnTo>
                  <a:lnTo>
                    <a:pt x="9" y="50"/>
                  </a:lnTo>
                  <a:lnTo>
                    <a:pt x="31" y="47"/>
                  </a:lnTo>
                  <a:lnTo>
                    <a:pt x="47" y="48"/>
                  </a:lnTo>
                  <a:lnTo>
                    <a:pt x="66" y="45"/>
                  </a:lnTo>
                  <a:lnTo>
                    <a:pt x="46" y="42"/>
                  </a:lnTo>
                  <a:lnTo>
                    <a:pt x="20" y="43"/>
                  </a:lnTo>
                  <a:lnTo>
                    <a:pt x="3" y="43"/>
                  </a:lnTo>
                  <a:lnTo>
                    <a:pt x="3" y="37"/>
                  </a:lnTo>
                  <a:lnTo>
                    <a:pt x="37" y="30"/>
                  </a:lnTo>
                  <a:lnTo>
                    <a:pt x="19" y="31"/>
                  </a:lnTo>
                  <a:lnTo>
                    <a:pt x="3" y="26"/>
                  </a:lnTo>
                  <a:lnTo>
                    <a:pt x="26" y="15"/>
                  </a:lnTo>
                  <a:lnTo>
                    <a:pt x="41" y="9"/>
                  </a:lnTo>
                  <a:lnTo>
                    <a:pt x="83" y="0"/>
                  </a:lnTo>
                  <a:lnTo>
                    <a:pt x="92" y="3"/>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43" name="Freeform 45">
              <a:extLst>
                <a:ext uri="{FF2B5EF4-FFF2-40B4-BE49-F238E27FC236}">
                  <a16:creationId xmlns:a16="http://schemas.microsoft.com/office/drawing/2014/main" id="{F808E6E1-2322-D80C-0755-E72BC94BFB23}"/>
                </a:ext>
              </a:extLst>
            </p:cNvPr>
            <p:cNvSpPr>
              <a:spLocks/>
            </p:cNvSpPr>
            <p:nvPr/>
          </p:nvSpPr>
          <p:spPr bwMode="auto">
            <a:xfrm>
              <a:off x="3396014" y="1945875"/>
              <a:ext cx="51410" cy="23870"/>
            </a:xfrm>
            <a:custGeom>
              <a:avLst/>
              <a:gdLst>
                <a:gd name="T0" fmla="*/ 28 w 28"/>
                <a:gd name="T1" fmla="*/ 3 h 13"/>
                <a:gd name="T2" fmla="*/ 7 w 28"/>
                <a:gd name="T3" fmla="*/ 13 h 13"/>
                <a:gd name="T4" fmla="*/ 0 w 28"/>
                <a:gd name="T5" fmla="*/ 3 h 13"/>
                <a:gd name="T6" fmla="*/ 6 w 28"/>
                <a:gd name="T7" fmla="*/ 0 h 13"/>
                <a:gd name="T8" fmla="*/ 22 w 28"/>
                <a:gd name="T9" fmla="*/ 0 h 13"/>
                <a:gd name="T10" fmla="*/ 28 w 28"/>
                <a:gd name="T11" fmla="*/ 3 h 13"/>
              </a:gdLst>
              <a:ahLst/>
              <a:cxnLst>
                <a:cxn ang="0">
                  <a:pos x="T0" y="T1"/>
                </a:cxn>
                <a:cxn ang="0">
                  <a:pos x="T2" y="T3"/>
                </a:cxn>
                <a:cxn ang="0">
                  <a:pos x="T4" y="T5"/>
                </a:cxn>
                <a:cxn ang="0">
                  <a:pos x="T6" y="T7"/>
                </a:cxn>
                <a:cxn ang="0">
                  <a:pos x="T8" y="T9"/>
                </a:cxn>
                <a:cxn ang="0">
                  <a:pos x="T10" y="T11"/>
                </a:cxn>
              </a:cxnLst>
              <a:rect l="0" t="0" r="r" b="b"/>
              <a:pathLst>
                <a:path w="28" h="13">
                  <a:moveTo>
                    <a:pt x="28" y="3"/>
                  </a:moveTo>
                  <a:lnTo>
                    <a:pt x="7" y="13"/>
                  </a:lnTo>
                  <a:lnTo>
                    <a:pt x="0" y="3"/>
                  </a:lnTo>
                  <a:lnTo>
                    <a:pt x="6" y="0"/>
                  </a:lnTo>
                  <a:lnTo>
                    <a:pt x="22" y="0"/>
                  </a:lnTo>
                  <a:lnTo>
                    <a:pt x="28" y="3"/>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44" name="Freeform 46">
              <a:extLst>
                <a:ext uri="{FF2B5EF4-FFF2-40B4-BE49-F238E27FC236}">
                  <a16:creationId xmlns:a16="http://schemas.microsoft.com/office/drawing/2014/main" id="{06B59BCD-E1F6-573C-D91A-0F09B0537666}"/>
                </a:ext>
              </a:extLst>
            </p:cNvPr>
            <p:cNvSpPr>
              <a:spLocks/>
            </p:cNvSpPr>
            <p:nvPr/>
          </p:nvSpPr>
          <p:spPr bwMode="auto">
            <a:xfrm>
              <a:off x="3945008" y="1942202"/>
              <a:ext cx="91805" cy="29377"/>
            </a:xfrm>
            <a:custGeom>
              <a:avLst/>
              <a:gdLst>
                <a:gd name="T0" fmla="*/ 50 w 50"/>
                <a:gd name="T1" fmla="*/ 10 h 16"/>
                <a:gd name="T2" fmla="*/ 48 w 50"/>
                <a:gd name="T3" fmla="*/ 14 h 16"/>
                <a:gd name="T4" fmla="*/ 36 w 50"/>
                <a:gd name="T5" fmla="*/ 13 h 16"/>
                <a:gd name="T6" fmla="*/ 24 w 50"/>
                <a:gd name="T7" fmla="*/ 13 h 16"/>
                <a:gd name="T8" fmla="*/ 9 w 50"/>
                <a:gd name="T9" fmla="*/ 16 h 16"/>
                <a:gd name="T10" fmla="*/ 7 w 50"/>
                <a:gd name="T11" fmla="*/ 14 h 16"/>
                <a:gd name="T12" fmla="*/ 0 w 50"/>
                <a:gd name="T13" fmla="*/ 6 h 16"/>
                <a:gd name="T14" fmla="*/ 5 w 50"/>
                <a:gd name="T15" fmla="*/ 1 h 16"/>
                <a:gd name="T16" fmla="*/ 12 w 50"/>
                <a:gd name="T17" fmla="*/ 0 h 16"/>
                <a:gd name="T18" fmla="*/ 36 w 50"/>
                <a:gd name="T19" fmla="*/ 2 h 16"/>
                <a:gd name="T20" fmla="*/ 50 w 50"/>
                <a:gd name="T21"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6">
                  <a:moveTo>
                    <a:pt x="50" y="10"/>
                  </a:moveTo>
                  <a:lnTo>
                    <a:pt x="48" y="14"/>
                  </a:lnTo>
                  <a:lnTo>
                    <a:pt x="36" y="13"/>
                  </a:lnTo>
                  <a:lnTo>
                    <a:pt x="24" y="13"/>
                  </a:lnTo>
                  <a:lnTo>
                    <a:pt x="9" y="16"/>
                  </a:lnTo>
                  <a:lnTo>
                    <a:pt x="7" y="14"/>
                  </a:lnTo>
                  <a:lnTo>
                    <a:pt x="0" y="6"/>
                  </a:lnTo>
                  <a:lnTo>
                    <a:pt x="5" y="1"/>
                  </a:lnTo>
                  <a:lnTo>
                    <a:pt x="12" y="0"/>
                  </a:lnTo>
                  <a:lnTo>
                    <a:pt x="36" y="2"/>
                  </a:lnTo>
                  <a:lnTo>
                    <a:pt x="50" y="10"/>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45" name="Freeform 47">
              <a:extLst>
                <a:ext uri="{FF2B5EF4-FFF2-40B4-BE49-F238E27FC236}">
                  <a16:creationId xmlns:a16="http://schemas.microsoft.com/office/drawing/2014/main" id="{89DE8B78-CC41-2CA5-3E3C-CCDC7978F9B3}"/>
                </a:ext>
              </a:extLst>
            </p:cNvPr>
            <p:cNvSpPr>
              <a:spLocks/>
            </p:cNvSpPr>
            <p:nvPr/>
          </p:nvSpPr>
          <p:spPr bwMode="auto">
            <a:xfrm>
              <a:off x="3698971" y="1940365"/>
              <a:ext cx="545322" cy="354366"/>
            </a:xfrm>
            <a:custGeom>
              <a:avLst/>
              <a:gdLst>
                <a:gd name="T0" fmla="*/ 67 w 297"/>
                <a:gd name="T1" fmla="*/ 20 h 193"/>
                <a:gd name="T2" fmla="*/ 123 w 297"/>
                <a:gd name="T3" fmla="*/ 1 h 193"/>
                <a:gd name="T4" fmla="*/ 120 w 297"/>
                <a:gd name="T5" fmla="*/ 27 h 193"/>
                <a:gd name="T6" fmla="*/ 163 w 297"/>
                <a:gd name="T7" fmla="*/ 16 h 193"/>
                <a:gd name="T8" fmla="*/ 194 w 297"/>
                <a:gd name="T9" fmla="*/ 31 h 193"/>
                <a:gd name="T10" fmla="*/ 215 w 297"/>
                <a:gd name="T11" fmla="*/ 34 h 193"/>
                <a:gd name="T12" fmla="*/ 245 w 297"/>
                <a:gd name="T13" fmla="*/ 51 h 193"/>
                <a:gd name="T14" fmla="*/ 255 w 297"/>
                <a:gd name="T15" fmla="*/ 72 h 193"/>
                <a:gd name="T16" fmla="*/ 250 w 297"/>
                <a:gd name="T17" fmla="*/ 90 h 193"/>
                <a:gd name="T18" fmla="*/ 278 w 297"/>
                <a:gd name="T19" fmla="*/ 108 h 193"/>
                <a:gd name="T20" fmla="*/ 287 w 297"/>
                <a:gd name="T21" fmla="*/ 121 h 193"/>
                <a:gd name="T22" fmla="*/ 243 w 297"/>
                <a:gd name="T23" fmla="*/ 134 h 193"/>
                <a:gd name="T24" fmla="*/ 214 w 297"/>
                <a:gd name="T25" fmla="*/ 120 h 193"/>
                <a:gd name="T26" fmla="*/ 216 w 297"/>
                <a:gd name="T27" fmla="*/ 139 h 193"/>
                <a:gd name="T28" fmla="*/ 232 w 297"/>
                <a:gd name="T29" fmla="*/ 151 h 193"/>
                <a:gd name="T30" fmla="*/ 221 w 297"/>
                <a:gd name="T31" fmla="*/ 180 h 193"/>
                <a:gd name="T32" fmla="*/ 182 w 297"/>
                <a:gd name="T33" fmla="*/ 162 h 193"/>
                <a:gd name="T34" fmla="*/ 200 w 297"/>
                <a:gd name="T35" fmla="*/ 187 h 193"/>
                <a:gd name="T36" fmla="*/ 168 w 297"/>
                <a:gd name="T37" fmla="*/ 186 h 193"/>
                <a:gd name="T38" fmla="*/ 133 w 297"/>
                <a:gd name="T39" fmla="*/ 168 h 193"/>
                <a:gd name="T40" fmla="*/ 126 w 297"/>
                <a:gd name="T41" fmla="*/ 154 h 193"/>
                <a:gd name="T42" fmla="*/ 110 w 297"/>
                <a:gd name="T43" fmla="*/ 151 h 193"/>
                <a:gd name="T44" fmla="*/ 64 w 297"/>
                <a:gd name="T45" fmla="*/ 148 h 193"/>
                <a:gd name="T46" fmla="*/ 104 w 297"/>
                <a:gd name="T47" fmla="*/ 135 h 193"/>
                <a:gd name="T48" fmla="*/ 131 w 297"/>
                <a:gd name="T49" fmla="*/ 127 h 193"/>
                <a:gd name="T50" fmla="*/ 166 w 297"/>
                <a:gd name="T51" fmla="*/ 103 h 193"/>
                <a:gd name="T52" fmla="*/ 166 w 297"/>
                <a:gd name="T53" fmla="*/ 90 h 193"/>
                <a:gd name="T54" fmla="*/ 131 w 297"/>
                <a:gd name="T55" fmla="*/ 77 h 193"/>
                <a:gd name="T56" fmla="*/ 135 w 297"/>
                <a:gd name="T57" fmla="*/ 63 h 193"/>
                <a:gd name="T58" fmla="*/ 119 w 297"/>
                <a:gd name="T59" fmla="*/ 57 h 193"/>
                <a:gd name="T60" fmla="*/ 86 w 297"/>
                <a:gd name="T61" fmla="*/ 63 h 193"/>
                <a:gd name="T62" fmla="*/ 23 w 297"/>
                <a:gd name="T63" fmla="*/ 55 h 193"/>
                <a:gd name="T64" fmla="*/ 0 w 297"/>
                <a:gd name="T65" fmla="*/ 47 h 193"/>
                <a:gd name="T66" fmla="*/ 2 w 297"/>
                <a:gd name="T67" fmla="*/ 40 h 193"/>
                <a:gd name="T68" fmla="*/ 33 w 297"/>
                <a:gd name="T69" fmla="*/ 11 h 193"/>
                <a:gd name="T70" fmla="*/ 83 w 297"/>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7" h="193">
                  <a:moveTo>
                    <a:pt x="66" y="10"/>
                  </a:moveTo>
                  <a:lnTo>
                    <a:pt x="67" y="20"/>
                  </a:lnTo>
                  <a:lnTo>
                    <a:pt x="88" y="7"/>
                  </a:lnTo>
                  <a:lnTo>
                    <a:pt x="123" y="1"/>
                  </a:lnTo>
                  <a:lnTo>
                    <a:pt x="130" y="17"/>
                  </a:lnTo>
                  <a:lnTo>
                    <a:pt x="120" y="27"/>
                  </a:lnTo>
                  <a:lnTo>
                    <a:pt x="147" y="23"/>
                  </a:lnTo>
                  <a:lnTo>
                    <a:pt x="163" y="16"/>
                  </a:lnTo>
                  <a:lnTo>
                    <a:pt x="183" y="24"/>
                  </a:lnTo>
                  <a:lnTo>
                    <a:pt x="194" y="31"/>
                  </a:lnTo>
                  <a:lnTo>
                    <a:pt x="190" y="38"/>
                  </a:lnTo>
                  <a:lnTo>
                    <a:pt x="215" y="34"/>
                  </a:lnTo>
                  <a:lnTo>
                    <a:pt x="221" y="45"/>
                  </a:lnTo>
                  <a:lnTo>
                    <a:pt x="245" y="51"/>
                  </a:lnTo>
                  <a:lnTo>
                    <a:pt x="252" y="57"/>
                  </a:lnTo>
                  <a:lnTo>
                    <a:pt x="255" y="72"/>
                  </a:lnTo>
                  <a:lnTo>
                    <a:pt x="227" y="80"/>
                  </a:lnTo>
                  <a:lnTo>
                    <a:pt x="250" y="90"/>
                  </a:lnTo>
                  <a:lnTo>
                    <a:pt x="268" y="94"/>
                  </a:lnTo>
                  <a:lnTo>
                    <a:pt x="278" y="108"/>
                  </a:lnTo>
                  <a:lnTo>
                    <a:pt x="297" y="110"/>
                  </a:lnTo>
                  <a:lnTo>
                    <a:pt x="287" y="121"/>
                  </a:lnTo>
                  <a:lnTo>
                    <a:pt x="255" y="140"/>
                  </a:lnTo>
                  <a:lnTo>
                    <a:pt x="243" y="134"/>
                  </a:lnTo>
                  <a:lnTo>
                    <a:pt x="232" y="117"/>
                  </a:lnTo>
                  <a:lnTo>
                    <a:pt x="214" y="120"/>
                  </a:lnTo>
                  <a:lnTo>
                    <a:pt x="208" y="129"/>
                  </a:lnTo>
                  <a:lnTo>
                    <a:pt x="216" y="139"/>
                  </a:lnTo>
                  <a:lnTo>
                    <a:pt x="229" y="146"/>
                  </a:lnTo>
                  <a:lnTo>
                    <a:pt x="232" y="151"/>
                  </a:lnTo>
                  <a:lnTo>
                    <a:pt x="231" y="168"/>
                  </a:lnTo>
                  <a:lnTo>
                    <a:pt x="221" y="180"/>
                  </a:lnTo>
                  <a:lnTo>
                    <a:pt x="207" y="175"/>
                  </a:lnTo>
                  <a:lnTo>
                    <a:pt x="182" y="162"/>
                  </a:lnTo>
                  <a:lnTo>
                    <a:pt x="192" y="177"/>
                  </a:lnTo>
                  <a:lnTo>
                    <a:pt x="200" y="187"/>
                  </a:lnTo>
                  <a:lnTo>
                    <a:pt x="199" y="193"/>
                  </a:lnTo>
                  <a:lnTo>
                    <a:pt x="168" y="186"/>
                  </a:lnTo>
                  <a:lnTo>
                    <a:pt x="145" y="176"/>
                  </a:lnTo>
                  <a:lnTo>
                    <a:pt x="133" y="168"/>
                  </a:lnTo>
                  <a:lnTo>
                    <a:pt x="141" y="163"/>
                  </a:lnTo>
                  <a:lnTo>
                    <a:pt x="126" y="154"/>
                  </a:lnTo>
                  <a:lnTo>
                    <a:pt x="113" y="146"/>
                  </a:lnTo>
                  <a:lnTo>
                    <a:pt x="110" y="151"/>
                  </a:lnTo>
                  <a:lnTo>
                    <a:pt x="71" y="154"/>
                  </a:lnTo>
                  <a:lnTo>
                    <a:pt x="64" y="148"/>
                  </a:lnTo>
                  <a:lnTo>
                    <a:pt x="80" y="136"/>
                  </a:lnTo>
                  <a:lnTo>
                    <a:pt x="104" y="135"/>
                  </a:lnTo>
                  <a:lnTo>
                    <a:pt x="131" y="133"/>
                  </a:lnTo>
                  <a:lnTo>
                    <a:pt x="131" y="127"/>
                  </a:lnTo>
                  <a:lnTo>
                    <a:pt x="140" y="119"/>
                  </a:lnTo>
                  <a:lnTo>
                    <a:pt x="166" y="103"/>
                  </a:lnTo>
                  <a:lnTo>
                    <a:pt x="168" y="96"/>
                  </a:lnTo>
                  <a:lnTo>
                    <a:pt x="166" y="90"/>
                  </a:lnTo>
                  <a:lnTo>
                    <a:pt x="152" y="83"/>
                  </a:lnTo>
                  <a:lnTo>
                    <a:pt x="131" y="77"/>
                  </a:lnTo>
                  <a:lnTo>
                    <a:pt x="141" y="73"/>
                  </a:lnTo>
                  <a:lnTo>
                    <a:pt x="135" y="63"/>
                  </a:lnTo>
                  <a:lnTo>
                    <a:pt x="125" y="62"/>
                  </a:lnTo>
                  <a:lnTo>
                    <a:pt x="119" y="57"/>
                  </a:lnTo>
                  <a:lnTo>
                    <a:pt x="110" y="61"/>
                  </a:lnTo>
                  <a:lnTo>
                    <a:pt x="86" y="63"/>
                  </a:lnTo>
                  <a:lnTo>
                    <a:pt x="45" y="60"/>
                  </a:lnTo>
                  <a:lnTo>
                    <a:pt x="23" y="55"/>
                  </a:lnTo>
                  <a:lnTo>
                    <a:pt x="5" y="53"/>
                  </a:lnTo>
                  <a:lnTo>
                    <a:pt x="0" y="47"/>
                  </a:lnTo>
                  <a:lnTo>
                    <a:pt x="19" y="40"/>
                  </a:lnTo>
                  <a:lnTo>
                    <a:pt x="2" y="40"/>
                  </a:lnTo>
                  <a:lnTo>
                    <a:pt x="11" y="24"/>
                  </a:lnTo>
                  <a:lnTo>
                    <a:pt x="33" y="11"/>
                  </a:lnTo>
                  <a:lnTo>
                    <a:pt x="51" y="4"/>
                  </a:lnTo>
                  <a:lnTo>
                    <a:pt x="83" y="0"/>
                  </a:lnTo>
                  <a:lnTo>
                    <a:pt x="66" y="10"/>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46" name="Freeform 48">
              <a:extLst>
                <a:ext uri="{FF2B5EF4-FFF2-40B4-BE49-F238E27FC236}">
                  <a16:creationId xmlns:a16="http://schemas.microsoft.com/office/drawing/2014/main" id="{6348BD92-68FD-88B1-FFC2-6E82833EF14C}"/>
                </a:ext>
              </a:extLst>
            </p:cNvPr>
            <p:cNvSpPr>
              <a:spLocks/>
            </p:cNvSpPr>
            <p:nvPr/>
          </p:nvSpPr>
          <p:spPr bwMode="auto">
            <a:xfrm>
              <a:off x="3462114" y="1940365"/>
              <a:ext cx="145050" cy="71607"/>
            </a:xfrm>
            <a:custGeom>
              <a:avLst/>
              <a:gdLst>
                <a:gd name="T0" fmla="*/ 46 w 79"/>
                <a:gd name="T1" fmla="*/ 0 h 39"/>
                <a:gd name="T2" fmla="*/ 57 w 79"/>
                <a:gd name="T3" fmla="*/ 3 h 39"/>
                <a:gd name="T4" fmla="*/ 79 w 79"/>
                <a:gd name="T5" fmla="*/ 1 h 39"/>
                <a:gd name="T6" fmla="*/ 77 w 79"/>
                <a:gd name="T7" fmla="*/ 6 h 39"/>
                <a:gd name="T8" fmla="*/ 60 w 79"/>
                <a:gd name="T9" fmla="*/ 13 h 39"/>
                <a:gd name="T10" fmla="*/ 71 w 79"/>
                <a:gd name="T11" fmla="*/ 19 h 39"/>
                <a:gd name="T12" fmla="*/ 55 w 79"/>
                <a:gd name="T13" fmla="*/ 33 h 39"/>
                <a:gd name="T14" fmla="*/ 31 w 79"/>
                <a:gd name="T15" fmla="*/ 39 h 39"/>
                <a:gd name="T16" fmla="*/ 20 w 79"/>
                <a:gd name="T17" fmla="*/ 38 h 39"/>
                <a:gd name="T18" fmla="*/ 18 w 79"/>
                <a:gd name="T19" fmla="*/ 32 h 39"/>
                <a:gd name="T20" fmla="*/ 0 w 79"/>
                <a:gd name="T21" fmla="*/ 20 h 39"/>
                <a:gd name="T22" fmla="*/ 6 w 79"/>
                <a:gd name="T23" fmla="*/ 15 h 39"/>
                <a:gd name="T24" fmla="*/ 27 w 79"/>
                <a:gd name="T25" fmla="*/ 17 h 39"/>
                <a:gd name="T26" fmla="*/ 25 w 79"/>
                <a:gd name="T27" fmla="*/ 7 h 39"/>
                <a:gd name="T28" fmla="*/ 46 w 79"/>
                <a:gd name="T2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9">
                  <a:moveTo>
                    <a:pt x="46" y="0"/>
                  </a:moveTo>
                  <a:lnTo>
                    <a:pt x="57" y="3"/>
                  </a:lnTo>
                  <a:lnTo>
                    <a:pt x="79" y="1"/>
                  </a:lnTo>
                  <a:lnTo>
                    <a:pt x="77" y="6"/>
                  </a:lnTo>
                  <a:lnTo>
                    <a:pt x="60" y="13"/>
                  </a:lnTo>
                  <a:lnTo>
                    <a:pt x="71" y="19"/>
                  </a:lnTo>
                  <a:lnTo>
                    <a:pt x="55" y="33"/>
                  </a:lnTo>
                  <a:lnTo>
                    <a:pt x="31" y="39"/>
                  </a:lnTo>
                  <a:lnTo>
                    <a:pt x="20" y="38"/>
                  </a:lnTo>
                  <a:lnTo>
                    <a:pt x="18" y="32"/>
                  </a:lnTo>
                  <a:lnTo>
                    <a:pt x="0" y="20"/>
                  </a:lnTo>
                  <a:lnTo>
                    <a:pt x="6" y="15"/>
                  </a:lnTo>
                  <a:lnTo>
                    <a:pt x="27" y="17"/>
                  </a:lnTo>
                  <a:lnTo>
                    <a:pt x="25" y="7"/>
                  </a:lnTo>
                  <a:lnTo>
                    <a:pt x="46" y="0"/>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47" name="Freeform 49">
              <a:extLst>
                <a:ext uri="{FF2B5EF4-FFF2-40B4-BE49-F238E27FC236}">
                  <a16:creationId xmlns:a16="http://schemas.microsoft.com/office/drawing/2014/main" id="{643A72EB-B953-F919-F64A-10414BC29ACA}"/>
                </a:ext>
              </a:extLst>
            </p:cNvPr>
            <p:cNvSpPr>
              <a:spLocks/>
            </p:cNvSpPr>
            <p:nvPr/>
          </p:nvSpPr>
          <p:spPr bwMode="auto">
            <a:xfrm>
              <a:off x="3603493" y="1931185"/>
              <a:ext cx="152395" cy="60591"/>
            </a:xfrm>
            <a:custGeom>
              <a:avLst/>
              <a:gdLst>
                <a:gd name="T0" fmla="*/ 36 w 83"/>
                <a:gd name="T1" fmla="*/ 21 h 33"/>
                <a:gd name="T2" fmla="*/ 13 w 83"/>
                <a:gd name="T3" fmla="*/ 33 h 33"/>
                <a:gd name="T4" fmla="*/ 0 w 83"/>
                <a:gd name="T5" fmla="*/ 32 h 33"/>
                <a:gd name="T6" fmla="*/ 5 w 83"/>
                <a:gd name="T7" fmla="*/ 18 h 33"/>
                <a:gd name="T8" fmla="*/ 13 w 83"/>
                <a:gd name="T9" fmla="*/ 11 h 33"/>
                <a:gd name="T10" fmla="*/ 26 w 83"/>
                <a:gd name="T11" fmla="*/ 5 h 33"/>
                <a:gd name="T12" fmla="*/ 40 w 83"/>
                <a:gd name="T13" fmla="*/ 0 h 33"/>
                <a:gd name="T14" fmla="*/ 64 w 83"/>
                <a:gd name="T15" fmla="*/ 1 h 33"/>
                <a:gd name="T16" fmla="*/ 83 w 83"/>
                <a:gd name="T17" fmla="*/ 5 h 33"/>
                <a:gd name="T18" fmla="*/ 52 w 83"/>
                <a:gd name="T19" fmla="*/ 18 h 33"/>
                <a:gd name="T20" fmla="*/ 36 w 83"/>
                <a:gd name="T2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33">
                  <a:moveTo>
                    <a:pt x="36" y="21"/>
                  </a:moveTo>
                  <a:lnTo>
                    <a:pt x="13" y="33"/>
                  </a:lnTo>
                  <a:lnTo>
                    <a:pt x="0" y="32"/>
                  </a:lnTo>
                  <a:lnTo>
                    <a:pt x="5" y="18"/>
                  </a:lnTo>
                  <a:lnTo>
                    <a:pt x="13" y="11"/>
                  </a:lnTo>
                  <a:lnTo>
                    <a:pt x="26" y="5"/>
                  </a:lnTo>
                  <a:lnTo>
                    <a:pt x="40" y="0"/>
                  </a:lnTo>
                  <a:lnTo>
                    <a:pt x="64" y="1"/>
                  </a:lnTo>
                  <a:lnTo>
                    <a:pt x="83" y="5"/>
                  </a:lnTo>
                  <a:lnTo>
                    <a:pt x="52" y="18"/>
                  </a:lnTo>
                  <a:lnTo>
                    <a:pt x="36" y="21"/>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48" name="Freeform 50">
              <a:extLst>
                <a:ext uri="{FF2B5EF4-FFF2-40B4-BE49-F238E27FC236}">
                  <a16:creationId xmlns:a16="http://schemas.microsoft.com/office/drawing/2014/main" id="{C76C4364-20C0-5C0D-4ED6-5232A874F584}"/>
                </a:ext>
              </a:extLst>
            </p:cNvPr>
            <p:cNvSpPr>
              <a:spLocks/>
            </p:cNvSpPr>
            <p:nvPr/>
          </p:nvSpPr>
          <p:spPr bwMode="auto">
            <a:xfrm>
              <a:off x="2936990" y="1923841"/>
              <a:ext cx="279088" cy="99149"/>
            </a:xfrm>
            <a:custGeom>
              <a:avLst/>
              <a:gdLst>
                <a:gd name="T0" fmla="*/ 56 w 152"/>
                <a:gd name="T1" fmla="*/ 46 h 54"/>
                <a:gd name="T2" fmla="*/ 16 w 152"/>
                <a:gd name="T3" fmla="*/ 54 h 54"/>
                <a:gd name="T4" fmla="*/ 18 w 152"/>
                <a:gd name="T5" fmla="*/ 47 h 54"/>
                <a:gd name="T6" fmla="*/ 0 w 152"/>
                <a:gd name="T7" fmla="*/ 39 h 54"/>
                <a:gd name="T8" fmla="*/ 13 w 152"/>
                <a:gd name="T9" fmla="*/ 32 h 54"/>
                <a:gd name="T10" fmla="*/ 35 w 152"/>
                <a:gd name="T11" fmla="*/ 21 h 54"/>
                <a:gd name="T12" fmla="*/ 58 w 152"/>
                <a:gd name="T13" fmla="*/ 11 h 54"/>
                <a:gd name="T14" fmla="*/ 59 w 152"/>
                <a:gd name="T15" fmla="*/ 2 h 54"/>
                <a:gd name="T16" fmla="*/ 101 w 152"/>
                <a:gd name="T17" fmla="*/ 0 h 54"/>
                <a:gd name="T18" fmla="*/ 113 w 152"/>
                <a:gd name="T19" fmla="*/ 3 h 54"/>
                <a:gd name="T20" fmla="*/ 141 w 152"/>
                <a:gd name="T21" fmla="*/ 3 h 54"/>
                <a:gd name="T22" fmla="*/ 146 w 152"/>
                <a:gd name="T23" fmla="*/ 8 h 54"/>
                <a:gd name="T24" fmla="*/ 152 w 152"/>
                <a:gd name="T25" fmla="*/ 15 h 54"/>
                <a:gd name="T26" fmla="*/ 132 w 152"/>
                <a:gd name="T27" fmla="*/ 18 h 54"/>
                <a:gd name="T28" fmla="*/ 91 w 152"/>
                <a:gd name="T29" fmla="*/ 29 h 54"/>
                <a:gd name="T30" fmla="*/ 64 w 152"/>
                <a:gd name="T31" fmla="*/ 40 h 54"/>
                <a:gd name="T32" fmla="*/ 56 w 152"/>
                <a:gd name="T33" fmla="*/ 4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54">
                  <a:moveTo>
                    <a:pt x="56" y="46"/>
                  </a:moveTo>
                  <a:lnTo>
                    <a:pt x="16" y="54"/>
                  </a:lnTo>
                  <a:lnTo>
                    <a:pt x="18" y="47"/>
                  </a:lnTo>
                  <a:lnTo>
                    <a:pt x="0" y="39"/>
                  </a:lnTo>
                  <a:lnTo>
                    <a:pt x="13" y="32"/>
                  </a:lnTo>
                  <a:lnTo>
                    <a:pt x="35" y="21"/>
                  </a:lnTo>
                  <a:lnTo>
                    <a:pt x="58" y="11"/>
                  </a:lnTo>
                  <a:lnTo>
                    <a:pt x="59" y="2"/>
                  </a:lnTo>
                  <a:lnTo>
                    <a:pt x="101" y="0"/>
                  </a:lnTo>
                  <a:lnTo>
                    <a:pt x="113" y="3"/>
                  </a:lnTo>
                  <a:lnTo>
                    <a:pt x="141" y="3"/>
                  </a:lnTo>
                  <a:lnTo>
                    <a:pt x="146" y="8"/>
                  </a:lnTo>
                  <a:lnTo>
                    <a:pt x="152" y="15"/>
                  </a:lnTo>
                  <a:lnTo>
                    <a:pt x="132" y="18"/>
                  </a:lnTo>
                  <a:lnTo>
                    <a:pt x="91" y="29"/>
                  </a:lnTo>
                  <a:lnTo>
                    <a:pt x="64" y="40"/>
                  </a:lnTo>
                  <a:lnTo>
                    <a:pt x="56" y="46"/>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49" name="Freeform 51">
              <a:extLst>
                <a:ext uri="{FF2B5EF4-FFF2-40B4-BE49-F238E27FC236}">
                  <a16:creationId xmlns:a16="http://schemas.microsoft.com/office/drawing/2014/main" id="{F76E0EF6-EC42-ADF7-E3F3-872AFA50B3A5}"/>
                </a:ext>
              </a:extLst>
            </p:cNvPr>
            <p:cNvSpPr>
              <a:spLocks/>
            </p:cNvSpPr>
            <p:nvPr/>
          </p:nvSpPr>
          <p:spPr bwMode="auto">
            <a:xfrm>
              <a:off x="3653069" y="1890791"/>
              <a:ext cx="69772" cy="27541"/>
            </a:xfrm>
            <a:custGeom>
              <a:avLst/>
              <a:gdLst>
                <a:gd name="T0" fmla="*/ 37 w 38"/>
                <a:gd name="T1" fmla="*/ 10 h 15"/>
                <a:gd name="T2" fmla="*/ 24 w 38"/>
                <a:gd name="T3" fmla="*/ 15 h 15"/>
                <a:gd name="T4" fmla="*/ 9 w 38"/>
                <a:gd name="T5" fmla="*/ 14 h 15"/>
                <a:gd name="T6" fmla="*/ 0 w 38"/>
                <a:gd name="T7" fmla="*/ 10 h 15"/>
                <a:gd name="T8" fmla="*/ 13 w 38"/>
                <a:gd name="T9" fmla="*/ 4 h 15"/>
                <a:gd name="T10" fmla="*/ 33 w 38"/>
                <a:gd name="T11" fmla="*/ 0 h 15"/>
                <a:gd name="T12" fmla="*/ 38 w 38"/>
                <a:gd name="T13" fmla="*/ 5 h 15"/>
                <a:gd name="T14" fmla="*/ 37 w 38"/>
                <a:gd name="T15" fmla="*/ 1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5">
                  <a:moveTo>
                    <a:pt x="37" y="10"/>
                  </a:moveTo>
                  <a:lnTo>
                    <a:pt x="24" y="15"/>
                  </a:lnTo>
                  <a:lnTo>
                    <a:pt x="9" y="14"/>
                  </a:lnTo>
                  <a:lnTo>
                    <a:pt x="0" y="10"/>
                  </a:lnTo>
                  <a:lnTo>
                    <a:pt x="13" y="4"/>
                  </a:lnTo>
                  <a:lnTo>
                    <a:pt x="33" y="0"/>
                  </a:lnTo>
                  <a:lnTo>
                    <a:pt x="38" y="5"/>
                  </a:lnTo>
                  <a:lnTo>
                    <a:pt x="37" y="10"/>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50" name="Freeform 52">
              <a:extLst>
                <a:ext uri="{FF2B5EF4-FFF2-40B4-BE49-F238E27FC236}">
                  <a16:creationId xmlns:a16="http://schemas.microsoft.com/office/drawing/2014/main" id="{43DAE22E-85B3-547F-CC8D-97EFC9D4B12D}"/>
                </a:ext>
              </a:extLst>
            </p:cNvPr>
            <p:cNvSpPr>
              <a:spLocks/>
            </p:cNvSpPr>
            <p:nvPr/>
          </p:nvSpPr>
          <p:spPr bwMode="auto">
            <a:xfrm>
              <a:off x="3555755" y="1861413"/>
              <a:ext cx="117511" cy="49574"/>
            </a:xfrm>
            <a:custGeom>
              <a:avLst/>
              <a:gdLst>
                <a:gd name="T0" fmla="*/ 63 w 64"/>
                <a:gd name="T1" fmla="*/ 0 h 27"/>
                <a:gd name="T2" fmla="*/ 64 w 64"/>
                <a:gd name="T3" fmla="*/ 7 h 27"/>
                <a:gd name="T4" fmla="*/ 56 w 64"/>
                <a:gd name="T5" fmla="*/ 14 h 27"/>
                <a:gd name="T6" fmla="*/ 39 w 64"/>
                <a:gd name="T7" fmla="*/ 26 h 27"/>
                <a:gd name="T8" fmla="*/ 18 w 64"/>
                <a:gd name="T9" fmla="*/ 27 h 27"/>
                <a:gd name="T10" fmla="*/ 9 w 64"/>
                <a:gd name="T11" fmla="*/ 25 h 27"/>
                <a:gd name="T12" fmla="*/ 19 w 64"/>
                <a:gd name="T13" fmla="*/ 16 h 27"/>
                <a:gd name="T14" fmla="*/ 0 w 64"/>
                <a:gd name="T15" fmla="*/ 17 h 27"/>
                <a:gd name="T16" fmla="*/ 12 w 64"/>
                <a:gd name="T17" fmla="*/ 6 h 27"/>
                <a:gd name="T18" fmla="*/ 23 w 64"/>
                <a:gd name="T19" fmla="*/ 6 h 27"/>
                <a:gd name="T20" fmla="*/ 46 w 64"/>
                <a:gd name="T21" fmla="*/ 1 h 27"/>
                <a:gd name="T22" fmla="*/ 60 w 64"/>
                <a:gd name="T23" fmla="*/ 2 h 27"/>
                <a:gd name="T24" fmla="*/ 63 w 64"/>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7">
                  <a:moveTo>
                    <a:pt x="63" y="0"/>
                  </a:moveTo>
                  <a:lnTo>
                    <a:pt x="64" y="7"/>
                  </a:lnTo>
                  <a:lnTo>
                    <a:pt x="56" y="14"/>
                  </a:lnTo>
                  <a:lnTo>
                    <a:pt x="39" y="26"/>
                  </a:lnTo>
                  <a:lnTo>
                    <a:pt x="18" y="27"/>
                  </a:lnTo>
                  <a:lnTo>
                    <a:pt x="9" y="25"/>
                  </a:lnTo>
                  <a:lnTo>
                    <a:pt x="19" y="16"/>
                  </a:lnTo>
                  <a:lnTo>
                    <a:pt x="0" y="17"/>
                  </a:lnTo>
                  <a:lnTo>
                    <a:pt x="12" y="6"/>
                  </a:lnTo>
                  <a:lnTo>
                    <a:pt x="23" y="6"/>
                  </a:lnTo>
                  <a:lnTo>
                    <a:pt x="46" y="1"/>
                  </a:lnTo>
                  <a:lnTo>
                    <a:pt x="60" y="2"/>
                  </a:lnTo>
                  <a:lnTo>
                    <a:pt x="63" y="0"/>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51" name="Freeform 53">
              <a:extLst>
                <a:ext uri="{FF2B5EF4-FFF2-40B4-BE49-F238E27FC236}">
                  <a16:creationId xmlns:a16="http://schemas.microsoft.com/office/drawing/2014/main" id="{CAA8F671-D391-39B7-5A7E-3B9114E7266C}"/>
                </a:ext>
              </a:extLst>
            </p:cNvPr>
            <p:cNvSpPr>
              <a:spLocks/>
            </p:cNvSpPr>
            <p:nvPr/>
          </p:nvSpPr>
          <p:spPr bwMode="auto">
            <a:xfrm>
              <a:off x="3228928" y="1859578"/>
              <a:ext cx="269906" cy="64264"/>
            </a:xfrm>
            <a:custGeom>
              <a:avLst/>
              <a:gdLst>
                <a:gd name="T0" fmla="*/ 125 w 147"/>
                <a:gd name="T1" fmla="*/ 9 h 35"/>
                <a:gd name="T2" fmla="*/ 123 w 147"/>
                <a:gd name="T3" fmla="*/ 14 h 35"/>
                <a:gd name="T4" fmla="*/ 136 w 147"/>
                <a:gd name="T5" fmla="*/ 11 h 35"/>
                <a:gd name="T6" fmla="*/ 147 w 147"/>
                <a:gd name="T7" fmla="*/ 12 h 35"/>
                <a:gd name="T8" fmla="*/ 140 w 147"/>
                <a:gd name="T9" fmla="*/ 19 h 35"/>
                <a:gd name="T10" fmla="*/ 124 w 147"/>
                <a:gd name="T11" fmla="*/ 26 h 35"/>
                <a:gd name="T12" fmla="*/ 84 w 147"/>
                <a:gd name="T13" fmla="*/ 29 h 35"/>
                <a:gd name="T14" fmla="*/ 47 w 147"/>
                <a:gd name="T15" fmla="*/ 35 h 35"/>
                <a:gd name="T16" fmla="*/ 30 w 147"/>
                <a:gd name="T17" fmla="*/ 35 h 35"/>
                <a:gd name="T18" fmla="*/ 34 w 147"/>
                <a:gd name="T19" fmla="*/ 30 h 35"/>
                <a:gd name="T20" fmla="*/ 65 w 147"/>
                <a:gd name="T21" fmla="*/ 24 h 35"/>
                <a:gd name="T22" fmla="*/ 13 w 147"/>
                <a:gd name="T23" fmla="*/ 26 h 35"/>
                <a:gd name="T24" fmla="*/ 0 w 147"/>
                <a:gd name="T25" fmla="*/ 23 h 35"/>
                <a:gd name="T26" fmla="*/ 35 w 147"/>
                <a:gd name="T27" fmla="*/ 9 h 35"/>
                <a:gd name="T28" fmla="*/ 50 w 147"/>
                <a:gd name="T29" fmla="*/ 4 h 35"/>
                <a:gd name="T30" fmla="*/ 76 w 147"/>
                <a:gd name="T31" fmla="*/ 10 h 35"/>
                <a:gd name="T32" fmla="*/ 84 w 147"/>
                <a:gd name="T33" fmla="*/ 18 h 35"/>
                <a:gd name="T34" fmla="*/ 102 w 147"/>
                <a:gd name="T35" fmla="*/ 19 h 35"/>
                <a:gd name="T36" fmla="*/ 104 w 147"/>
                <a:gd name="T37" fmla="*/ 5 h 35"/>
                <a:gd name="T38" fmla="*/ 121 w 147"/>
                <a:gd name="T39" fmla="*/ 0 h 35"/>
                <a:gd name="T40" fmla="*/ 130 w 147"/>
                <a:gd name="T41" fmla="*/ 1 h 35"/>
                <a:gd name="T42" fmla="*/ 125 w 147"/>
                <a:gd name="T4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7" h="35">
                  <a:moveTo>
                    <a:pt x="125" y="9"/>
                  </a:moveTo>
                  <a:lnTo>
                    <a:pt x="123" y="14"/>
                  </a:lnTo>
                  <a:lnTo>
                    <a:pt x="136" y="11"/>
                  </a:lnTo>
                  <a:lnTo>
                    <a:pt x="147" y="12"/>
                  </a:lnTo>
                  <a:lnTo>
                    <a:pt x="140" y="19"/>
                  </a:lnTo>
                  <a:lnTo>
                    <a:pt x="124" y="26"/>
                  </a:lnTo>
                  <a:lnTo>
                    <a:pt x="84" y="29"/>
                  </a:lnTo>
                  <a:lnTo>
                    <a:pt x="47" y="35"/>
                  </a:lnTo>
                  <a:lnTo>
                    <a:pt x="30" y="35"/>
                  </a:lnTo>
                  <a:lnTo>
                    <a:pt x="34" y="30"/>
                  </a:lnTo>
                  <a:lnTo>
                    <a:pt x="65" y="24"/>
                  </a:lnTo>
                  <a:lnTo>
                    <a:pt x="13" y="26"/>
                  </a:lnTo>
                  <a:lnTo>
                    <a:pt x="0" y="23"/>
                  </a:lnTo>
                  <a:lnTo>
                    <a:pt x="35" y="9"/>
                  </a:lnTo>
                  <a:lnTo>
                    <a:pt x="50" y="4"/>
                  </a:lnTo>
                  <a:lnTo>
                    <a:pt x="76" y="10"/>
                  </a:lnTo>
                  <a:lnTo>
                    <a:pt x="84" y="18"/>
                  </a:lnTo>
                  <a:lnTo>
                    <a:pt x="102" y="19"/>
                  </a:lnTo>
                  <a:lnTo>
                    <a:pt x="104" y="5"/>
                  </a:lnTo>
                  <a:lnTo>
                    <a:pt x="121" y="0"/>
                  </a:lnTo>
                  <a:lnTo>
                    <a:pt x="130" y="1"/>
                  </a:lnTo>
                  <a:lnTo>
                    <a:pt x="125" y="9"/>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52" name="Freeform 54">
              <a:extLst>
                <a:ext uri="{FF2B5EF4-FFF2-40B4-BE49-F238E27FC236}">
                  <a16:creationId xmlns:a16="http://schemas.microsoft.com/office/drawing/2014/main" id="{96D87382-ACEF-52F3-C1F1-68E26A359F20}"/>
                </a:ext>
              </a:extLst>
            </p:cNvPr>
            <p:cNvSpPr>
              <a:spLocks/>
            </p:cNvSpPr>
            <p:nvPr/>
          </p:nvSpPr>
          <p:spPr bwMode="auto">
            <a:xfrm>
              <a:off x="3702643" y="1850397"/>
              <a:ext cx="308465" cy="73444"/>
            </a:xfrm>
            <a:custGeom>
              <a:avLst/>
              <a:gdLst>
                <a:gd name="T0" fmla="*/ 32 w 168"/>
                <a:gd name="T1" fmla="*/ 0 h 40"/>
                <a:gd name="T2" fmla="*/ 39 w 168"/>
                <a:gd name="T3" fmla="*/ 6 h 40"/>
                <a:gd name="T4" fmla="*/ 60 w 168"/>
                <a:gd name="T5" fmla="*/ 6 h 40"/>
                <a:gd name="T6" fmla="*/ 65 w 168"/>
                <a:gd name="T7" fmla="*/ 10 h 40"/>
                <a:gd name="T8" fmla="*/ 57 w 168"/>
                <a:gd name="T9" fmla="*/ 15 h 40"/>
                <a:gd name="T10" fmla="*/ 66 w 168"/>
                <a:gd name="T11" fmla="*/ 19 h 40"/>
                <a:gd name="T12" fmla="*/ 69 w 168"/>
                <a:gd name="T13" fmla="*/ 22 h 40"/>
                <a:gd name="T14" fmla="*/ 84 w 168"/>
                <a:gd name="T15" fmla="*/ 23 h 40"/>
                <a:gd name="T16" fmla="*/ 99 w 168"/>
                <a:gd name="T17" fmla="*/ 24 h 40"/>
                <a:gd name="T18" fmla="*/ 120 w 168"/>
                <a:gd name="T19" fmla="*/ 21 h 40"/>
                <a:gd name="T20" fmla="*/ 144 w 168"/>
                <a:gd name="T21" fmla="*/ 20 h 40"/>
                <a:gd name="T22" fmla="*/ 161 w 168"/>
                <a:gd name="T23" fmla="*/ 20 h 40"/>
                <a:gd name="T24" fmla="*/ 168 w 168"/>
                <a:gd name="T25" fmla="*/ 26 h 40"/>
                <a:gd name="T26" fmla="*/ 165 w 168"/>
                <a:gd name="T27" fmla="*/ 32 h 40"/>
                <a:gd name="T28" fmla="*/ 154 w 168"/>
                <a:gd name="T29" fmla="*/ 37 h 40"/>
                <a:gd name="T30" fmla="*/ 134 w 168"/>
                <a:gd name="T31" fmla="*/ 40 h 40"/>
                <a:gd name="T32" fmla="*/ 122 w 168"/>
                <a:gd name="T33" fmla="*/ 37 h 40"/>
                <a:gd name="T34" fmla="*/ 87 w 168"/>
                <a:gd name="T35" fmla="*/ 40 h 40"/>
                <a:gd name="T36" fmla="*/ 63 w 168"/>
                <a:gd name="T37" fmla="*/ 40 h 40"/>
                <a:gd name="T38" fmla="*/ 46 w 168"/>
                <a:gd name="T39" fmla="*/ 38 h 40"/>
                <a:gd name="T40" fmla="*/ 21 w 168"/>
                <a:gd name="T41" fmla="*/ 34 h 40"/>
                <a:gd name="T42" fmla="*/ 26 w 168"/>
                <a:gd name="T43" fmla="*/ 26 h 40"/>
                <a:gd name="T44" fmla="*/ 32 w 168"/>
                <a:gd name="T45" fmla="*/ 18 h 40"/>
                <a:gd name="T46" fmla="*/ 28 w 168"/>
                <a:gd name="T47" fmla="*/ 12 h 40"/>
                <a:gd name="T48" fmla="*/ 7 w 168"/>
                <a:gd name="T49" fmla="*/ 10 h 40"/>
                <a:gd name="T50" fmla="*/ 0 w 168"/>
                <a:gd name="T51" fmla="*/ 6 h 40"/>
                <a:gd name="T52" fmla="*/ 11 w 168"/>
                <a:gd name="T53" fmla="*/ 0 h 40"/>
                <a:gd name="T54" fmla="*/ 32 w 168"/>
                <a:gd name="T5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8" h="40">
                  <a:moveTo>
                    <a:pt x="32" y="0"/>
                  </a:moveTo>
                  <a:lnTo>
                    <a:pt x="39" y="6"/>
                  </a:lnTo>
                  <a:lnTo>
                    <a:pt x="60" y="6"/>
                  </a:lnTo>
                  <a:lnTo>
                    <a:pt x="65" y="10"/>
                  </a:lnTo>
                  <a:lnTo>
                    <a:pt x="57" y="15"/>
                  </a:lnTo>
                  <a:lnTo>
                    <a:pt x="66" y="19"/>
                  </a:lnTo>
                  <a:lnTo>
                    <a:pt x="69" y="22"/>
                  </a:lnTo>
                  <a:lnTo>
                    <a:pt x="84" y="23"/>
                  </a:lnTo>
                  <a:lnTo>
                    <a:pt x="99" y="24"/>
                  </a:lnTo>
                  <a:lnTo>
                    <a:pt x="120" y="21"/>
                  </a:lnTo>
                  <a:lnTo>
                    <a:pt x="144" y="20"/>
                  </a:lnTo>
                  <a:lnTo>
                    <a:pt x="161" y="20"/>
                  </a:lnTo>
                  <a:lnTo>
                    <a:pt x="168" y="26"/>
                  </a:lnTo>
                  <a:lnTo>
                    <a:pt x="165" y="32"/>
                  </a:lnTo>
                  <a:lnTo>
                    <a:pt x="154" y="37"/>
                  </a:lnTo>
                  <a:lnTo>
                    <a:pt x="134" y="40"/>
                  </a:lnTo>
                  <a:lnTo>
                    <a:pt x="122" y="37"/>
                  </a:lnTo>
                  <a:lnTo>
                    <a:pt x="87" y="40"/>
                  </a:lnTo>
                  <a:lnTo>
                    <a:pt x="63" y="40"/>
                  </a:lnTo>
                  <a:lnTo>
                    <a:pt x="46" y="38"/>
                  </a:lnTo>
                  <a:lnTo>
                    <a:pt x="21" y="34"/>
                  </a:lnTo>
                  <a:lnTo>
                    <a:pt x="26" y="26"/>
                  </a:lnTo>
                  <a:lnTo>
                    <a:pt x="32" y="18"/>
                  </a:lnTo>
                  <a:lnTo>
                    <a:pt x="28" y="12"/>
                  </a:lnTo>
                  <a:lnTo>
                    <a:pt x="7" y="10"/>
                  </a:lnTo>
                  <a:lnTo>
                    <a:pt x="0" y="6"/>
                  </a:lnTo>
                  <a:lnTo>
                    <a:pt x="11" y="0"/>
                  </a:lnTo>
                  <a:lnTo>
                    <a:pt x="32" y="0"/>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53" name="Freeform 55">
              <a:extLst>
                <a:ext uri="{FF2B5EF4-FFF2-40B4-BE49-F238E27FC236}">
                  <a16:creationId xmlns:a16="http://schemas.microsoft.com/office/drawing/2014/main" id="{64B1424B-138C-0CF0-E1CC-74444E42C478}"/>
                </a:ext>
              </a:extLst>
            </p:cNvPr>
            <p:cNvSpPr>
              <a:spLocks/>
            </p:cNvSpPr>
            <p:nvPr/>
          </p:nvSpPr>
          <p:spPr bwMode="auto">
            <a:xfrm>
              <a:off x="3157321" y="1837544"/>
              <a:ext cx="192790" cy="45902"/>
            </a:xfrm>
            <a:custGeom>
              <a:avLst/>
              <a:gdLst>
                <a:gd name="T0" fmla="*/ 105 w 105"/>
                <a:gd name="T1" fmla="*/ 0 h 25"/>
                <a:gd name="T2" fmla="*/ 88 w 105"/>
                <a:gd name="T3" fmla="*/ 11 h 25"/>
                <a:gd name="T4" fmla="*/ 72 w 105"/>
                <a:gd name="T5" fmla="*/ 16 h 25"/>
                <a:gd name="T6" fmla="*/ 61 w 105"/>
                <a:gd name="T7" fmla="*/ 16 h 25"/>
                <a:gd name="T8" fmla="*/ 32 w 105"/>
                <a:gd name="T9" fmla="*/ 23 h 25"/>
                <a:gd name="T10" fmla="*/ 10 w 105"/>
                <a:gd name="T11" fmla="*/ 25 h 25"/>
                <a:gd name="T12" fmla="*/ 0 w 105"/>
                <a:gd name="T13" fmla="*/ 22 h 25"/>
                <a:gd name="T14" fmla="*/ 35 w 105"/>
                <a:gd name="T15" fmla="*/ 11 h 25"/>
                <a:gd name="T16" fmla="*/ 70 w 105"/>
                <a:gd name="T17" fmla="*/ 2 h 25"/>
                <a:gd name="T18" fmla="*/ 86 w 105"/>
                <a:gd name="T19" fmla="*/ 2 h 25"/>
                <a:gd name="T20" fmla="*/ 105 w 105"/>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5">
                  <a:moveTo>
                    <a:pt x="105" y="0"/>
                  </a:moveTo>
                  <a:lnTo>
                    <a:pt x="88" y="11"/>
                  </a:lnTo>
                  <a:lnTo>
                    <a:pt x="72" y="16"/>
                  </a:lnTo>
                  <a:lnTo>
                    <a:pt x="61" y="16"/>
                  </a:lnTo>
                  <a:lnTo>
                    <a:pt x="32" y="23"/>
                  </a:lnTo>
                  <a:lnTo>
                    <a:pt x="10" y="25"/>
                  </a:lnTo>
                  <a:lnTo>
                    <a:pt x="0" y="22"/>
                  </a:lnTo>
                  <a:lnTo>
                    <a:pt x="35" y="11"/>
                  </a:lnTo>
                  <a:lnTo>
                    <a:pt x="70" y="2"/>
                  </a:lnTo>
                  <a:lnTo>
                    <a:pt x="86" y="2"/>
                  </a:lnTo>
                  <a:lnTo>
                    <a:pt x="105" y="0"/>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54" name="Freeform 56">
              <a:extLst>
                <a:ext uri="{FF2B5EF4-FFF2-40B4-BE49-F238E27FC236}">
                  <a16:creationId xmlns:a16="http://schemas.microsoft.com/office/drawing/2014/main" id="{5743D197-6EC5-3E37-131B-1719AB093D4B}"/>
                </a:ext>
              </a:extLst>
            </p:cNvPr>
            <p:cNvSpPr>
              <a:spLocks/>
            </p:cNvSpPr>
            <p:nvPr/>
          </p:nvSpPr>
          <p:spPr bwMode="auto">
            <a:xfrm>
              <a:off x="3744874" y="1832036"/>
              <a:ext cx="53246" cy="9180"/>
            </a:xfrm>
            <a:custGeom>
              <a:avLst/>
              <a:gdLst>
                <a:gd name="T0" fmla="*/ 26 w 29"/>
                <a:gd name="T1" fmla="*/ 5 h 5"/>
                <a:gd name="T2" fmla="*/ 20 w 29"/>
                <a:gd name="T3" fmla="*/ 5 h 5"/>
                <a:gd name="T4" fmla="*/ 0 w 29"/>
                <a:gd name="T5" fmla="*/ 4 h 5"/>
                <a:gd name="T6" fmla="*/ 3 w 29"/>
                <a:gd name="T7" fmla="*/ 0 h 5"/>
                <a:gd name="T8" fmla="*/ 24 w 29"/>
                <a:gd name="T9" fmla="*/ 1 h 5"/>
                <a:gd name="T10" fmla="*/ 29 w 29"/>
                <a:gd name="T11" fmla="*/ 3 h 5"/>
                <a:gd name="T12" fmla="*/ 26 w 2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6" y="5"/>
                  </a:moveTo>
                  <a:lnTo>
                    <a:pt x="20" y="5"/>
                  </a:lnTo>
                  <a:lnTo>
                    <a:pt x="0" y="4"/>
                  </a:lnTo>
                  <a:lnTo>
                    <a:pt x="3" y="0"/>
                  </a:lnTo>
                  <a:lnTo>
                    <a:pt x="24" y="1"/>
                  </a:lnTo>
                  <a:lnTo>
                    <a:pt x="29" y="3"/>
                  </a:lnTo>
                  <a:lnTo>
                    <a:pt x="26" y="5"/>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55" name="Freeform 57">
              <a:extLst>
                <a:ext uri="{FF2B5EF4-FFF2-40B4-BE49-F238E27FC236}">
                  <a16:creationId xmlns:a16="http://schemas.microsoft.com/office/drawing/2014/main" id="{E50C5E1D-496D-8F0E-731B-EFC6B04A7420}"/>
                </a:ext>
              </a:extLst>
            </p:cNvPr>
            <p:cNvSpPr>
              <a:spLocks/>
            </p:cNvSpPr>
            <p:nvPr/>
          </p:nvSpPr>
          <p:spPr bwMode="auto">
            <a:xfrm>
              <a:off x="3405194" y="1824692"/>
              <a:ext cx="82623" cy="18362"/>
            </a:xfrm>
            <a:custGeom>
              <a:avLst/>
              <a:gdLst>
                <a:gd name="T0" fmla="*/ 36 w 45"/>
                <a:gd name="T1" fmla="*/ 6 h 10"/>
                <a:gd name="T2" fmla="*/ 10 w 45"/>
                <a:gd name="T3" fmla="*/ 10 h 10"/>
                <a:gd name="T4" fmla="*/ 0 w 45"/>
                <a:gd name="T5" fmla="*/ 6 h 10"/>
                <a:gd name="T6" fmla="*/ 15 w 45"/>
                <a:gd name="T7" fmla="*/ 1 h 10"/>
                <a:gd name="T8" fmla="*/ 33 w 45"/>
                <a:gd name="T9" fmla="*/ 0 h 10"/>
                <a:gd name="T10" fmla="*/ 45 w 45"/>
                <a:gd name="T11" fmla="*/ 2 h 10"/>
                <a:gd name="T12" fmla="*/ 36 w 45"/>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45" h="10">
                  <a:moveTo>
                    <a:pt x="36" y="6"/>
                  </a:moveTo>
                  <a:lnTo>
                    <a:pt x="10" y="10"/>
                  </a:lnTo>
                  <a:lnTo>
                    <a:pt x="0" y="6"/>
                  </a:lnTo>
                  <a:lnTo>
                    <a:pt x="15" y="1"/>
                  </a:lnTo>
                  <a:lnTo>
                    <a:pt x="33" y="0"/>
                  </a:lnTo>
                  <a:lnTo>
                    <a:pt x="45" y="2"/>
                  </a:lnTo>
                  <a:lnTo>
                    <a:pt x="36" y="6"/>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56" name="Freeform 58">
              <a:extLst>
                <a:ext uri="{FF2B5EF4-FFF2-40B4-BE49-F238E27FC236}">
                  <a16:creationId xmlns:a16="http://schemas.microsoft.com/office/drawing/2014/main" id="{A73CB521-8F62-85CA-6028-521503C7D7E0}"/>
                </a:ext>
              </a:extLst>
            </p:cNvPr>
            <p:cNvSpPr>
              <a:spLocks/>
            </p:cNvSpPr>
            <p:nvPr/>
          </p:nvSpPr>
          <p:spPr bwMode="auto">
            <a:xfrm>
              <a:off x="3451098" y="1806331"/>
              <a:ext cx="64263" cy="11017"/>
            </a:xfrm>
            <a:custGeom>
              <a:avLst/>
              <a:gdLst>
                <a:gd name="T0" fmla="*/ 35 w 35"/>
                <a:gd name="T1" fmla="*/ 4 h 6"/>
                <a:gd name="T2" fmla="*/ 17 w 35"/>
                <a:gd name="T3" fmla="*/ 6 h 6"/>
                <a:gd name="T4" fmla="*/ 0 w 35"/>
                <a:gd name="T5" fmla="*/ 6 h 6"/>
                <a:gd name="T6" fmla="*/ 3 w 35"/>
                <a:gd name="T7" fmla="*/ 4 h 6"/>
                <a:gd name="T8" fmla="*/ 20 w 35"/>
                <a:gd name="T9" fmla="*/ 0 h 6"/>
                <a:gd name="T10" fmla="*/ 24 w 35"/>
                <a:gd name="T11" fmla="*/ 1 h 6"/>
                <a:gd name="T12" fmla="*/ 35 w 35"/>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35" h="6">
                  <a:moveTo>
                    <a:pt x="35" y="4"/>
                  </a:moveTo>
                  <a:lnTo>
                    <a:pt x="17" y="6"/>
                  </a:lnTo>
                  <a:lnTo>
                    <a:pt x="0" y="6"/>
                  </a:lnTo>
                  <a:lnTo>
                    <a:pt x="3" y="4"/>
                  </a:lnTo>
                  <a:lnTo>
                    <a:pt x="20" y="0"/>
                  </a:lnTo>
                  <a:lnTo>
                    <a:pt x="24" y="1"/>
                  </a:lnTo>
                  <a:lnTo>
                    <a:pt x="35" y="4"/>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57" name="Freeform 59">
              <a:extLst>
                <a:ext uri="{FF2B5EF4-FFF2-40B4-BE49-F238E27FC236}">
                  <a16:creationId xmlns:a16="http://schemas.microsoft.com/office/drawing/2014/main" id="{4C11D810-4EC5-FAA6-70F9-E2C3A8EF9513}"/>
                </a:ext>
              </a:extLst>
            </p:cNvPr>
            <p:cNvSpPr>
              <a:spLocks/>
            </p:cNvSpPr>
            <p:nvPr/>
          </p:nvSpPr>
          <p:spPr bwMode="auto">
            <a:xfrm>
              <a:off x="3724675" y="1806331"/>
              <a:ext cx="60590" cy="25705"/>
            </a:xfrm>
            <a:custGeom>
              <a:avLst/>
              <a:gdLst>
                <a:gd name="T0" fmla="*/ 24 w 33"/>
                <a:gd name="T1" fmla="*/ 11 h 14"/>
                <a:gd name="T2" fmla="*/ 4 w 33"/>
                <a:gd name="T3" fmla="*/ 14 h 14"/>
                <a:gd name="T4" fmla="*/ 0 w 33"/>
                <a:gd name="T5" fmla="*/ 10 h 14"/>
                <a:gd name="T6" fmla="*/ 1 w 33"/>
                <a:gd name="T7" fmla="*/ 6 h 14"/>
                <a:gd name="T8" fmla="*/ 8 w 33"/>
                <a:gd name="T9" fmla="*/ 0 h 14"/>
                <a:gd name="T10" fmla="*/ 21 w 33"/>
                <a:gd name="T11" fmla="*/ 1 h 14"/>
                <a:gd name="T12" fmla="*/ 26 w 33"/>
                <a:gd name="T13" fmla="*/ 2 h 14"/>
                <a:gd name="T14" fmla="*/ 33 w 33"/>
                <a:gd name="T15" fmla="*/ 6 h 14"/>
                <a:gd name="T16" fmla="*/ 24 w 33"/>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4">
                  <a:moveTo>
                    <a:pt x="24" y="11"/>
                  </a:moveTo>
                  <a:lnTo>
                    <a:pt x="4" y="14"/>
                  </a:lnTo>
                  <a:lnTo>
                    <a:pt x="0" y="10"/>
                  </a:lnTo>
                  <a:lnTo>
                    <a:pt x="1" y="6"/>
                  </a:lnTo>
                  <a:lnTo>
                    <a:pt x="8" y="0"/>
                  </a:lnTo>
                  <a:lnTo>
                    <a:pt x="21" y="1"/>
                  </a:lnTo>
                  <a:lnTo>
                    <a:pt x="26" y="2"/>
                  </a:lnTo>
                  <a:lnTo>
                    <a:pt x="33" y="6"/>
                  </a:lnTo>
                  <a:lnTo>
                    <a:pt x="24" y="11"/>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58" name="Freeform 60">
              <a:extLst>
                <a:ext uri="{FF2B5EF4-FFF2-40B4-BE49-F238E27FC236}">
                  <a16:creationId xmlns:a16="http://schemas.microsoft.com/office/drawing/2014/main" id="{828C1CD8-C538-EF66-C490-54F3771BD7E9}"/>
                </a:ext>
              </a:extLst>
            </p:cNvPr>
            <p:cNvSpPr>
              <a:spLocks/>
            </p:cNvSpPr>
            <p:nvPr/>
          </p:nvSpPr>
          <p:spPr bwMode="auto">
            <a:xfrm>
              <a:off x="3594313" y="1795314"/>
              <a:ext cx="99150" cy="34885"/>
            </a:xfrm>
            <a:custGeom>
              <a:avLst/>
              <a:gdLst>
                <a:gd name="T0" fmla="*/ 54 w 54"/>
                <a:gd name="T1" fmla="*/ 13 h 19"/>
                <a:gd name="T2" fmla="*/ 51 w 54"/>
                <a:gd name="T3" fmla="*/ 19 h 19"/>
                <a:gd name="T4" fmla="*/ 35 w 54"/>
                <a:gd name="T5" fmla="*/ 18 h 19"/>
                <a:gd name="T6" fmla="*/ 23 w 54"/>
                <a:gd name="T7" fmla="*/ 13 h 19"/>
                <a:gd name="T8" fmla="*/ 0 w 54"/>
                <a:gd name="T9" fmla="*/ 13 h 19"/>
                <a:gd name="T10" fmla="*/ 16 w 54"/>
                <a:gd name="T11" fmla="*/ 9 h 19"/>
                <a:gd name="T12" fmla="*/ 8 w 54"/>
                <a:gd name="T13" fmla="*/ 5 h 19"/>
                <a:gd name="T14" fmla="*/ 14 w 54"/>
                <a:gd name="T15" fmla="*/ 0 h 19"/>
                <a:gd name="T16" fmla="*/ 32 w 54"/>
                <a:gd name="T17" fmla="*/ 2 h 19"/>
                <a:gd name="T18" fmla="*/ 54 w 54"/>
                <a:gd name="T19" fmla="*/ 7 h 19"/>
                <a:gd name="T20" fmla="*/ 54 w 54"/>
                <a:gd name="T21"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19">
                  <a:moveTo>
                    <a:pt x="54" y="13"/>
                  </a:moveTo>
                  <a:lnTo>
                    <a:pt x="51" y="19"/>
                  </a:lnTo>
                  <a:lnTo>
                    <a:pt x="35" y="18"/>
                  </a:lnTo>
                  <a:lnTo>
                    <a:pt x="23" y="13"/>
                  </a:lnTo>
                  <a:lnTo>
                    <a:pt x="0" y="13"/>
                  </a:lnTo>
                  <a:lnTo>
                    <a:pt x="16" y="9"/>
                  </a:lnTo>
                  <a:lnTo>
                    <a:pt x="8" y="5"/>
                  </a:lnTo>
                  <a:lnTo>
                    <a:pt x="14" y="0"/>
                  </a:lnTo>
                  <a:lnTo>
                    <a:pt x="32" y="2"/>
                  </a:lnTo>
                  <a:lnTo>
                    <a:pt x="54" y="7"/>
                  </a:lnTo>
                  <a:lnTo>
                    <a:pt x="54" y="13"/>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59" name="Freeform 61">
              <a:extLst>
                <a:ext uri="{FF2B5EF4-FFF2-40B4-BE49-F238E27FC236}">
                  <a16:creationId xmlns:a16="http://schemas.microsoft.com/office/drawing/2014/main" id="{26047580-F2B5-B58A-52B1-90017B959C29}"/>
                </a:ext>
              </a:extLst>
            </p:cNvPr>
            <p:cNvSpPr>
              <a:spLocks/>
            </p:cNvSpPr>
            <p:nvPr/>
          </p:nvSpPr>
          <p:spPr bwMode="auto">
            <a:xfrm>
              <a:off x="3814645" y="1749411"/>
              <a:ext cx="187282" cy="73444"/>
            </a:xfrm>
            <a:custGeom>
              <a:avLst/>
              <a:gdLst>
                <a:gd name="T0" fmla="*/ 94 w 102"/>
                <a:gd name="T1" fmla="*/ 21 h 40"/>
                <a:gd name="T2" fmla="*/ 102 w 102"/>
                <a:gd name="T3" fmla="*/ 25 h 40"/>
                <a:gd name="T4" fmla="*/ 83 w 102"/>
                <a:gd name="T5" fmla="*/ 29 h 40"/>
                <a:gd name="T6" fmla="*/ 51 w 102"/>
                <a:gd name="T7" fmla="*/ 39 h 40"/>
                <a:gd name="T8" fmla="*/ 31 w 102"/>
                <a:gd name="T9" fmla="*/ 40 h 40"/>
                <a:gd name="T10" fmla="*/ 11 w 102"/>
                <a:gd name="T11" fmla="*/ 38 h 40"/>
                <a:gd name="T12" fmla="*/ 7 w 102"/>
                <a:gd name="T13" fmla="*/ 33 h 40"/>
                <a:gd name="T14" fmla="*/ 13 w 102"/>
                <a:gd name="T15" fmla="*/ 28 h 40"/>
                <a:gd name="T16" fmla="*/ 25 w 102"/>
                <a:gd name="T17" fmla="*/ 24 h 40"/>
                <a:gd name="T18" fmla="*/ 6 w 102"/>
                <a:gd name="T19" fmla="*/ 24 h 40"/>
                <a:gd name="T20" fmla="*/ 0 w 102"/>
                <a:gd name="T21" fmla="*/ 20 h 40"/>
                <a:gd name="T22" fmla="*/ 1 w 102"/>
                <a:gd name="T23" fmla="*/ 14 h 40"/>
                <a:gd name="T24" fmla="*/ 16 w 102"/>
                <a:gd name="T25" fmla="*/ 9 h 40"/>
                <a:gd name="T26" fmla="*/ 28 w 102"/>
                <a:gd name="T27" fmla="*/ 4 h 40"/>
                <a:gd name="T28" fmla="*/ 39 w 102"/>
                <a:gd name="T29" fmla="*/ 4 h 40"/>
                <a:gd name="T30" fmla="*/ 39 w 102"/>
                <a:gd name="T31" fmla="*/ 1 h 40"/>
                <a:gd name="T32" fmla="*/ 63 w 102"/>
                <a:gd name="T33" fmla="*/ 0 h 40"/>
                <a:gd name="T34" fmla="*/ 68 w 102"/>
                <a:gd name="T35" fmla="*/ 7 h 40"/>
                <a:gd name="T36" fmla="*/ 82 w 102"/>
                <a:gd name="T37" fmla="*/ 10 h 40"/>
                <a:gd name="T38" fmla="*/ 96 w 102"/>
                <a:gd name="T39" fmla="*/ 12 h 40"/>
                <a:gd name="T40" fmla="*/ 94 w 102"/>
                <a:gd name="T41"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40">
                  <a:moveTo>
                    <a:pt x="94" y="21"/>
                  </a:moveTo>
                  <a:lnTo>
                    <a:pt x="102" y="25"/>
                  </a:lnTo>
                  <a:lnTo>
                    <a:pt x="83" y="29"/>
                  </a:lnTo>
                  <a:lnTo>
                    <a:pt x="51" y="39"/>
                  </a:lnTo>
                  <a:lnTo>
                    <a:pt x="31" y="40"/>
                  </a:lnTo>
                  <a:lnTo>
                    <a:pt x="11" y="38"/>
                  </a:lnTo>
                  <a:lnTo>
                    <a:pt x="7" y="33"/>
                  </a:lnTo>
                  <a:lnTo>
                    <a:pt x="13" y="28"/>
                  </a:lnTo>
                  <a:lnTo>
                    <a:pt x="25" y="24"/>
                  </a:lnTo>
                  <a:lnTo>
                    <a:pt x="6" y="24"/>
                  </a:lnTo>
                  <a:lnTo>
                    <a:pt x="0" y="20"/>
                  </a:lnTo>
                  <a:lnTo>
                    <a:pt x="1" y="14"/>
                  </a:lnTo>
                  <a:lnTo>
                    <a:pt x="16" y="9"/>
                  </a:lnTo>
                  <a:lnTo>
                    <a:pt x="28" y="4"/>
                  </a:lnTo>
                  <a:lnTo>
                    <a:pt x="39" y="4"/>
                  </a:lnTo>
                  <a:lnTo>
                    <a:pt x="39" y="1"/>
                  </a:lnTo>
                  <a:lnTo>
                    <a:pt x="63" y="0"/>
                  </a:lnTo>
                  <a:lnTo>
                    <a:pt x="68" y="7"/>
                  </a:lnTo>
                  <a:lnTo>
                    <a:pt x="82" y="10"/>
                  </a:lnTo>
                  <a:lnTo>
                    <a:pt x="96" y="12"/>
                  </a:lnTo>
                  <a:lnTo>
                    <a:pt x="94" y="21"/>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60" name="Freeform 62">
              <a:extLst>
                <a:ext uri="{FF2B5EF4-FFF2-40B4-BE49-F238E27FC236}">
                  <a16:creationId xmlns:a16="http://schemas.microsoft.com/office/drawing/2014/main" id="{96F319AF-FF89-D46F-2714-742C8DFDAC36}"/>
                </a:ext>
              </a:extLst>
            </p:cNvPr>
            <p:cNvSpPr>
              <a:spLocks/>
            </p:cNvSpPr>
            <p:nvPr/>
          </p:nvSpPr>
          <p:spPr bwMode="auto">
            <a:xfrm>
              <a:off x="3847695" y="1709017"/>
              <a:ext cx="683030" cy="167084"/>
            </a:xfrm>
            <a:custGeom>
              <a:avLst/>
              <a:gdLst>
                <a:gd name="T0" fmla="*/ 337 w 372"/>
                <a:gd name="T1" fmla="*/ 2 h 91"/>
                <a:gd name="T2" fmla="*/ 372 w 372"/>
                <a:gd name="T3" fmla="*/ 6 h 91"/>
                <a:gd name="T4" fmla="*/ 340 w 372"/>
                <a:gd name="T5" fmla="*/ 15 h 91"/>
                <a:gd name="T6" fmla="*/ 301 w 372"/>
                <a:gd name="T7" fmla="*/ 19 h 91"/>
                <a:gd name="T8" fmla="*/ 292 w 372"/>
                <a:gd name="T9" fmla="*/ 26 h 91"/>
                <a:gd name="T10" fmla="*/ 244 w 372"/>
                <a:gd name="T11" fmla="*/ 40 h 91"/>
                <a:gd name="T12" fmla="*/ 211 w 372"/>
                <a:gd name="T13" fmla="*/ 46 h 91"/>
                <a:gd name="T14" fmla="*/ 191 w 372"/>
                <a:gd name="T15" fmla="*/ 49 h 91"/>
                <a:gd name="T16" fmla="*/ 183 w 372"/>
                <a:gd name="T17" fmla="*/ 57 h 91"/>
                <a:gd name="T18" fmla="*/ 148 w 372"/>
                <a:gd name="T19" fmla="*/ 66 h 91"/>
                <a:gd name="T20" fmla="*/ 118 w 372"/>
                <a:gd name="T21" fmla="*/ 76 h 91"/>
                <a:gd name="T22" fmla="*/ 135 w 372"/>
                <a:gd name="T23" fmla="*/ 79 h 91"/>
                <a:gd name="T24" fmla="*/ 95 w 372"/>
                <a:gd name="T25" fmla="*/ 91 h 91"/>
                <a:gd name="T26" fmla="*/ 35 w 372"/>
                <a:gd name="T27" fmla="*/ 89 h 91"/>
                <a:gd name="T28" fmla="*/ 0 w 372"/>
                <a:gd name="T29" fmla="*/ 86 h 91"/>
                <a:gd name="T30" fmla="*/ 30 w 372"/>
                <a:gd name="T31" fmla="*/ 77 h 91"/>
                <a:gd name="T32" fmla="*/ 44 w 372"/>
                <a:gd name="T33" fmla="*/ 66 h 91"/>
                <a:gd name="T34" fmla="*/ 61 w 372"/>
                <a:gd name="T35" fmla="*/ 63 h 91"/>
                <a:gd name="T36" fmla="*/ 61 w 372"/>
                <a:gd name="T37" fmla="*/ 55 h 91"/>
                <a:gd name="T38" fmla="*/ 92 w 372"/>
                <a:gd name="T39" fmla="*/ 46 h 91"/>
                <a:gd name="T40" fmla="*/ 87 w 372"/>
                <a:gd name="T41" fmla="*/ 35 h 91"/>
                <a:gd name="T42" fmla="*/ 121 w 372"/>
                <a:gd name="T43" fmla="*/ 37 h 91"/>
                <a:gd name="T44" fmla="*/ 121 w 372"/>
                <a:gd name="T45" fmla="*/ 31 h 91"/>
                <a:gd name="T46" fmla="*/ 70 w 372"/>
                <a:gd name="T47" fmla="*/ 27 h 91"/>
                <a:gd name="T48" fmla="*/ 61 w 372"/>
                <a:gd name="T49" fmla="*/ 19 h 91"/>
                <a:gd name="T50" fmla="*/ 81 w 372"/>
                <a:gd name="T51" fmla="*/ 12 h 91"/>
                <a:gd name="T52" fmla="*/ 116 w 372"/>
                <a:gd name="T53" fmla="*/ 10 h 91"/>
                <a:gd name="T54" fmla="*/ 147 w 372"/>
                <a:gd name="T55" fmla="*/ 6 h 91"/>
                <a:gd name="T56" fmla="*/ 169 w 372"/>
                <a:gd name="T57" fmla="*/ 4 h 91"/>
                <a:gd name="T58" fmla="*/ 204 w 372"/>
                <a:gd name="T59" fmla="*/ 1 h 91"/>
                <a:gd name="T60" fmla="*/ 239 w 372"/>
                <a:gd name="T61" fmla="*/ 1 h 91"/>
                <a:gd name="T62" fmla="*/ 290 w 372"/>
                <a:gd name="T6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2" h="91">
                  <a:moveTo>
                    <a:pt x="311" y="1"/>
                  </a:moveTo>
                  <a:lnTo>
                    <a:pt x="337" y="2"/>
                  </a:lnTo>
                  <a:lnTo>
                    <a:pt x="356" y="3"/>
                  </a:lnTo>
                  <a:lnTo>
                    <a:pt x="372" y="6"/>
                  </a:lnTo>
                  <a:lnTo>
                    <a:pt x="369" y="9"/>
                  </a:lnTo>
                  <a:lnTo>
                    <a:pt x="340" y="15"/>
                  </a:lnTo>
                  <a:lnTo>
                    <a:pt x="313" y="17"/>
                  </a:lnTo>
                  <a:lnTo>
                    <a:pt x="301" y="19"/>
                  </a:lnTo>
                  <a:lnTo>
                    <a:pt x="323" y="19"/>
                  </a:lnTo>
                  <a:lnTo>
                    <a:pt x="292" y="26"/>
                  </a:lnTo>
                  <a:lnTo>
                    <a:pt x="272" y="30"/>
                  </a:lnTo>
                  <a:lnTo>
                    <a:pt x="244" y="40"/>
                  </a:lnTo>
                  <a:lnTo>
                    <a:pt x="221" y="43"/>
                  </a:lnTo>
                  <a:lnTo>
                    <a:pt x="211" y="46"/>
                  </a:lnTo>
                  <a:lnTo>
                    <a:pt x="178" y="47"/>
                  </a:lnTo>
                  <a:lnTo>
                    <a:pt x="191" y="49"/>
                  </a:lnTo>
                  <a:lnTo>
                    <a:pt x="181" y="51"/>
                  </a:lnTo>
                  <a:lnTo>
                    <a:pt x="183" y="57"/>
                  </a:lnTo>
                  <a:lnTo>
                    <a:pt x="168" y="63"/>
                  </a:lnTo>
                  <a:lnTo>
                    <a:pt x="148" y="66"/>
                  </a:lnTo>
                  <a:lnTo>
                    <a:pt x="138" y="72"/>
                  </a:lnTo>
                  <a:lnTo>
                    <a:pt x="118" y="76"/>
                  </a:lnTo>
                  <a:lnTo>
                    <a:pt x="116" y="80"/>
                  </a:lnTo>
                  <a:lnTo>
                    <a:pt x="135" y="79"/>
                  </a:lnTo>
                  <a:lnTo>
                    <a:pt x="132" y="83"/>
                  </a:lnTo>
                  <a:lnTo>
                    <a:pt x="95" y="91"/>
                  </a:lnTo>
                  <a:lnTo>
                    <a:pt x="70" y="87"/>
                  </a:lnTo>
                  <a:lnTo>
                    <a:pt x="35" y="89"/>
                  </a:lnTo>
                  <a:lnTo>
                    <a:pt x="20" y="87"/>
                  </a:lnTo>
                  <a:lnTo>
                    <a:pt x="0" y="86"/>
                  </a:lnTo>
                  <a:lnTo>
                    <a:pt x="7" y="80"/>
                  </a:lnTo>
                  <a:lnTo>
                    <a:pt x="30" y="77"/>
                  </a:lnTo>
                  <a:lnTo>
                    <a:pt x="36" y="66"/>
                  </a:lnTo>
                  <a:lnTo>
                    <a:pt x="44" y="66"/>
                  </a:lnTo>
                  <a:lnTo>
                    <a:pt x="66" y="72"/>
                  </a:lnTo>
                  <a:lnTo>
                    <a:pt x="61" y="63"/>
                  </a:lnTo>
                  <a:lnTo>
                    <a:pt x="47" y="60"/>
                  </a:lnTo>
                  <a:lnTo>
                    <a:pt x="61" y="55"/>
                  </a:lnTo>
                  <a:lnTo>
                    <a:pt x="84" y="52"/>
                  </a:lnTo>
                  <a:lnTo>
                    <a:pt x="92" y="46"/>
                  </a:lnTo>
                  <a:lnTo>
                    <a:pt x="83" y="41"/>
                  </a:lnTo>
                  <a:lnTo>
                    <a:pt x="87" y="35"/>
                  </a:lnTo>
                  <a:lnTo>
                    <a:pt x="114" y="35"/>
                  </a:lnTo>
                  <a:lnTo>
                    <a:pt x="121" y="37"/>
                  </a:lnTo>
                  <a:lnTo>
                    <a:pt x="142" y="32"/>
                  </a:lnTo>
                  <a:lnTo>
                    <a:pt x="121" y="31"/>
                  </a:lnTo>
                  <a:lnTo>
                    <a:pt x="84" y="32"/>
                  </a:lnTo>
                  <a:lnTo>
                    <a:pt x="70" y="27"/>
                  </a:lnTo>
                  <a:lnTo>
                    <a:pt x="68" y="22"/>
                  </a:lnTo>
                  <a:lnTo>
                    <a:pt x="61" y="19"/>
                  </a:lnTo>
                  <a:lnTo>
                    <a:pt x="64" y="15"/>
                  </a:lnTo>
                  <a:lnTo>
                    <a:pt x="81" y="12"/>
                  </a:lnTo>
                  <a:lnTo>
                    <a:pt x="94" y="12"/>
                  </a:lnTo>
                  <a:lnTo>
                    <a:pt x="116" y="10"/>
                  </a:lnTo>
                  <a:lnTo>
                    <a:pt x="136" y="6"/>
                  </a:lnTo>
                  <a:lnTo>
                    <a:pt x="147" y="6"/>
                  </a:lnTo>
                  <a:lnTo>
                    <a:pt x="155" y="10"/>
                  </a:lnTo>
                  <a:lnTo>
                    <a:pt x="169" y="4"/>
                  </a:lnTo>
                  <a:lnTo>
                    <a:pt x="185" y="2"/>
                  </a:lnTo>
                  <a:lnTo>
                    <a:pt x="204" y="1"/>
                  </a:lnTo>
                  <a:lnTo>
                    <a:pt x="235" y="0"/>
                  </a:lnTo>
                  <a:lnTo>
                    <a:pt x="239" y="1"/>
                  </a:lnTo>
                  <a:lnTo>
                    <a:pt x="269" y="0"/>
                  </a:lnTo>
                  <a:lnTo>
                    <a:pt x="290" y="0"/>
                  </a:lnTo>
                  <a:lnTo>
                    <a:pt x="311"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61" name="Freeform 63">
              <a:extLst>
                <a:ext uri="{FF2B5EF4-FFF2-40B4-BE49-F238E27FC236}">
                  <a16:creationId xmlns:a16="http://schemas.microsoft.com/office/drawing/2014/main" id="{E5459171-F76B-BEA7-2525-CA2CCF4591B3}"/>
                </a:ext>
              </a:extLst>
            </p:cNvPr>
            <p:cNvSpPr>
              <a:spLocks/>
            </p:cNvSpPr>
            <p:nvPr/>
          </p:nvSpPr>
          <p:spPr bwMode="auto">
            <a:xfrm>
              <a:off x="5828846" y="2757430"/>
              <a:ext cx="119346" cy="71607"/>
            </a:xfrm>
            <a:custGeom>
              <a:avLst/>
              <a:gdLst>
                <a:gd name="T0" fmla="*/ 53 w 65"/>
                <a:gd name="T1" fmla="*/ 6 h 39"/>
                <a:gd name="T2" fmla="*/ 53 w 65"/>
                <a:gd name="T3" fmla="*/ 9 h 39"/>
                <a:gd name="T4" fmla="*/ 51 w 65"/>
                <a:gd name="T5" fmla="*/ 14 h 39"/>
                <a:gd name="T6" fmla="*/ 58 w 65"/>
                <a:gd name="T7" fmla="*/ 18 h 39"/>
                <a:gd name="T8" fmla="*/ 65 w 65"/>
                <a:gd name="T9" fmla="*/ 18 h 39"/>
                <a:gd name="T10" fmla="*/ 65 w 65"/>
                <a:gd name="T11" fmla="*/ 26 h 39"/>
                <a:gd name="T12" fmla="*/ 59 w 65"/>
                <a:gd name="T13" fmla="*/ 29 h 39"/>
                <a:gd name="T14" fmla="*/ 47 w 65"/>
                <a:gd name="T15" fmla="*/ 26 h 39"/>
                <a:gd name="T16" fmla="*/ 44 w 65"/>
                <a:gd name="T17" fmla="*/ 34 h 39"/>
                <a:gd name="T18" fmla="*/ 37 w 65"/>
                <a:gd name="T19" fmla="*/ 35 h 39"/>
                <a:gd name="T20" fmla="*/ 34 w 65"/>
                <a:gd name="T21" fmla="*/ 32 h 39"/>
                <a:gd name="T22" fmla="*/ 26 w 65"/>
                <a:gd name="T23" fmla="*/ 38 h 39"/>
                <a:gd name="T24" fmla="*/ 19 w 65"/>
                <a:gd name="T25" fmla="*/ 39 h 39"/>
                <a:gd name="T26" fmla="*/ 13 w 65"/>
                <a:gd name="T27" fmla="*/ 35 h 39"/>
                <a:gd name="T28" fmla="*/ 7 w 65"/>
                <a:gd name="T29" fmla="*/ 27 h 39"/>
                <a:gd name="T30" fmla="*/ 0 w 65"/>
                <a:gd name="T31" fmla="*/ 30 h 39"/>
                <a:gd name="T32" fmla="*/ 0 w 65"/>
                <a:gd name="T33" fmla="*/ 21 h 39"/>
                <a:gd name="T34" fmla="*/ 11 w 65"/>
                <a:gd name="T35" fmla="*/ 11 h 39"/>
                <a:gd name="T36" fmla="*/ 10 w 65"/>
                <a:gd name="T37" fmla="*/ 6 h 39"/>
                <a:gd name="T38" fmla="*/ 17 w 65"/>
                <a:gd name="T39" fmla="*/ 8 h 39"/>
                <a:gd name="T40" fmla="*/ 21 w 65"/>
                <a:gd name="T41" fmla="*/ 5 h 39"/>
                <a:gd name="T42" fmla="*/ 34 w 65"/>
                <a:gd name="T43" fmla="*/ 5 h 39"/>
                <a:gd name="T44" fmla="*/ 37 w 65"/>
                <a:gd name="T45" fmla="*/ 0 h 39"/>
                <a:gd name="T46" fmla="*/ 53 w 65"/>
                <a:gd name="T47" fmla="*/ 6 h 39"/>
                <a:gd name="T48" fmla="*/ 53 w 65"/>
                <a:gd name="T4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39">
                  <a:moveTo>
                    <a:pt x="53" y="6"/>
                  </a:moveTo>
                  <a:lnTo>
                    <a:pt x="53" y="9"/>
                  </a:lnTo>
                  <a:lnTo>
                    <a:pt x="51" y="14"/>
                  </a:lnTo>
                  <a:lnTo>
                    <a:pt x="58" y="18"/>
                  </a:lnTo>
                  <a:lnTo>
                    <a:pt x="65" y="18"/>
                  </a:lnTo>
                  <a:lnTo>
                    <a:pt x="65" y="26"/>
                  </a:lnTo>
                  <a:lnTo>
                    <a:pt x="59" y="29"/>
                  </a:lnTo>
                  <a:lnTo>
                    <a:pt x="47" y="26"/>
                  </a:lnTo>
                  <a:lnTo>
                    <a:pt x="44" y="34"/>
                  </a:lnTo>
                  <a:lnTo>
                    <a:pt x="37" y="35"/>
                  </a:lnTo>
                  <a:lnTo>
                    <a:pt x="34" y="32"/>
                  </a:lnTo>
                  <a:lnTo>
                    <a:pt x="26" y="38"/>
                  </a:lnTo>
                  <a:lnTo>
                    <a:pt x="19" y="39"/>
                  </a:lnTo>
                  <a:lnTo>
                    <a:pt x="13" y="35"/>
                  </a:lnTo>
                  <a:lnTo>
                    <a:pt x="7" y="27"/>
                  </a:lnTo>
                  <a:lnTo>
                    <a:pt x="0" y="30"/>
                  </a:lnTo>
                  <a:lnTo>
                    <a:pt x="0" y="21"/>
                  </a:lnTo>
                  <a:lnTo>
                    <a:pt x="11" y="11"/>
                  </a:lnTo>
                  <a:lnTo>
                    <a:pt x="10" y="6"/>
                  </a:lnTo>
                  <a:lnTo>
                    <a:pt x="17" y="8"/>
                  </a:lnTo>
                  <a:lnTo>
                    <a:pt x="21" y="5"/>
                  </a:lnTo>
                  <a:lnTo>
                    <a:pt x="34" y="5"/>
                  </a:lnTo>
                  <a:lnTo>
                    <a:pt x="37" y="0"/>
                  </a:lnTo>
                  <a:lnTo>
                    <a:pt x="53" y="6"/>
                  </a:lnTo>
                  <a:lnTo>
                    <a:pt x="53" y="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62" name="Freeform 64">
              <a:extLst>
                <a:ext uri="{FF2B5EF4-FFF2-40B4-BE49-F238E27FC236}">
                  <a16:creationId xmlns:a16="http://schemas.microsoft.com/office/drawing/2014/main" id="{B5C74460-19B6-F045-436E-CEE22602DD69}"/>
                </a:ext>
              </a:extLst>
            </p:cNvPr>
            <p:cNvSpPr>
              <a:spLocks/>
            </p:cNvSpPr>
            <p:nvPr/>
          </p:nvSpPr>
          <p:spPr bwMode="auto">
            <a:xfrm>
              <a:off x="8957559" y="3723218"/>
              <a:ext cx="69772" cy="66100"/>
            </a:xfrm>
            <a:custGeom>
              <a:avLst/>
              <a:gdLst>
                <a:gd name="T0" fmla="*/ 30 w 38"/>
                <a:gd name="T1" fmla="*/ 27 h 36"/>
                <a:gd name="T2" fmla="*/ 18 w 38"/>
                <a:gd name="T3" fmla="*/ 36 h 36"/>
                <a:gd name="T4" fmla="*/ 3 w 38"/>
                <a:gd name="T5" fmla="*/ 30 h 36"/>
                <a:gd name="T6" fmla="*/ 0 w 38"/>
                <a:gd name="T7" fmla="*/ 14 h 36"/>
                <a:gd name="T8" fmla="*/ 7 w 38"/>
                <a:gd name="T9" fmla="*/ 5 h 36"/>
                <a:gd name="T10" fmla="*/ 24 w 38"/>
                <a:gd name="T11" fmla="*/ 0 h 36"/>
                <a:gd name="T12" fmla="*/ 33 w 38"/>
                <a:gd name="T13" fmla="*/ 0 h 36"/>
                <a:gd name="T14" fmla="*/ 38 w 38"/>
                <a:gd name="T15" fmla="*/ 8 h 36"/>
                <a:gd name="T16" fmla="*/ 32 w 38"/>
                <a:gd name="T17" fmla="*/ 16 h 36"/>
                <a:gd name="T18" fmla="*/ 30 w 38"/>
                <a:gd name="T19"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6">
                  <a:moveTo>
                    <a:pt x="30" y="27"/>
                  </a:moveTo>
                  <a:lnTo>
                    <a:pt x="18" y="36"/>
                  </a:lnTo>
                  <a:lnTo>
                    <a:pt x="3" y="30"/>
                  </a:lnTo>
                  <a:lnTo>
                    <a:pt x="0" y="14"/>
                  </a:lnTo>
                  <a:lnTo>
                    <a:pt x="7" y="5"/>
                  </a:lnTo>
                  <a:lnTo>
                    <a:pt x="24" y="0"/>
                  </a:lnTo>
                  <a:lnTo>
                    <a:pt x="33" y="0"/>
                  </a:lnTo>
                  <a:lnTo>
                    <a:pt x="38" y="8"/>
                  </a:lnTo>
                  <a:lnTo>
                    <a:pt x="32" y="16"/>
                  </a:lnTo>
                  <a:lnTo>
                    <a:pt x="30" y="2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63" name="Freeform 66">
              <a:extLst>
                <a:ext uri="{FF2B5EF4-FFF2-40B4-BE49-F238E27FC236}">
                  <a16:creationId xmlns:a16="http://schemas.microsoft.com/office/drawing/2014/main" id="{FEB51A3C-65AF-BCA3-E544-A85C9A9492CB}"/>
                </a:ext>
              </a:extLst>
            </p:cNvPr>
            <p:cNvSpPr>
              <a:spLocks/>
            </p:cNvSpPr>
            <p:nvPr/>
          </p:nvSpPr>
          <p:spPr bwMode="auto">
            <a:xfrm>
              <a:off x="5399199" y="4057389"/>
              <a:ext cx="187282" cy="216660"/>
            </a:xfrm>
            <a:custGeom>
              <a:avLst/>
              <a:gdLst>
                <a:gd name="T0" fmla="*/ 54 w 102"/>
                <a:gd name="T1" fmla="*/ 3 h 118"/>
                <a:gd name="T2" fmla="*/ 62 w 102"/>
                <a:gd name="T3" fmla="*/ 6 h 118"/>
                <a:gd name="T4" fmla="*/ 65 w 102"/>
                <a:gd name="T5" fmla="*/ 13 h 118"/>
                <a:gd name="T6" fmla="*/ 72 w 102"/>
                <a:gd name="T7" fmla="*/ 17 h 118"/>
                <a:gd name="T8" fmla="*/ 78 w 102"/>
                <a:gd name="T9" fmla="*/ 12 h 118"/>
                <a:gd name="T10" fmla="*/ 86 w 102"/>
                <a:gd name="T11" fmla="*/ 12 h 118"/>
                <a:gd name="T12" fmla="*/ 97 w 102"/>
                <a:gd name="T13" fmla="*/ 17 h 118"/>
                <a:gd name="T14" fmla="*/ 102 w 102"/>
                <a:gd name="T15" fmla="*/ 43 h 118"/>
                <a:gd name="T16" fmla="*/ 94 w 102"/>
                <a:gd name="T17" fmla="*/ 60 h 118"/>
                <a:gd name="T18" fmla="*/ 90 w 102"/>
                <a:gd name="T19" fmla="*/ 81 h 118"/>
                <a:gd name="T20" fmla="*/ 97 w 102"/>
                <a:gd name="T21" fmla="*/ 98 h 118"/>
                <a:gd name="T22" fmla="*/ 97 w 102"/>
                <a:gd name="T23" fmla="*/ 105 h 118"/>
                <a:gd name="T24" fmla="*/ 88 w 102"/>
                <a:gd name="T25" fmla="*/ 105 h 118"/>
                <a:gd name="T26" fmla="*/ 77 w 102"/>
                <a:gd name="T27" fmla="*/ 101 h 118"/>
                <a:gd name="T28" fmla="*/ 66 w 102"/>
                <a:gd name="T29" fmla="*/ 101 h 118"/>
                <a:gd name="T30" fmla="*/ 46 w 102"/>
                <a:gd name="T31" fmla="*/ 105 h 118"/>
                <a:gd name="T32" fmla="*/ 35 w 102"/>
                <a:gd name="T33" fmla="*/ 110 h 118"/>
                <a:gd name="T34" fmla="*/ 18 w 102"/>
                <a:gd name="T35" fmla="*/ 118 h 118"/>
                <a:gd name="T36" fmla="*/ 15 w 102"/>
                <a:gd name="T37" fmla="*/ 117 h 118"/>
                <a:gd name="T38" fmla="*/ 16 w 102"/>
                <a:gd name="T39" fmla="*/ 101 h 118"/>
                <a:gd name="T40" fmla="*/ 18 w 102"/>
                <a:gd name="T41" fmla="*/ 99 h 118"/>
                <a:gd name="T42" fmla="*/ 17 w 102"/>
                <a:gd name="T43" fmla="*/ 92 h 118"/>
                <a:gd name="T44" fmla="*/ 10 w 102"/>
                <a:gd name="T45" fmla="*/ 83 h 118"/>
                <a:gd name="T46" fmla="*/ 5 w 102"/>
                <a:gd name="T47" fmla="*/ 82 h 118"/>
                <a:gd name="T48" fmla="*/ 0 w 102"/>
                <a:gd name="T49" fmla="*/ 77 h 118"/>
                <a:gd name="T50" fmla="*/ 4 w 102"/>
                <a:gd name="T51" fmla="*/ 69 h 118"/>
                <a:gd name="T52" fmla="*/ 3 w 102"/>
                <a:gd name="T53" fmla="*/ 59 h 118"/>
                <a:gd name="T54" fmla="*/ 3 w 102"/>
                <a:gd name="T55" fmla="*/ 54 h 118"/>
                <a:gd name="T56" fmla="*/ 6 w 102"/>
                <a:gd name="T57" fmla="*/ 54 h 118"/>
                <a:gd name="T58" fmla="*/ 7 w 102"/>
                <a:gd name="T59" fmla="*/ 46 h 118"/>
                <a:gd name="T60" fmla="*/ 6 w 102"/>
                <a:gd name="T61" fmla="*/ 42 h 118"/>
                <a:gd name="T62" fmla="*/ 7 w 102"/>
                <a:gd name="T63" fmla="*/ 39 h 118"/>
                <a:gd name="T64" fmla="*/ 13 w 102"/>
                <a:gd name="T65" fmla="*/ 37 h 118"/>
                <a:gd name="T66" fmla="*/ 9 w 102"/>
                <a:gd name="T67" fmla="*/ 21 h 118"/>
                <a:gd name="T68" fmla="*/ 6 w 102"/>
                <a:gd name="T69" fmla="*/ 14 h 118"/>
                <a:gd name="T70" fmla="*/ 7 w 102"/>
                <a:gd name="T71" fmla="*/ 7 h 118"/>
                <a:gd name="T72" fmla="*/ 10 w 102"/>
                <a:gd name="T73" fmla="*/ 6 h 118"/>
                <a:gd name="T74" fmla="*/ 12 w 102"/>
                <a:gd name="T75" fmla="*/ 4 h 118"/>
                <a:gd name="T76" fmla="*/ 17 w 102"/>
                <a:gd name="T77" fmla="*/ 7 h 118"/>
                <a:gd name="T78" fmla="*/ 30 w 102"/>
                <a:gd name="T79" fmla="*/ 7 h 118"/>
                <a:gd name="T80" fmla="*/ 33 w 102"/>
                <a:gd name="T81" fmla="*/ 2 h 118"/>
                <a:gd name="T82" fmla="*/ 36 w 102"/>
                <a:gd name="T83" fmla="*/ 2 h 118"/>
                <a:gd name="T84" fmla="*/ 40 w 102"/>
                <a:gd name="T85" fmla="*/ 0 h 118"/>
                <a:gd name="T86" fmla="*/ 43 w 102"/>
                <a:gd name="T87" fmla="*/ 8 h 118"/>
                <a:gd name="T88" fmla="*/ 47 w 102"/>
                <a:gd name="T89" fmla="*/ 6 h 118"/>
                <a:gd name="T90" fmla="*/ 54 w 102"/>
                <a:gd name="T91"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18">
                  <a:moveTo>
                    <a:pt x="54" y="3"/>
                  </a:moveTo>
                  <a:lnTo>
                    <a:pt x="62" y="6"/>
                  </a:lnTo>
                  <a:lnTo>
                    <a:pt x="65" y="13"/>
                  </a:lnTo>
                  <a:lnTo>
                    <a:pt x="72" y="17"/>
                  </a:lnTo>
                  <a:lnTo>
                    <a:pt x="78" y="12"/>
                  </a:lnTo>
                  <a:lnTo>
                    <a:pt x="86" y="12"/>
                  </a:lnTo>
                  <a:lnTo>
                    <a:pt x="97" y="17"/>
                  </a:lnTo>
                  <a:lnTo>
                    <a:pt x="102" y="43"/>
                  </a:lnTo>
                  <a:lnTo>
                    <a:pt x="94" y="60"/>
                  </a:lnTo>
                  <a:lnTo>
                    <a:pt x="90" y="81"/>
                  </a:lnTo>
                  <a:lnTo>
                    <a:pt x="97" y="98"/>
                  </a:lnTo>
                  <a:lnTo>
                    <a:pt x="97" y="105"/>
                  </a:lnTo>
                  <a:lnTo>
                    <a:pt x="88" y="105"/>
                  </a:lnTo>
                  <a:lnTo>
                    <a:pt x="77" y="101"/>
                  </a:lnTo>
                  <a:lnTo>
                    <a:pt x="66" y="101"/>
                  </a:lnTo>
                  <a:lnTo>
                    <a:pt x="46" y="105"/>
                  </a:lnTo>
                  <a:lnTo>
                    <a:pt x="35" y="110"/>
                  </a:lnTo>
                  <a:lnTo>
                    <a:pt x="18" y="118"/>
                  </a:lnTo>
                  <a:lnTo>
                    <a:pt x="15" y="117"/>
                  </a:lnTo>
                  <a:lnTo>
                    <a:pt x="16" y="101"/>
                  </a:lnTo>
                  <a:lnTo>
                    <a:pt x="18" y="99"/>
                  </a:lnTo>
                  <a:lnTo>
                    <a:pt x="17" y="92"/>
                  </a:lnTo>
                  <a:lnTo>
                    <a:pt x="10" y="83"/>
                  </a:lnTo>
                  <a:lnTo>
                    <a:pt x="5" y="82"/>
                  </a:lnTo>
                  <a:lnTo>
                    <a:pt x="0" y="77"/>
                  </a:lnTo>
                  <a:lnTo>
                    <a:pt x="4" y="69"/>
                  </a:lnTo>
                  <a:lnTo>
                    <a:pt x="3" y="59"/>
                  </a:lnTo>
                  <a:lnTo>
                    <a:pt x="3" y="54"/>
                  </a:lnTo>
                  <a:lnTo>
                    <a:pt x="6" y="54"/>
                  </a:lnTo>
                  <a:lnTo>
                    <a:pt x="7" y="46"/>
                  </a:lnTo>
                  <a:lnTo>
                    <a:pt x="6" y="42"/>
                  </a:lnTo>
                  <a:lnTo>
                    <a:pt x="7" y="39"/>
                  </a:lnTo>
                  <a:lnTo>
                    <a:pt x="13" y="37"/>
                  </a:lnTo>
                  <a:lnTo>
                    <a:pt x="9" y="21"/>
                  </a:lnTo>
                  <a:lnTo>
                    <a:pt x="6" y="14"/>
                  </a:lnTo>
                  <a:lnTo>
                    <a:pt x="7" y="7"/>
                  </a:lnTo>
                  <a:lnTo>
                    <a:pt x="10" y="6"/>
                  </a:lnTo>
                  <a:lnTo>
                    <a:pt x="12" y="4"/>
                  </a:lnTo>
                  <a:lnTo>
                    <a:pt x="17" y="7"/>
                  </a:lnTo>
                  <a:lnTo>
                    <a:pt x="30" y="7"/>
                  </a:lnTo>
                  <a:lnTo>
                    <a:pt x="33" y="2"/>
                  </a:lnTo>
                  <a:lnTo>
                    <a:pt x="36" y="2"/>
                  </a:lnTo>
                  <a:lnTo>
                    <a:pt x="40" y="0"/>
                  </a:lnTo>
                  <a:lnTo>
                    <a:pt x="43" y="8"/>
                  </a:lnTo>
                  <a:lnTo>
                    <a:pt x="47" y="6"/>
                  </a:lnTo>
                  <a:lnTo>
                    <a:pt x="54" y="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64" name="Freeform 67">
              <a:extLst>
                <a:ext uri="{FF2B5EF4-FFF2-40B4-BE49-F238E27FC236}">
                  <a16:creationId xmlns:a16="http://schemas.microsoft.com/office/drawing/2014/main" id="{5B10F78D-01D5-BA68-AC18-97E3DE85262C}"/>
                </a:ext>
              </a:extLst>
            </p:cNvPr>
            <p:cNvSpPr>
              <a:spLocks/>
            </p:cNvSpPr>
            <p:nvPr/>
          </p:nvSpPr>
          <p:spPr bwMode="auto">
            <a:xfrm>
              <a:off x="5926160" y="3974765"/>
              <a:ext cx="231348" cy="389252"/>
            </a:xfrm>
            <a:custGeom>
              <a:avLst/>
              <a:gdLst>
                <a:gd name="T0" fmla="*/ 113 w 126"/>
                <a:gd name="T1" fmla="*/ 104 h 212"/>
                <a:gd name="T2" fmla="*/ 105 w 126"/>
                <a:gd name="T3" fmla="*/ 123 h 212"/>
                <a:gd name="T4" fmla="*/ 101 w 126"/>
                <a:gd name="T5" fmla="*/ 126 h 212"/>
                <a:gd name="T6" fmla="*/ 100 w 126"/>
                <a:gd name="T7" fmla="*/ 141 h 212"/>
                <a:gd name="T8" fmla="*/ 101 w 126"/>
                <a:gd name="T9" fmla="*/ 149 h 212"/>
                <a:gd name="T10" fmla="*/ 100 w 126"/>
                <a:gd name="T11" fmla="*/ 155 h 212"/>
                <a:gd name="T12" fmla="*/ 108 w 126"/>
                <a:gd name="T13" fmla="*/ 165 h 212"/>
                <a:gd name="T14" fmla="*/ 109 w 126"/>
                <a:gd name="T15" fmla="*/ 171 h 212"/>
                <a:gd name="T16" fmla="*/ 115 w 126"/>
                <a:gd name="T17" fmla="*/ 182 h 212"/>
                <a:gd name="T18" fmla="*/ 124 w 126"/>
                <a:gd name="T19" fmla="*/ 188 h 212"/>
                <a:gd name="T20" fmla="*/ 124 w 126"/>
                <a:gd name="T21" fmla="*/ 197 h 212"/>
                <a:gd name="T22" fmla="*/ 126 w 126"/>
                <a:gd name="T23" fmla="*/ 202 h 212"/>
                <a:gd name="T24" fmla="*/ 125 w 126"/>
                <a:gd name="T25" fmla="*/ 212 h 212"/>
                <a:gd name="T26" fmla="*/ 112 w 126"/>
                <a:gd name="T27" fmla="*/ 208 h 212"/>
                <a:gd name="T28" fmla="*/ 98 w 126"/>
                <a:gd name="T29" fmla="*/ 203 h 212"/>
                <a:gd name="T30" fmla="*/ 77 w 126"/>
                <a:gd name="T31" fmla="*/ 202 h 212"/>
                <a:gd name="T32" fmla="*/ 75 w 126"/>
                <a:gd name="T33" fmla="*/ 201 h 212"/>
                <a:gd name="T34" fmla="*/ 65 w 126"/>
                <a:gd name="T35" fmla="*/ 203 h 212"/>
                <a:gd name="T36" fmla="*/ 55 w 126"/>
                <a:gd name="T37" fmla="*/ 201 h 212"/>
                <a:gd name="T38" fmla="*/ 47 w 126"/>
                <a:gd name="T39" fmla="*/ 202 h 212"/>
                <a:gd name="T40" fmla="*/ 19 w 126"/>
                <a:gd name="T41" fmla="*/ 202 h 212"/>
                <a:gd name="T42" fmla="*/ 22 w 126"/>
                <a:gd name="T43" fmla="*/ 186 h 212"/>
                <a:gd name="T44" fmla="*/ 15 w 126"/>
                <a:gd name="T45" fmla="*/ 174 h 212"/>
                <a:gd name="T46" fmla="*/ 7 w 126"/>
                <a:gd name="T47" fmla="*/ 171 h 212"/>
                <a:gd name="T48" fmla="*/ 4 w 126"/>
                <a:gd name="T49" fmla="*/ 163 h 212"/>
                <a:gd name="T50" fmla="*/ 0 w 126"/>
                <a:gd name="T51" fmla="*/ 160 h 212"/>
                <a:gd name="T52" fmla="*/ 0 w 126"/>
                <a:gd name="T53" fmla="*/ 154 h 212"/>
                <a:gd name="T54" fmla="*/ 4 w 126"/>
                <a:gd name="T55" fmla="*/ 140 h 212"/>
                <a:gd name="T56" fmla="*/ 12 w 126"/>
                <a:gd name="T57" fmla="*/ 123 h 212"/>
                <a:gd name="T58" fmla="*/ 17 w 126"/>
                <a:gd name="T59" fmla="*/ 123 h 212"/>
                <a:gd name="T60" fmla="*/ 27 w 126"/>
                <a:gd name="T61" fmla="*/ 111 h 212"/>
                <a:gd name="T62" fmla="*/ 33 w 126"/>
                <a:gd name="T63" fmla="*/ 111 h 212"/>
                <a:gd name="T64" fmla="*/ 43 w 126"/>
                <a:gd name="T65" fmla="*/ 119 h 212"/>
                <a:gd name="T66" fmla="*/ 54 w 126"/>
                <a:gd name="T67" fmla="*/ 112 h 212"/>
                <a:gd name="T68" fmla="*/ 55 w 126"/>
                <a:gd name="T69" fmla="*/ 104 h 212"/>
                <a:gd name="T70" fmla="*/ 59 w 126"/>
                <a:gd name="T71" fmla="*/ 97 h 212"/>
                <a:gd name="T72" fmla="*/ 62 w 126"/>
                <a:gd name="T73" fmla="*/ 87 h 212"/>
                <a:gd name="T74" fmla="*/ 71 w 126"/>
                <a:gd name="T75" fmla="*/ 80 h 212"/>
                <a:gd name="T76" fmla="*/ 74 w 126"/>
                <a:gd name="T77" fmla="*/ 66 h 212"/>
                <a:gd name="T78" fmla="*/ 78 w 126"/>
                <a:gd name="T79" fmla="*/ 62 h 212"/>
                <a:gd name="T80" fmla="*/ 80 w 126"/>
                <a:gd name="T81" fmla="*/ 51 h 212"/>
                <a:gd name="T82" fmla="*/ 84 w 126"/>
                <a:gd name="T83" fmla="*/ 40 h 212"/>
                <a:gd name="T84" fmla="*/ 98 w 126"/>
                <a:gd name="T85" fmla="*/ 25 h 212"/>
                <a:gd name="T86" fmla="*/ 99 w 126"/>
                <a:gd name="T87" fmla="*/ 19 h 212"/>
                <a:gd name="T88" fmla="*/ 101 w 126"/>
                <a:gd name="T89" fmla="*/ 15 h 212"/>
                <a:gd name="T90" fmla="*/ 94 w 126"/>
                <a:gd name="T91" fmla="*/ 8 h 212"/>
                <a:gd name="T92" fmla="*/ 95 w 126"/>
                <a:gd name="T93" fmla="*/ 1 h 212"/>
                <a:gd name="T94" fmla="*/ 99 w 126"/>
                <a:gd name="T95" fmla="*/ 0 h 212"/>
                <a:gd name="T96" fmla="*/ 106 w 126"/>
                <a:gd name="T97" fmla="*/ 13 h 212"/>
                <a:gd name="T98" fmla="*/ 107 w 126"/>
                <a:gd name="T99" fmla="*/ 25 h 212"/>
                <a:gd name="T100" fmla="*/ 107 w 126"/>
                <a:gd name="T101" fmla="*/ 38 h 212"/>
                <a:gd name="T102" fmla="*/ 116 w 126"/>
                <a:gd name="T103" fmla="*/ 55 h 212"/>
                <a:gd name="T104" fmla="*/ 107 w 126"/>
                <a:gd name="T105" fmla="*/ 55 h 212"/>
                <a:gd name="T106" fmla="*/ 102 w 126"/>
                <a:gd name="T107" fmla="*/ 56 h 212"/>
                <a:gd name="T108" fmla="*/ 94 w 126"/>
                <a:gd name="T109" fmla="*/ 54 h 212"/>
                <a:gd name="T110" fmla="*/ 90 w 126"/>
                <a:gd name="T111" fmla="*/ 63 h 212"/>
                <a:gd name="T112" fmla="*/ 101 w 126"/>
                <a:gd name="T113" fmla="*/ 74 h 212"/>
                <a:gd name="T114" fmla="*/ 108 w 126"/>
                <a:gd name="T115" fmla="*/ 78 h 212"/>
                <a:gd name="T116" fmla="*/ 110 w 126"/>
                <a:gd name="T117" fmla="*/ 86 h 212"/>
                <a:gd name="T118" fmla="*/ 115 w 126"/>
                <a:gd name="T119" fmla="*/ 99 h 212"/>
                <a:gd name="T120" fmla="*/ 113 w 126"/>
                <a:gd name="T121" fmla="*/ 104 h 212"/>
                <a:gd name="T122" fmla="*/ 113 w 126"/>
                <a:gd name="T123" fmla="*/ 10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6" h="212">
                  <a:moveTo>
                    <a:pt x="113" y="104"/>
                  </a:moveTo>
                  <a:lnTo>
                    <a:pt x="105" y="123"/>
                  </a:lnTo>
                  <a:lnTo>
                    <a:pt x="101" y="126"/>
                  </a:lnTo>
                  <a:lnTo>
                    <a:pt x="100" y="141"/>
                  </a:lnTo>
                  <a:lnTo>
                    <a:pt x="101" y="149"/>
                  </a:lnTo>
                  <a:lnTo>
                    <a:pt x="100" y="155"/>
                  </a:lnTo>
                  <a:lnTo>
                    <a:pt x="108" y="165"/>
                  </a:lnTo>
                  <a:lnTo>
                    <a:pt x="109" y="171"/>
                  </a:lnTo>
                  <a:lnTo>
                    <a:pt x="115" y="182"/>
                  </a:lnTo>
                  <a:lnTo>
                    <a:pt x="124" y="188"/>
                  </a:lnTo>
                  <a:lnTo>
                    <a:pt x="124" y="197"/>
                  </a:lnTo>
                  <a:lnTo>
                    <a:pt x="126" y="202"/>
                  </a:lnTo>
                  <a:lnTo>
                    <a:pt x="125" y="212"/>
                  </a:lnTo>
                  <a:lnTo>
                    <a:pt x="112" y="208"/>
                  </a:lnTo>
                  <a:lnTo>
                    <a:pt x="98" y="203"/>
                  </a:lnTo>
                  <a:lnTo>
                    <a:pt x="77" y="202"/>
                  </a:lnTo>
                  <a:lnTo>
                    <a:pt x="75" y="201"/>
                  </a:lnTo>
                  <a:lnTo>
                    <a:pt x="65" y="203"/>
                  </a:lnTo>
                  <a:lnTo>
                    <a:pt x="55" y="201"/>
                  </a:lnTo>
                  <a:lnTo>
                    <a:pt x="47" y="202"/>
                  </a:lnTo>
                  <a:lnTo>
                    <a:pt x="19" y="202"/>
                  </a:lnTo>
                  <a:lnTo>
                    <a:pt x="22" y="186"/>
                  </a:lnTo>
                  <a:lnTo>
                    <a:pt x="15" y="174"/>
                  </a:lnTo>
                  <a:lnTo>
                    <a:pt x="7" y="171"/>
                  </a:lnTo>
                  <a:lnTo>
                    <a:pt x="4" y="163"/>
                  </a:lnTo>
                  <a:lnTo>
                    <a:pt x="0" y="160"/>
                  </a:lnTo>
                  <a:lnTo>
                    <a:pt x="0" y="154"/>
                  </a:lnTo>
                  <a:lnTo>
                    <a:pt x="4" y="140"/>
                  </a:lnTo>
                  <a:lnTo>
                    <a:pt x="12" y="123"/>
                  </a:lnTo>
                  <a:lnTo>
                    <a:pt x="17" y="123"/>
                  </a:lnTo>
                  <a:lnTo>
                    <a:pt x="27" y="111"/>
                  </a:lnTo>
                  <a:lnTo>
                    <a:pt x="33" y="111"/>
                  </a:lnTo>
                  <a:lnTo>
                    <a:pt x="43" y="119"/>
                  </a:lnTo>
                  <a:lnTo>
                    <a:pt x="54" y="112"/>
                  </a:lnTo>
                  <a:lnTo>
                    <a:pt x="55" y="104"/>
                  </a:lnTo>
                  <a:lnTo>
                    <a:pt x="59" y="97"/>
                  </a:lnTo>
                  <a:lnTo>
                    <a:pt x="62" y="87"/>
                  </a:lnTo>
                  <a:lnTo>
                    <a:pt x="71" y="80"/>
                  </a:lnTo>
                  <a:lnTo>
                    <a:pt x="74" y="66"/>
                  </a:lnTo>
                  <a:lnTo>
                    <a:pt x="78" y="62"/>
                  </a:lnTo>
                  <a:lnTo>
                    <a:pt x="80" y="51"/>
                  </a:lnTo>
                  <a:lnTo>
                    <a:pt x="84" y="40"/>
                  </a:lnTo>
                  <a:lnTo>
                    <a:pt x="98" y="25"/>
                  </a:lnTo>
                  <a:lnTo>
                    <a:pt x="99" y="19"/>
                  </a:lnTo>
                  <a:lnTo>
                    <a:pt x="101" y="15"/>
                  </a:lnTo>
                  <a:lnTo>
                    <a:pt x="94" y="8"/>
                  </a:lnTo>
                  <a:lnTo>
                    <a:pt x="95" y="1"/>
                  </a:lnTo>
                  <a:lnTo>
                    <a:pt x="99" y="0"/>
                  </a:lnTo>
                  <a:lnTo>
                    <a:pt x="106" y="13"/>
                  </a:lnTo>
                  <a:lnTo>
                    <a:pt x="107" y="25"/>
                  </a:lnTo>
                  <a:lnTo>
                    <a:pt x="107" y="38"/>
                  </a:lnTo>
                  <a:lnTo>
                    <a:pt x="116" y="55"/>
                  </a:lnTo>
                  <a:lnTo>
                    <a:pt x="107" y="55"/>
                  </a:lnTo>
                  <a:lnTo>
                    <a:pt x="102" y="56"/>
                  </a:lnTo>
                  <a:lnTo>
                    <a:pt x="94" y="54"/>
                  </a:lnTo>
                  <a:lnTo>
                    <a:pt x="90" y="63"/>
                  </a:lnTo>
                  <a:lnTo>
                    <a:pt x="101" y="74"/>
                  </a:lnTo>
                  <a:lnTo>
                    <a:pt x="108" y="78"/>
                  </a:lnTo>
                  <a:lnTo>
                    <a:pt x="110" y="86"/>
                  </a:lnTo>
                  <a:lnTo>
                    <a:pt x="115" y="99"/>
                  </a:lnTo>
                  <a:lnTo>
                    <a:pt x="113" y="104"/>
                  </a:lnTo>
                  <a:lnTo>
                    <a:pt x="113" y="10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65" name="Freeform 68">
              <a:extLst>
                <a:ext uri="{FF2B5EF4-FFF2-40B4-BE49-F238E27FC236}">
                  <a16:creationId xmlns:a16="http://schemas.microsoft.com/office/drawing/2014/main" id="{9359FE76-98DF-9603-0FB7-372233D02FDA}"/>
                </a:ext>
              </a:extLst>
            </p:cNvPr>
            <p:cNvSpPr>
              <a:spLocks/>
            </p:cNvSpPr>
            <p:nvPr/>
          </p:nvSpPr>
          <p:spPr bwMode="auto">
            <a:xfrm>
              <a:off x="6038162" y="4240999"/>
              <a:ext cx="585715" cy="646307"/>
            </a:xfrm>
            <a:custGeom>
              <a:avLst/>
              <a:gdLst>
                <a:gd name="T0" fmla="*/ 265 w 319"/>
                <a:gd name="T1" fmla="*/ 16 h 352"/>
                <a:gd name="T2" fmla="*/ 278 w 319"/>
                <a:gd name="T3" fmla="*/ 15 h 352"/>
                <a:gd name="T4" fmla="*/ 294 w 319"/>
                <a:gd name="T5" fmla="*/ 12 h 352"/>
                <a:gd name="T6" fmla="*/ 314 w 319"/>
                <a:gd name="T7" fmla="*/ 33 h 352"/>
                <a:gd name="T8" fmla="*/ 319 w 319"/>
                <a:gd name="T9" fmla="*/ 58 h 352"/>
                <a:gd name="T10" fmla="*/ 308 w 319"/>
                <a:gd name="T11" fmla="*/ 70 h 352"/>
                <a:gd name="T12" fmla="*/ 298 w 319"/>
                <a:gd name="T13" fmla="*/ 89 h 352"/>
                <a:gd name="T14" fmla="*/ 293 w 319"/>
                <a:gd name="T15" fmla="*/ 111 h 352"/>
                <a:gd name="T16" fmla="*/ 288 w 319"/>
                <a:gd name="T17" fmla="*/ 131 h 352"/>
                <a:gd name="T18" fmla="*/ 285 w 319"/>
                <a:gd name="T19" fmla="*/ 143 h 352"/>
                <a:gd name="T20" fmla="*/ 288 w 319"/>
                <a:gd name="T21" fmla="*/ 163 h 352"/>
                <a:gd name="T22" fmla="*/ 284 w 319"/>
                <a:gd name="T23" fmla="*/ 196 h 352"/>
                <a:gd name="T24" fmla="*/ 285 w 319"/>
                <a:gd name="T25" fmla="*/ 215 h 352"/>
                <a:gd name="T26" fmla="*/ 301 w 319"/>
                <a:gd name="T27" fmla="*/ 239 h 352"/>
                <a:gd name="T28" fmla="*/ 308 w 319"/>
                <a:gd name="T29" fmla="*/ 255 h 352"/>
                <a:gd name="T30" fmla="*/ 305 w 319"/>
                <a:gd name="T31" fmla="*/ 257 h 352"/>
                <a:gd name="T32" fmla="*/ 277 w 319"/>
                <a:gd name="T33" fmla="*/ 262 h 352"/>
                <a:gd name="T34" fmla="*/ 276 w 319"/>
                <a:gd name="T35" fmla="*/ 283 h 352"/>
                <a:gd name="T36" fmla="*/ 270 w 319"/>
                <a:gd name="T37" fmla="*/ 324 h 352"/>
                <a:gd name="T38" fmla="*/ 285 w 319"/>
                <a:gd name="T39" fmla="*/ 335 h 352"/>
                <a:gd name="T40" fmla="*/ 291 w 319"/>
                <a:gd name="T41" fmla="*/ 352 h 352"/>
                <a:gd name="T42" fmla="*/ 272 w 319"/>
                <a:gd name="T43" fmla="*/ 342 h 352"/>
                <a:gd name="T44" fmla="*/ 253 w 319"/>
                <a:gd name="T45" fmla="*/ 331 h 352"/>
                <a:gd name="T46" fmla="*/ 239 w 319"/>
                <a:gd name="T47" fmla="*/ 327 h 352"/>
                <a:gd name="T48" fmla="*/ 220 w 319"/>
                <a:gd name="T49" fmla="*/ 315 h 352"/>
                <a:gd name="T50" fmla="*/ 202 w 319"/>
                <a:gd name="T51" fmla="*/ 314 h 352"/>
                <a:gd name="T52" fmla="*/ 196 w 319"/>
                <a:gd name="T53" fmla="*/ 308 h 352"/>
                <a:gd name="T54" fmla="*/ 177 w 319"/>
                <a:gd name="T55" fmla="*/ 309 h 352"/>
                <a:gd name="T56" fmla="*/ 166 w 319"/>
                <a:gd name="T57" fmla="*/ 311 h 352"/>
                <a:gd name="T58" fmla="*/ 162 w 319"/>
                <a:gd name="T59" fmla="*/ 281 h 352"/>
                <a:gd name="T60" fmla="*/ 164 w 319"/>
                <a:gd name="T61" fmla="*/ 258 h 352"/>
                <a:gd name="T62" fmla="*/ 160 w 319"/>
                <a:gd name="T63" fmla="*/ 238 h 352"/>
                <a:gd name="T64" fmla="*/ 142 w 319"/>
                <a:gd name="T65" fmla="*/ 232 h 352"/>
                <a:gd name="T66" fmla="*/ 132 w 319"/>
                <a:gd name="T67" fmla="*/ 235 h 352"/>
                <a:gd name="T68" fmla="*/ 117 w 319"/>
                <a:gd name="T69" fmla="*/ 247 h 352"/>
                <a:gd name="T70" fmla="*/ 105 w 319"/>
                <a:gd name="T71" fmla="*/ 249 h 352"/>
                <a:gd name="T72" fmla="*/ 88 w 319"/>
                <a:gd name="T73" fmla="*/ 253 h 352"/>
                <a:gd name="T74" fmla="*/ 79 w 319"/>
                <a:gd name="T75" fmla="*/ 238 h 352"/>
                <a:gd name="T76" fmla="*/ 70 w 319"/>
                <a:gd name="T77" fmla="*/ 212 h 352"/>
                <a:gd name="T78" fmla="*/ 14 w 319"/>
                <a:gd name="T79" fmla="*/ 214 h 352"/>
                <a:gd name="T80" fmla="*/ 3 w 319"/>
                <a:gd name="T81" fmla="*/ 216 h 352"/>
                <a:gd name="T82" fmla="*/ 5 w 319"/>
                <a:gd name="T83" fmla="*/ 208 h 352"/>
                <a:gd name="T84" fmla="*/ 8 w 319"/>
                <a:gd name="T85" fmla="*/ 195 h 352"/>
                <a:gd name="T86" fmla="*/ 19 w 319"/>
                <a:gd name="T87" fmla="*/ 193 h 352"/>
                <a:gd name="T88" fmla="*/ 34 w 319"/>
                <a:gd name="T89" fmla="*/ 186 h 352"/>
                <a:gd name="T90" fmla="*/ 41 w 319"/>
                <a:gd name="T91" fmla="*/ 195 h 352"/>
                <a:gd name="T92" fmla="*/ 60 w 319"/>
                <a:gd name="T93" fmla="*/ 173 h 352"/>
                <a:gd name="T94" fmla="*/ 65 w 319"/>
                <a:gd name="T95" fmla="*/ 152 h 352"/>
                <a:gd name="T96" fmla="*/ 80 w 319"/>
                <a:gd name="T97" fmla="*/ 123 h 352"/>
                <a:gd name="T98" fmla="*/ 93 w 319"/>
                <a:gd name="T99" fmla="*/ 108 h 352"/>
                <a:gd name="T100" fmla="*/ 96 w 319"/>
                <a:gd name="T101" fmla="*/ 95 h 352"/>
                <a:gd name="T102" fmla="*/ 97 w 319"/>
                <a:gd name="T103" fmla="*/ 66 h 352"/>
                <a:gd name="T104" fmla="*/ 105 w 319"/>
                <a:gd name="T105" fmla="*/ 45 h 352"/>
                <a:gd name="T106" fmla="*/ 108 w 319"/>
                <a:gd name="T107" fmla="*/ 20 h 352"/>
                <a:gd name="T108" fmla="*/ 123 w 319"/>
                <a:gd name="T109" fmla="*/ 4 h 352"/>
                <a:gd name="T110" fmla="*/ 148 w 319"/>
                <a:gd name="T111" fmla="*/ 18 h 352"/>
                <a:gd name="T112" fmla="*/ 172 w 319"/>
                <a:gd name="T113" fmla="*/ 23 h 352"/>
                <a:gd name="T114" fmla="*/ 180 w 319"/>
                <a:gd name="T115" fmla="*/ 10 h 352"/>
                <a:gd name="T116" fmla="*/ 205 w 319"/>
                <a:gd name="T117" fmla="*/ 3 h 352"/>
                <a:gd name="T118" fmla="*/ 217 w 319"/>
                <a:gd name="T119" fmla="*/ 6 h 352"/>
                <a:gd name="T120" fmla="*/ 226 w 319"/>
                <a:gd name="T121" fmla="*/ 0 h 352"/>
                <a:gd name="T122" fmla="*/ 250 w 319"/>
                <a:gd name="T123" fmla="*/ 3 h 352"/>
                <a:gd name="T124" fmla="*/ 255 w 319"/>
                <a:gd name="T125" fmla="*/ 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9" h="352">
                  <a:moveTo>
                    <a:pt x="255" y="1"/>
                  </a:moveTo>
                  <a:lnTo>
                    <a:pt x="265" y="16"/>
                  </a:lnTo>
                  <a:lnTo>
                    <a:pt x="274" y="18"/>
                  </a:lnTo>
                  <a:lnTo>
                    <a:pt x="278" y="15"/>
                  </a:lnTo>
                  <a:lnTo>
                    <a:pt x="285" y="16"/>
                  </a:lnTo>
                  <a:lnTo>
                    <a:pt x="294" y="12"/>
                  </a:lnTo>
                  <a:lnTo>
                    <a:pt x="299" y="21"/>
                  </a:lnTo>
                  <a:lnTo>
                    <a:pt x="314" y="33"/>
                  </a:lnTo>
                  <a:lnTo>
                    <a:pt x="313" y="55"/>
                  </a:lnTo>
                  <a:lnTo>
                    <a:pt x="319" y="58"/>
                  </a:lnTo>
                  <a:lnTo>
                    <a:pt x="314" y="65"/>
                  </a:lnTo>
                  <a:lnTo>
                    <a:pt x="308" y="70"/>
                  </a:lnTo>
                  <a:lnTo>
                    <a:pt x="302" y="80"/>
                  </a:lnTo>
                  <a:lnTo>
                    <a:pt x="298" y="89"/>
                  </a:lnTo>
                  <a:lnTo>
                    <a:pt x="297" y="103"/>
                  </a:lnTo>
                  <a:lnTo>
                    <a:pt x="293" y="111"/>
                  </a:lnTo>
                  <a:lnTo>
                    <a:pt x="293" y="126"/>
                  </a:lnTo>
                  <a:lnTo>
                    <a:pt x="288" y="131"/>
                  </a:lnTo>
                  <a:lnTo>
                    <a:pt x="288" y="142"/>
                  </a:lnTo>
                  <a:lnTo>
                    <a:pt x="285" y="143"/>
                  </a:lnTo>
                  <a:lnTo>
                    <a:pt x="283" y="154"/>
                  </a:lnTo>
                  <a:lnTo>
                    <a:pt x="288" y="163"/>
                  </a:lnTo>
                  <a:lnTo>
                    <a:pt x="288" y="166"/>
                  </a:lnTo>
                  <a:lnTo>
                    <a:pt x="284" y="196"/>
                  </a:lnTo>
                  <a:lnTo>
                    <a:pt x="288" y="207"/>
                  </a:lnTo>
                  <a:lnTo>
                    <a:pt x="285" y="215"/>
                  </a:lnTo>
                  <a:lnTo>
                    <a:pt x="291" y="229"/>
                  </a:lnTo>
                  <a:lnTo>
                    <a:pt x="301" y="239"/>
                  </a:lnTo>
                  <a:lnTo>
                    <a:pt x="303" y="249"/>
                  </a:lnTo>
                  <a:lnTo>
                    <a:pt x="308" y="255"/>
                  </a:lnTo>
                  <a:lnTo>
                    <a:pt x="307" y="258"/>
                  </a:lnTo>
                  <a:lnTo>
                    <a:pt x="305" y="257"/>
                  </a:lnTo>
                  <a:lnTo>
                    <a:pt x="282" y="260"/>
                  </a:lnTo>
                  <a:lnTo>
                    <a:pt x="277" y="262"/>
                  </a:lnTo>
                  <a:lnTo>
                    <a:pt x="272" y="275"/>
                  </a:lnTo>
                  <a:lnTo>
                    <a:pt x="276" y="283"/>
                  </a:lnTo>
                  <a:lnTo>
                    <a:pt x="272" y="305"/>
                  </a:lnTo>
                  <a:lnTo>
                    <a:pt x="270" y="324"/>
                  </a:lnTo>
                  <a:lnTo>
                    <a:pt x="274" y="328"/>
                  </a:lnTo>
                  <a:lnTo>
                    <a:pt x="285" y="335"/>
                  </a:lnTo>
                  <a:lnTo>
                    <a:pt x="291" y="332"/>
                  </a:lnTo>
                  <a:lnTo>
                    <a:pt x="291" y="352"/>
                  </a:lnTo>
                  <a:lnTo>
                    <a:pt x="278" y="352"/>
                  </a:lnTo>
                  <a:lnTo>
                    <a:pt x="272" y="342"/>
                  </a:lnTo>
                  <a:lnTo>
                    <a:pt x="266" y="333"/>
                  </a:lnTo>
                  <a:lnTo>
                    <a:pt x="253" y="331"/>
                  </a:lnTo>
                  <a:lnTo>
                    <a:pt x="250" y="321"/>
                  </a:lnTo>
                  <a:lnTo>
                    <a:pt x="239" y="327"/>
                  </a:lnTo>
                  <a:lnTo>
                    <a:pt x="226" y="324"/>
                  </a:lnTo>
                  <a:lnTo>
                    <a:pt x="220" y="315"/>
                  </a:lnTo>
                  <a:lnTo>
                    <a:pt x="210" y="314"/>
                  </a:lnTo>
                  <a:lnTo>
                    <a:pt x="202" y="314"/>
                  </a:lnTo>
                  <a:lnTo>
                    <a:pt x="201" y="308"/>
                  </a:lnTo>
                  <a:lnTo>
                    <a:pt x="196" y="308"/>
                  </a:lnTo>
                  <a:lnTo>
                    <a:pt x="188" y="306"/>
                  </a:lnTo>
                  <a:lnTo>
                    <a:pt x="177" y="309"/>
                  </a:lnTo>
                  <a:lnTo>
                    <a:pt x="171" y="309"/>
                  </a:lnTo>
                  <a:lnTo>
                    <a:pt x="166" y="311"/>
                  </a:lnTo>
                  <a:lnTo>
                    <a:pt x="168" y="289"/>
                  </a:lnTo>
                  <a:lnTo>
                    <a:pt x="162" y="281"/>
                  </a:lnTo>
                  <a:lnTo>
                    <a:pt x="161" y="269"/>
                  </a:lnTo>
                  <a:lnTo>
                    <a:pt x="164" y="258"/>
                  </a:lnTo>
                  <a:lnTo>
                    <a:pt x="160" y="251"/>
                  </a:lnTo>
                  <a:lnTo>
                    <a:pt x="160" y="238"/>
                  </a:lnTo>
                  <a:lnTo>
                    <a:pt x="140" y="239"/>
                  </a:lnTo>
                  <a:lnTo>
                    <a:pt x="142" y="232"/>
                  </a:lnTo>
                  <a:lnTo>
                    <a:pt x="133" y="232"/>
                  </a:lnTo>
                  <a:lnTo>
                    <a:pt x="132" y="235"/>
                  </a:lnTo>
                  <a:lnTo>
                    <a:pt x="122" y="236"/>
                  </a:lnTo>
                  <a:lnTo>
                    <a:pt x="117" y="247"/>
                  </a:lnTo>
                  <a:lnTo>
                    <a:pt x="114" y="252"/>
                  </a:lnTo>
                  <a:lnTo>
                    <a:pt x="105" y="249"/>
                  </a:lnTo>
                  <a:lnTo>
                    <a:pt x="100" y="252"/>
                  </a:lnTo>
                  <a:lnTo>
                    <a:pt x="88" y="253"/>
                  </a:lnTo>
                  <a:lnTo>
                    <a:pt x="83" y="243"/>
                  </a:lnTo>
                  <a:lnTo>
                    <a:pt x="79" y="238"/>
                  </a:lnTo>
                  <a:lnTo>
                    <a:pt x="74" y="226"/>
                  </a:lnTo>
                  <a:lnTo>
                    <a:pt x="70" y="212"/>
                  </a:lnTo>
                  <a:lnTo>
                    <a:pt x="20" y="212"/>
                  </a:lnTo>
                  <a:lnTo>
                    <a:pt x="14" y="214"/>
                  </a:lnTo>
                  <a:lnTo>
                    <a:pt x="10" y="213"/>
                  </a:lnTo>
                  <a:lnTo>
                    <a:pt x="3" y="216"/>
                  </a:lnTo>
                  <a:lnTo>
                    <a:pt x="0" y="210"/>
                  </a:lnTo>
                  <a:lnTo>
                    <a:pt x="5" y="208"/>
                  </a:lnTo>
                  <a:lnTo>
                    <a:pt x="6" y="200"/>
                  </a:lnTo>
                  <a:lnTo>
                    <a:pt x="8" y="195"/>
                  </a:lnTo>
                  <a:lnTo>
                    <a:pt x="14" y="191"/>
                  </a:lnTo>
                  <a:lnTo>
                    <a:pt x="19" y="193"/>
                  </a:lnTo>
                  <a:lnTo>
                    <a:pt x="25" y="186"/>
                  </a:lnTo>
                  <a:lnTo>
                    <a:pt x="34" y="186"/>
                  </a:lnTo>
                  <a:lnTo>
                    <a:pt x="34" y="191"/>
                  </a:lnTo>
                  <a:lnTo>
                    <a:pt x="41" y="195"/>
                  </a:lnTo>
                  <a:lnTo>
                    <a:pt x="51" y="183"/>
                  </a:lnTo>
                  <a:lnTo>
                    <a:pt x="60" y="173"/>
                  </a:lnTo>
                  <a:lnTo>
                    <a:pt x="65" y="167"/>
                  </a:lnTo>
                  <a:lnTo>
                    <a:pt x="65" y="152"/>
                  </a:lnTo>
                  <a:lnTo>
                    <a:pt x="72" y="133"/>
                  </a:lnTo>
                  <a:lnTo>
                    <a:pt x="80" y="123"/>
                  </a:lnTo>
                  <a:lnTo>
                    <a:pt x="91" y="114"/>
                  </a:lnTo>
                  <a:lnTo>
                    <a:pt x="93" y="108"/>
                  </a:lnTo>
                  <a:lnTo>
                    <a:pt x="93" y="101"/>
                  </a:lnTo>
                  <a:lnTo>
                    <a:pt x="96" y="95"/>
                  </a:lnTo>
                  <a:lnTo>
                    <a:pt x="94" y="83"/>
                  </a:lnTo>
                  <a:lnTo>
                    <a:pt x="97" y="66"/>
                  </a:lnTo>
                  <a:lnTo>
                    <a:pt x="100" y="55"/>
                  </a:lnTo>
                  <a:lnTo>
                    <a:pt x="105" y="45"/>
                  </a:lnTo>
                  <a:lnTo>
                    <a:pt x="106" y="33"/>
                  </a:lnTo>
                  <a:lnTo>
                    <a:pt x="108" y="20"/>
                  </a:lnTo>
                  <a:lnTo>
                    <a:pt x="114" y="10"/>
                  </a:lnTo>
                  <a:lnTo>
                    <a:pt x="123" y="4"/>
                  </a:lnTo>
                  <a:lnTo>
                    <a:pt x="137" y="11"/>
                  </a:lnTo>
                  <a:lnTo>
                    <a:pt x="148" y="18"/>
                  </a:lnTo>
                  <a:lnTo>
                    <a:pt x="160" y="20"/>
                  </a:lnTo>
                  <a:lnTo>
                    <a:pt x="172" y="23"/>
                  </a:lnTo>
                  <a:lnTo>
                    <a:pt x="177" y="12"/>
                  </a:lnTo>
                  <a:lnTo>
                    <a:pt x="180" y="10"/>
                  </a:lnTo>
                  <a:lnTo>
                    <a:pt x="187" y="12"/>
                  </a:lnTo>
                  <a:lnTo>
                    <a:pt x="205" y="3"/>
                  </a:lnTo>
                  <a:lnTo>
                    <a:pt x="212" y="7"/>
                  </a:lnTo>
                  <a:lnTo>
                    <a:pt x="217" y="6"/>
                  </a:lnTo>
                  <a:lnTo>
                    <a:pt x="220" y="1"/>
                  </a:lnTo>
                  <a:lnTo>
                    <a:pt x="226" y="0"/>
                  </a:lnTo>
                  <a:lnTo>
                    <a:pt x="239" y="2"/>
                  </a:lnTo>
                  <a:lnTo>
                    <a:pt x="250" y="3"/>
                  </a:lnTo>
                  <a:lnTo>
                    <a:pt x="255" y="1"/>
                  </a:lnTo>
                  <a:lnTo>
                    <a:pt x="255"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66" name="Freeform 69">
              <a:extLst>
                <a:ext uri="{FF2B5EF4-FFF2-40B4-BE49-F238E27FC236}">
                  <a16:creationId xmlns:a16="http://schemas.microsoft.com/office/drawing/2014/main" id="{BFF4937E-54FF-5395-97C3-F116FA1AA7D0}"/>
                </a:ext>
              </a:extLst>
            </p:cNvPr>
            <p:cNvSpPr>
              <a:spLocks/>
            </p:cNvSpPr>
            <p:nvPr/>
          </p:nvSpPr>
          <p:spPr bwMode="auto">
            <a:xfrm>
              <a:off x="6006949" y="4294245"/>
              <a:ext cx="225839" cy="306628"/>
            </a:xfrm>
            <a:custGeom>
              <a:avLst/>
              <a:gdLst>
                <a:gd name="T0" fmla="*/ 123 w 123"/>
                <a:gd name="T1" fmla="*/ 4 h 167"/>
                <a:gd name="T2" fmla="*/ 122 w 123"/>
                <a:gd name="T3" fmla="*/ 16 h 167"/>
                <a:gd name="T4" fmla="*/ 117 w 123"/>
                <a:gd name="T5" fmla="*/ 26 h 167"/>
                <a:gd name="T6" fmla="*/ 114 w 123"/>
                <a:gd name="T7" fmla="*/ 37 h 167"/>
                <a:gd name="T8" fmla="*/ 111 w 123"/>
                <a:gd name="T9" fmla="*/ 54 h 167"/>
                <a:gd name="T10" fmla="*/ 113 w 123"/>
                <a:gd name="T11" fmla="*/ 66 h 167"/>
                <a:gd name="T12" fmla="*/ 110 w 123"/>
                <a:gd name="T13" fmla="*/ 72 h 167"/>
                <a:gd name="T14" fmla="*/ 110 w 123"/>
                <a:gd name="T15" fmla="*/ 79 h 167"/>
                <a:gd name="T16" fmla="*/ 108 w 123"/>
                <a:gd name="T17" fmla="*/ 85 h 167"/>
                <a:gd name="T18" fmla="*/ 97 w 123"/>
                <a:gd name="T19" fmla="*/ 94 h 167"/>
                <a:gd name="T20" fmla="*/ 89 w 123"/>
                <a:gd name="T21" fmla="*/ 104 h 167"/>
                <a:gd name="T22" fmla="*/ 82 w 123"/>
                <a:gd name="T23" fmla="*/ 123 h 167"/>
                <a:gd name="T24" fmla="*/ 82 w 123"/>
                <a:gd name="T25" fmla="*/ 138 h 167"/>
                <a:gd name="T26" fmla="*/ 77 w 123"/>
                <a:gd name="T27" fmla="*/ 144 h 167"/>
                <a:gd name="T28" fmla="*/ 68 w 123"/>
                <a:gd name="T29" fmla="*/ 154 h 167"/>
                <a:gd name="T30" fmla="*/ 58 w 123"/>
                <a:gd name="T31" fmla="*/ 166 h 167"/>
                <a:gd name="T32" fmla="*/ 51 w 123"/>
                <a:gd name="T33" fmla="*/ 162 h 167"/>
                <a:gd name="T34" fmla="*/ 51 w 123"/>
                <a:gd name="T35" fmla="*/ 157 h 167"/>
                <a:gd name="T36" fmla="*/ 42 w 123"/>
                <a:gd name="T37" fmla="*/ 157 h 167"/>
                <a:gd name="T38" fmla="*/ 36 w 123"/>
                <a:gd name="T39" fmla="*/ 164 h 167"/>
                <a:gd name="T40" fmla="*/ 31 w 123"/>
                <a:gd name="T41" fmla="*/ 162 h 167"/>
                <a:gd name="T42" fmla="*/ 25 w 123"/>
                <a:gd name="T43" fmla="*/ 155 h 167"/>
                <a:gd name="T44" fmla="*/ 20 w 123"/>
                <a:gd name="T45" fmla="*/ 159 h 167"/>
                <a:gd name="T46" fmla="*/ 13 w 123"/>
                <a:gd name="T47" fmla="*/ 167 h 167"/>
                <a:gd name="T48" fmla="*/ 0 w 123"/>
                <a:gd name="T49" fmla="*/ 147 h 167"/>
                <a:gd name="T50" fmla="*/ 12 w 123"/>
                <a:gd name="T51" fmla="*/ 136 h 167"/>
                <a:gd name="T52" fmla="*/ 6 w 123"/>
                <a:gd name="T53" fmla="*/ 123 h 167"/>
                <a:gd name="T54" fmla="*/ 12 w 123"/>
                <a:gd name="T55" fmla="*/ 119 h 167"/>
                <a:gd name="T56" fmla="*/ 23 w 123"/>
                <a:gd name="T57" fmla="*/ 117 h 167"/>
                <a:gd name="T58" fmla="*/ 24 w 123"/>
                <a:gd name="T59" fmla="*/ 108 h 167"/>
                <a:gd name="T60" fmla="*/ 34 w 123"/>
                <a:gd name="T61" fmla="*/ 117 h 167"/>
                <a:gd name="T62" fmla="*/ 48 w 123"/>
                <a:gd name="T63" fmla="*/ 118 h 167"/>
                <a:gd name="T64" fmla="*/ 54 w 123"/>
                <a:gd name="T65" fmla="*/ 109 h 167"/>
                <a:gd name="T66" fmla="*/ 55 w 123"/>
                <a:gd name="T67" fmla="*/ 97 h 167"/>
                <a:gd name="T68" fmla="*/ 54 w 123"/>
                <a:gd name="T69" fmla="*/ 82 h 167"/>
                <a:gd name="T70" fmla="*/ 45 w 123"/>
                <a:gd name="T71" fmla="*/ 70 h 167"/>
                <a:gd name="T72" fmla="*/ 53 w 123"/>
                <a:gd name="T73" fmla="*/ 48 h 167"/>
                <a:gd name="T74" fmla="*/ 49 w 123"/>
                <a:gd name="T75" fmla="*/ 45 h 167"/>
                <a:gd name="T76" fmla="*/ 37 w 123"/>
                <a:gd name="T77" fmla="*/ 46 h 167"/>
                <a:gd name="T78" fmla="*/ 31 w 123"/>
                <a:gd name="T79" fmla="*/ 36 h 167"/>
                <a:gd name="T80" fmla="*/ 33 w 123"/>
                <a:gd name="T81" fmla="*/ 28 h 167"/>
                <a:gd name="T82" fmla="*/ 54 w 123"/>
                <a:gd name="T83" fmla="*/ 29 h 167"/>
                <a:gd name="T84" fmla="*/ 68 w 123"/>
                <a:gd name="T85" fmla="*/ 34 h 167"/>
                <a:gd name="T86" fmla="*/ 81 w 123"/>
                <a:gd name="T87" fmla="*/ 38 h 167"/>
                <a:gd name="T88" fmla="*/ 82 w 123"/>
                <a:gd name="T89" fmla="*/ 28 h 167"/>
                <a:gd name="T90" fmla="*/ 91 w 123"/>
                <a:gd name="T91" fmla="*/ 10 h 167"/>
                <a:gd name="T92" fmla="*/ 101 w 123"/>
                <a:gd name="T93" fmla="*/ 0 h 167"/>
                <a:gd name="T94" fmla="*/ 112 w 123"/>
                <a:gd name="T95" fmla="*/ 3 h 167"/>
                <a:gd name="T96" fmla="*/ 123 w 123"/>
                <a:gd name="T97" fmla="*/ 4 h 167"/>
                <a:gd name="T98" fmla="*/ 123 w 123"/>
                <a:gd name="T99" fmla="*/ 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167">
                  <a:moveTo>
                    <a:pt x="123" y="4"/>
                  </a:moveTo>
                  <a:lnTo>
                    <a:pt x="122" y="16"/>
                  </a:lnTo>
                  <a:lnTo>
                    <a:pt x="117" y="26"/>
                  </a:lnTo>
                  <a:lnTo>
                    <a:pt x="114" y="37"/>
                  </a:lnTo>
                  <a:lnTo>
                    <a:pt x="111" y="54"/>
                  </a:lnTo>
                  <a:lnTo>
                    <a:pt x="113" y="66"/>
                  </a:lnTo>
                  <a:lnTo>
                    <a:pt x="110" y="72"/>
                  </a:lnTo>
                  <a:lnTo>
                    <a:pt x="110" y="79"/>
                  </a:lnTo>
                  <a:lnTo>
                    <a:pt x="108" y="85"/>
                  </a:lnTo>
                  <a:lnTo>
                    <a:pt x="97" y="94"/>
                  </a:lnTo>
                  <a:lnTo>
                    <a:pt x="89" y="104"/>
                  </a:lnTo>
                  <a:lnTo>
                    <a:pt x="82" y="123"/>
                  </a:lnTo>
                  <a:lnTo>
                    <a:pt x="82" y="138"/>
                  </a:lnTo>
                  <a:lnTo>
                    <a:pt x="77" y="144"/>
                  </a:lnTo>
                  <a:lnTo>
                    <a:pt x="68" y="154"/>
                  </a:lnTo>
                  <a:lnTo>
                    <a:pt x="58" y="166"/>
                  </a:lnTo>
                  <a:lnTo>
                    <a:pt x="51" y="162"/>
                  </a:lnTo>
                  <a:lnTo>
                    <a:pt x="51" y="157"/>
                  </a:lnTo>
                  <a:lnTo>
                    <a:pt x="42" y="157"/>
                  </a:lnTo>
                  <a:lnTo>
                    <a:pt x="36" y="164"/>
                  </a:lnTo>
                  <a:lnTo>
                    <a:pt x="31" y="162"/>
                  </a:lnTo>
                  <a:lnTo>
                    <a:pt x="25" y="155"/>
                  </a:lnTo>
                  <a:lnTo>
                    <a:pt x="20" y="159"/>
                  </a:lnTo>
                  <a:lnTo>
                    <a:pt x="13" y="167"/>
                  </a:lnTo>
                  <a:lnTo>
                    <a:pt x="0" y="147"/>
                  </a:lnTo>
                  <a:lnTo>
                    <a:pt x="12" y="136"/>
                  </a:lnTo>
                  <a:lnTo>
                    <a:pt x="6" y="123"/>
                  </a:lnTo>
                  <a:lnTo>
                    <a:pt x="12" y="119"/>
                  </a:lnTo>
                  <a:lnTo>
                    <a:pt x="23" y="117"/>
                  </a:lnTo>
                  <a:lnTo>
                    <a:pt x="24" y="108"/>
                  </a:lnTo>
                  <a:lnTo>
                    <a:pt x="34" y="117"/>
                  </a:lnTo>
                  <a:lnTo>
                    <a:pt x="48" y="118"/>
                  </a:lnTo>
                  <a:lnTo>
                    <a:pt x="54" y="109"/>
                  </a:lnTo>
                  <a:lnTo>
                    <a:pt x="55" y="97"/>
                  </a:lnTo>
                  <a:lnTo>
                    <a:pt x="54" y="82"/>
                  </a:lnTo>
                  <a:lnTo>
                    <a:pt x="45" y="70"/>
                  </a:lnTo>
                  <a:lnTo>
                    <a:pt x="53" y="48"/>
                  </a:lnTo>
                  <a:lnTo>
                    <a:pt x="49" y="45"/>
                  </a:lnTo>
                  <a:lnTo>
                    <a:pt x="37" y="46"/>
                  </a:lnTo>
                  <a:lnTo>
                    <a:pt x="31" y="36"/>
                  </a:lnTo>
                  <a:lnTo>
                    <a:pt x="33" y="28"/>
                  </a:lnTo>
                  <a:lnTo>
                    <a:pt x="54" y="29"/>
                  </a:lnTo>
                  <a:lnTo>
                    <a:pt x="68" y="34"/>
                  </a:lnTo>
                  <a:lnTo>
                    <a:pt x="81" y="38"/>
                  </a:lnTo>
                  <a:lnTo>
                    <a:pt x="82" y="28"/>
                  </a:lnTo>
                  <a:lnTo>
                    <a:pt x="91" y="10"/>
                  </a:lnTo>
                  <a:lnTo>
                    <a:pt x="101" y="0"/>
                  </a:lnTo>
                  <a:lnTo>
                    <a:pt x="112" y="3"/>
                  </a:lnTo>
                  <a:lnTo>
                    <a:pt x="123" y="4"/>
                  </a:lnTo>
                  <a:lnTo>
                    <a:pt x="123" y="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67" name="Freeform 70">
              <a:extLst>
                <a:ext uri="{FF2B5EF4-FFF2-40B4-BE49-F238E27FC236}">
                  <a16:creationId xmlns:a16="http://schemas.microsoft.com/office/drawing/2014/main" id="{DCBD48F7-F450-9044-0199-504AB001189B}"/>
                </a:ext>
              </a:extLst>
            </p:cNvPr>
            <p:cNvSpPr>
              <a:spLocks/>
            </p:cNvSpPr>
            <p:nvPr/>
          </p:nvSpPr>
          <p:spPr bwMode="auto">
            <a:xfrm>
              <a:off x="3228928" y="3989452"/>
              <a:ext cx="374565" cy="585715"/>
            </a:xfrm>
            <a:custGeom>
              <a:avLst/>
              <a:gdLst>
                <a:gd name="T0" fmla="*/ 125 w 204"/>
                <a:gd name="T1" fmla="*/ 16 h 319"/>
                <a:gd name="T2" fmla="*/ 113 w 204"/>
                <a:gd name="T3" fmla="*/ 31 h 319"/>
                <a:gd name="T4" fmla="*/ 105 w 204"/>
                <a:gd name="T5" fmla="*/ 52 h 319"/>
                <a:gd name="T6" fmla="*/ 109 w 204"/>
                <a:gd name="T7" fmla="*/ 64 h 319"/>
                <a:gd name="T8" fmla="*/ 114 w 204"/>
                <a:gd name="T9" fmla="*/ 78 h 319"/>
                <a:gd name="T10" fmla="*/ 113 w 204"/>
                <a:gd name="T11" fmla="*/ 92 h 319"/>
                <a:gd name="T12" fmla="*/ 117 w 204"/>
                <a:gd name="T13" fmla="*/ 98 h 319"/>
                <a:gd name="T14" fmla="*/ 142 w 204"/>
                <a:gd name="T15" fmla="*/ 102 h 319"/>
                <a:gd name="T16" fmla="*/ 164 w 204"/>
                <a:gd name="T17" fmla="*/ 121 h 319"/>
                <a:gd name="T18" fmla="*/ 182 w 204"/>
                <a:gd name="T19" fmla="*/ 120 h 319"/>
                <a:gd name="T20" fmla="*/ 198 w 204"/>
                <a:gd name="T21" fmla="*/ 121 h 319"/>
                <a:gd name="T22" fmla="*/ 190 w 204"/>
                <a:gd name="T23" fmla="*/ 138 h 319"/>
                <a:gd name="T24" fmla="*/ 192 w 204"/>
                <a:gd name="T25" fmla="*/ 164 h 319"/>
                <a:gd name="T26" fmla="*/ 197 w 204"/>
                <a:gd name="T27" fmla="*/ 174 h 319"/>
                <a:gd name="T28" fmla="*/ 194 w 204"/>
                <a:gd name="T29" fmla="*/ 187 h 319"/>
                <a:gd name="T30" fmla="*/ 204 w 204"/>
                <a:gd name="T31" fmla="*/ 213 h 319"/>
                <a:gd name="T32" fmla="*/ 197 w 204"/>
                <a:gd name="T33" fmla="*/ 204 h 319"/>
                <a:gd name="T34" fmla="*/ 187 w 204"/>
                <a:gd name="T35" fmla="*/ 205 h 319"/>
                <a:gd name="T36" fmla="*/ 154 w 204"/>
                <a:gd name="T37" fmla="*/ 216 h 319"/>
                <a:gd name="T38" fmla="*/ 164 w 204"/>
                <a:gd name="T39" fmla="*/ 226 h 319"/>
                <a:gd name="T40" fmla="*/ 151 w 204"/>
                <a:gd name="T41" fmla="*/ 226 h 319"/>
                <a:gd name="T42" fmla="*/ 158 w 204"/>
                <a:gd name="T43" fmla="*/ 248 h 319"/>
                <a:gd name="T44" fmla="*/ 161 w 204"/>
                <a:gd name="T45" fmla="*/ 266 h 319"/>
                <a:gd name="T46" fmla="*/ 145 w 204"/>
                <a:gd name="T47" fmla="*/ 309 h 319"/>
                <a:gd name="T48" fmla="*/ 151 w 204"/>
                <a:gd name="T49" fmla="*/ 289 h 319"/>
                <a:gd name="T50" fmla="*/ 127 w 204"/>
                <a:gd name="T51" fmla="*/ 282 h 319"/>
                <a:gd name="T52" fmla="*/ 113 w 204"/>
                <a:gd name="T53" fmla="*/ 283 h 319"/>
                <a:gd name="T54" fmla="*/ 90 w 204"/>
                <a:gd name="T55" fmla="*/ 261 h 319"/>
                <a:gd name="T56" fmla="*/ 76 w 204"/>
                <a:gd name="T57" fmla="*/ 247 h 319"/>
                <a:gd name="T58" fmla="*/ 61 w 204"/>
                <a:gd name="T59" fmla="*/ 240 h 319"/>
                <a:gd name="T60" fmla="*/ 45 w 204"/>
                <a:gd name="T61" fmla="*/ 229 h 319"/>
                <a:gd name="T62" fmla="*/ 27 w 204"/>
                <a:gd name="T63" fmla="*/ 229 h 319"/>
                <a:gd name="T64" fmla="*/ 19 w 204"/>
                <a:gd name="T65" fmla="*/ 221 h 319"/>
                <a:gd name="T66" fmla="*/ 0 w 204"/>
                <a:gd name="T67" fmla="*/ 205 h 319"/>
                <a:gd name="T68" fmla="*/ 6 w 204"/>
                <a:gd name="T69" fmla="*/ 194 h 319"/>
                <a:gd name="T70" fmla="*/ 19 w 204"/>
                <a:gd name="T71" fmla="*/ 186 h 319"/>
                <a:gd name="T72" fmla="*/ 33 w 204"/>
                <a:gd name="T73" fmla="*/ 163 h 319"/>
                <a:gd name="T74" fmla="*/ 30 w 204"/>
                <a:gd name="T75" fmla="*/ 149 h 319"/>
                <a:gd name="T76" fmla="*/ 30 w 204"/>
                <a:gd name="T77" fmla="*/ 126 h 319"/>
                <a:gd name="T78" fmla="*/ 22 w 204"/>
                <a:gd name="T79" fmla="*/ 100 h 319"/>
                <a:gd name="T80" fmla="*/ 30 w 204"/>
                <a:gd name="T81" fmla="*/ 92 h 319"/>
                <a:gd name="T82" fmla="*/ 30 w 204"/>
                <a:gd name="T83" fmla="*/ 75 h 319"/>
                <a:gd name="T84" fmla="*/ 41 w 204"/>
                <a:gd name="T85" fmla="*/ 73 h 319"/>
                <a:gd name="T86" fmla="*/ 61 w 204"/>
                <a:gd name="T87" fmla="*/ 58 h 319"/>
                <a:gd name="T88" fmla="*/ 65 w 204"/>
                <a:gd name="T89" fmla="*/ 35 h 319"/>
                <a:gd name="T90" fmla="*/ 86 w 204"/>
                <a:gd name="T91" fmla="*/ 26 h 319"/>
                <a:gd name="T92" fmla="*/ 101 w 204"/>
                <a:gd name="T93" fmla="*/ 23 h 319"/>
                <a:gd name="T94" fmla="*/ 121 w 204"/>
                <a:gd name="T95" fmla="*/ 9 h 319"/>
                <a:gd name="T96" fmla="*/ 136 w 204"/>
                <a:gd name="T97" fmla="*/ 2 h 319"/>
                <a:gd name="T98" fmla="*/ 136 w 204"/>
                <a:gd name="T99" fmla="*/ 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4" h="319">
                  <a:moveTo>
                    <a:pt x="136" y="13"/>
                  </a:moveTo>
                  <a:lnTo>
                    <a:pt x="125" y="16"/>
                  </a:lnTo>
                  <a:lnTo>
                    <a:pt x="120" y="26"/>
                  </a:lnTo>
                  <a:lnTo>
                    <a:pt x="113" y="31"/>
                  </a:lnTo>
                  <a:lnTo>
                    <a:pt x="108" y="38"/>
                  </a:lnTo>
                  <a:lnTo>
                    <a:pt x="105" y="52"/>
                  </a:lnTo>
                  <a:lnTo>
                    <a:pt x="100" y="63"/>
                  </a:lnTo>
                  <a:lnTo>
                    <a:pt x="109" y="64"/>
                  </a:lnTo>
                  <a:lnTo>
                    <a:pt x="110" y="73"/>
                  </a:lnTo>
                  <a:lnTo>
                    <a:pt x="114" y="78"/>
                  </a:lnTo>
                  <a:lnTo>
                    <a:pt x="115" y="85"/>
                  </a:lnTo>
                  <a:lnTo>
                    <a:pt x="113" y="92"/>
                  </a:lnTo>
                  <a:lnTo>
                    <a:pt x="113" y="96"/>
                  </a:lnTo>
                  <a:lnTo>
                    <a:pt x="117" y="98"/>
                  </a:lnTo>
                  <a:lnTo>
                    <a:pt x="121" y="104"/>
                  </a:lnTo>
                  <a:lnTo>
                    <a:pt x="142" y="102"/>
                  </a:lnTo>
                  <a:lnTo>
                    <a:pt x="153" y="104"/>
                  </a:lnTo>
                  <a:lnTo>
                    <a:pt x="164" y="121"/>
                  </a:lnTo>
                  <a:lnTo>
                    <a:pt x="170" y="119"/>
                  </a:lnTo>
                  <a:lnTo>
                    <a:pt x="182" y="120"/>
                  </a:lnTo>
                  <a:lnTo>
                    <a:pt x="192" y="118"/>
                  </a:lnTo>
                  <a:lnTo>
                    <a:pt x="198" y="121"/>
                  </a:lnTo>
                  <a:lnTo>
                    <a:pt x="194" y="131"/>
                  </a:lnTo>
                  <a:lnTo>
                    <a:pt x="190" y="138"/>
                  </a:lnTo>
                  <a:lnTo>
                    <a:pt x="189" y="152"/>
                  </a:lnTo>
                  <a:lnTo>
                    <a:pt x="192" y="164"/>
                  </a:lnTo>
                  <a:lnTo>
                    <a:pt x="196" y="169"/>
                  </a:lnTo>
                  <a:lnTo>
                    <a:pt x="197" y="174"/>
                  </a:lnTo>
                  <a:lnTo>
                    <a:pt x="188" y="183"/>
                  </a:lnTo>
                  <a:lnTo>
                    <a:pt x="194" y="187"/>
                  </a:lnTo>
                  <a:lnTo>
                    <a:pt x="198" y="195"/>
                  </a:lnTo>
                  <a:lnTo>
                    <a:pt x="204" y="213"/>
                  </a:lnTo>
                  <a:lnTo>
                    <a:pt x="200" y="215"/>
                  </a:lnTo>
                  <a:lnTo>
                    <a:pt x="197" y="204"/>
                  </a:lnTo>
                  <a:lnTo>
                    <a:pt x="193" y="198"/>
                  </a:lnTo>
                  <a:lnTo>
                    <a:pt x="187" y="205"/>
                  </a:lnTo>
                  <a:lnTo>
                    <a:pt x="154" y="204"/>
                  </a:lnTo>
                  <a:lnTo>
                    <a:pt x="154" y="216"/>
                  </a:lnTo>
                  <a:lnTo>
                    <a:pt x="164" y="218"/>
                  </a:lnTo>
                  <a:lnTo>
                    <a:pt x="164" y="226"/>
                  </a:lnTo>
                  <a:lnTo>
                    <a:pt x="160" y="223"/>
                  </a:lnTo>
                  <a:lnTo>
                    <a:pt x="151" y="226"/>
                  </a:lnTo>
                  <a:lnTo>
                    <a:pt x="150" y="240"/>
                  </a:lnTo>
                  <a:lnTo>
                    <a:pt x="158" y="248"/>
                  </a:lnTo>
                  <a:lnTo>
                    <a:pt x="161" y="258"/>
                  </a:lnTo>
                  <a:lnTo>
                    <a:pt x="161" y="266"/>
                  </a:lnTo>
                  <a:lnTo>
                    <a:pt x="154" y="319"/>
                  </a:lnTo>
                  <a:lnTo>
                    <a:pt x="145" y="309"/>
                  </a:lnTo>
                  <a:lnTo>
                    <a:pt x="141" y="309"/>
                  </a:lnTo>
                  <a:lnTo>
                    <a:pt x="151" y="289"/>
                  </a:lnTo>
                  <a:lnTo>
                    <a:pt x="138" y="280"/>
                  </a:lnTo>
                  <a:lnTo>
                    <a:pt x="127" y="282"/>
                  </a:lnTo>
                  <a:lnTo>
                    <a:pt x="121" y="278"/>
                  </a:lnTo>
                  <a:lnTo>
                    <a:pt x="113" y="283"/>
                  </a:lnTo>
                  <a:lnTo>
                    <a:pt x="100" y="280"/>
                  </a:lnTo>
                  <a:lnTo>
                    <a:pt x="90" y="261"/>
                  </a:lnTo>
                  <a:lnTo>
                    <a:pt x="81" y="256"/>
                  </a:lnTo>
                  <a:lnTo>
                    <a:pt x="76" y="247"/>
                  </a:lnTo>
                  <a:lnTo>
                    <a:pt x="65" y="238"/>
                  </a:lnTo>
                  <a:lnTo>
                    <a:pt x="61" y="240"/>
                  </a:lnTo>
                  <a:lnTo>
                    <a:pt x="53" y="235"/>
                  </a:lnTo>
                  <a:lnTo>
                    <a:pt x="45" y="229"/>
                  </a:lnTo>
                  <a:lnTo>
                    <a:pt x="41" y="232"/>
                  </a:lnTo>
                  <a:lnTo>
                    <a:pt x="27" y="229"/>
                  </a:lnTo>
                  <a:lnTo>
                    <a:pt x="22" y="221"/>
                  </a:lnTo>
                  <a:lnTo>
                    <a:pt x="19" y="221"/>
                  </a:lnTo>
                  <a:lnTo>
                    <a:pt x="2" y="211"/>
                  </a:lnTo>
                  <a:lnTo>
                    <a:pt x="0" y="205"/>
                  </a:lnTo>
                  <a:lnTo>
                    <a:pt x="7" y="203"/>
                  </a:lnTo>
                  <a:lnTo>
                    <a:pt x="6" y="194"/>
                  </a:lnTo>
                  <a:lnTo>
                    <a:pt x="10" y="187"/>
                  </a:lnTo>
                  <a:lnTo>
                    <a:pt x="19" y="186"/>
                  </a:lnTo>
                  <a:lnTo>
                    <a:pt x="26" y="174"/>
                  </a:lnTo>
                  <a:lnTo>
                    <a:pt x="33" y="163"/>
                  </a:lnTo>
                  <a:lnTo>
                    <a:pt x="27" y="159"/>
                  </a:lnTo>
                  <a:lnTo>
                    <a:pt x="30" y="149"/>
                  </a:lnTo>
                  <a:lnTo>
                    <a:pt x="27" y="131"/>
                  </a:lnTo>
                  <a:lnTo>
                    <a:pt x="30" y="126"/>
                  </a:lnTo>
                  <a:lnTo>
                    <a:pt x="28" y="110"/>
                  </a:lnTo>
                  <a:lnTo>
                    <a:pt x="22" y="100"/>
                  </a:lnTo>
                  <a:lnTo>
                    <a:pt x="24" y="90"/>
                  </a:lnTo>
                  <a:lnTo>
                    <a:pt x="30" y="92"/>
                  </a:lnTo>
                  <a:lnTo>
                    <a:pt x="33" y="86"/>
                  </a:lnTo>
                  <a:lnTo>
                    <a:pt x="30" y="75"/>
                  </a:lnTo>
                  <a:lnTo>
                    <a:pt x="32" y="72"/>
                  </a:lnTo>
                  <a:lnTo>
                    <a:pt x="41" y="73"/>
                  </a:lnTo>
                  <a:lnTo>
                    <a:pt x="54" y="60"/>
                  </a:lnTo>
                  <a:lnTo>
                    <a:pt x="61" y="58"/>
                  </a:lnTo>
                  <a:lnTo>
                    <a:pt x="61" y="51"/>
                  </a:lnTo>
                  <a:lnTo>
                    <a:pt x="65" y="35"/>
                  </a:lnTo>
                  <a:lnTo>
                    <a:pt x="76" y="26"/>
                  </a:lnTo>
                  <a:lnTo>
                    <a:pt x="86" y="26"/>
                  </a:lnTo>
                  <a:lnTo>
                    <a:pt x="87" y="22"/>
                  </a:lnTo>
                  <a:lnTo>
                    <a:pt x="101" y="23"/>
                  </a:lnTo>
                  <a:lnTo>
                    <a:pt x="114" y="14"/>
                  </a:lnTo>
                  <a:lnTo>
                    <a:pt x="121" y="9"/>
                  </a:lnTo>
                  <a:lnTo>
                    <a:pt x="130" y="0"/>
                  </a:lnTo>
                  <a:lnTo>
                    <a:pt x="136" y="2"/>
                  </a:lnTo>
                  <a:lnTo>
                    <a:pt x="139" y="6"/>
                  </a:lnTo>
                  <a:lnTo>
                    <a:pt x="136" y="13"/>
                  </a:lnTo>
                  <a:lnTo>
                    <a:pt x="136" y="1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68" name="Freeform 71">
              <a:extLst>
                <a:ext uri="{FF2B5EF4-FFF2-40B4-BE49-F238E27FC236}">
                  <a16:creationId xmlns:a16="http://schemas.microsoft.com/office/drawing/2014/main" id="{69A4104F-9B2E-50FC-A4EB-620BCFCC4620}"/>
                </a:ext>
              </a:extLst>
            </p:cNvPr>
            <p:cNvSpPr>
              <a:spLocks/>
            </p:cNvSpPr>
            <p:nvPr/>
          </p:nvSpPr>
          <p:spPr bwMode="auto">
            <a:xfrm>
              <a:off x="3028795" y="4031683"/>
              <a:ext cx="100985" cy="104657"/>
            </a:xfrm>
            <a:custGeom>
              <a:avLst/>
              <a:gdLst>
                <a:gd name="T0" fmla="*/ 38 w 55"/>
                <a:gd name="T1" fmla="*/ 6 h 57"/>
                <a:gd name="T2" fmla="*/ 42 w 55"/>
                <a:gd name="T3" fmla="*/ 16 h 57"/>
                <a:gd name="T4" fmla="*/ 48 w 55"/>
                <a:gd name="T5" fmla="*/ 24 h 57"/>
                <a:gd name="T6" fmla="*/ 55 w 55"/>
                <a:gd name="T7" fmla="*/ 32 h 57"/>
                <a:gd name="T8" fmla="*/ 48 w 55"/>
                <a:gd name="T9" fmla="*/ 34 h 57"/>
                <a:gd name="T10" fmla="*/ 48 w 55"/>
                <a:gd name="T11" fmla="*/ 41 h 57"/>
                <a:gd name="T12" fmla="*/ 51 w 55"/>
                <a:gd name="T13" fmla="*/ 44 h 57"/>
                <a:gd name="T14" fmla="*/ 49 w 55"/>
                <a:gd name="T15" fmla="*/ 46 h 57"/>
                <a:gd name="T16" fmla="*/ 50 w 55"/>
                <a:gd name="T17" fmla="*/ 50 h 57"/>
                <a:gd name="T18" fmla="*/ 48 w 55"/>
                <a:gd name="T19" fmla="*/ 54 h 57"/>
                <a:gd name="T20" fmla="*/ 47 w 55"/>
                <a:gd name="T21" fmla="*/ 57 h 57"/>
                <a:gd name="T22" fmla="*/ 38 w 55"/>
                <a:gd name="T23" fmla="*/ 53 h 57"/>
                <a:gd name="T24" fmla="*/ 35 w 55"/>
                <a:gd name="T25" fmla="*/ 49 h 57"/>
                <a:gd name="T26" fmla="*/ 36 w 55"/>
                <a:gd name="T27" fmla="*/ 46 h 57"/>
                <a:gd name="T28" fmla="*/ 36 w 55"/>
                <a:gd name="T29" fmla="*/ 42 h 57"/>
                <a:gd name="T30" fmla="*/ 32 w 55"/>
                <a:gd name="T31" fmla="*/ 37 h 57"/>
                <a:gd name="T32" fmla="*/ 25 w 55"/>
                <a:gd name="T33" fmla="*/ 34 h 57"/>
                <a:gd name="T34" fmla="*/ 20 w 55"/>
                <a:gd name="T35" fmla="*/ 31 h 57"/>
                <a:gd name="T36" fmla="*/ 19 w 55"/>
                <a:gd name="T37" fmla="*/ 26 h 57"/>
                <a:gd name="T38" fmla="*/ 15 w 55"/>
                <a:gd name="T39" fmla="*/ 22 h 57"/>
                <a:gd name="T40" fmla="*/ 16 w 55"/>
                <a:gd name="T41" fmla="*/ 28 h 57"/>
                <a:gd name="T42" fmla="*/ 12 w 55"/>
                <a:gd name="T43" fmla="*/ 32 h 57"/>
                <a:gd name="T44" fmla="*/ 8 w 55"/>
                <a:gd name="T45" fmla="*/ 27 h 57"/>
                <a:gd name="T46" fmla="*/ 4 w 55"/>
                <a:gd name="T47" fmla="*/ 25 h 57"/>
                <a:gd name="T48" fmla="*/ 2 w 55"/>
                <a:gd name="T49" fmla="*/ 21 h 57"/>
                <a:gd name="T50" fmla="*/ 2 w 55"/>
                <a:gd name="T51" fmla="*/ 15 h 57"/>
                <a:gd name="T52" fmla="*/ 5 w 55"/>
                <a:gd name="T53" fmla="*/ 9 h 57"/>
                <a:gd name="T54" fmla="*/ 0 w 55"/>
                <a:gd name="T55" fmla="*/ 7 h 57"/>
                <a:gd name="T56" fmla="*/ 4 w 55"/>
                <a:gd name="T57" fmla="*/ 3 h 57"/>
                <a:gd name="T58" fmla="*/ 7 w 55"/>
                <a:gd name="T59" fmla="*/ 0 h 57"/>
                <a:gd name="T60" fmla="*/ 17 w 55"/>
                <a:gd name="T61" fmla="*/ 6 h 57"/>
                <a:gd name="T62" fmla="*/ 22 w 55"/>
                <a:gd name="T63" fmla="*/ 3 h 57"/>
                <a:gd name="T64" fmla="*/ 27 w 55"/>
                <a:gd name="T65" fmla="*/ 5 h 57"/>
                <a:gd name="T66" fmla="*/ 29 w 55"/>
                <a:gd name="T67" fmla="*/ 9 h 57"/>
                <a:gd name="T68" fmla="*/ 34 w 55"/>
                <a:gd name="T69" fmla="*/ 10 h 57"/>
                <a:gd name="T70" fmla="*/ 38 w 55"/>
                <a:gd name="T71" fmla="*/ 6 h 57"/>
                <a:gd name="T72" fmla="*/ 38 w 55"/>
                <a:gd name="T7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 h="57">
                  <a:moveTo>
                    <a:pt x="38" y="6"/>
                  </a:moveTo>
                  <a:lnTo>
                    <a:pt x="42" y="16"/>
                  </a:lnTo>
                  <a:lnTo>
                    <a:pt x="48" y="24"/>
                  </a:lnTo>
                  <a:lnTo>
                    <a:pt x="55" y="32"/>
                  </a:lnTo>
                  <a:lnTo>
                    <a:pt x="48" y="34"/>
                  </a:lnTo>
                  <a:lnTo>
                    <a:pt x="48" y="41"/>
                  </a:lnTo>
                  <a:lnTo>
                    <a:pt x="51" y="44"/>
                  </a:lnTo>
                  <a:lnTo>
                    <a:pt x="49" y="46"/>
                  </a:lnTo>
                  <a:lnTo>
                    <a:pt x="50" y="50"/>
                  </a:lnTo>
                  <a:lnTo>
                    <a:pt x="48" y="54"/>
                  </a:lnTo>
                  <a:lnTo>
                    <a:pt x="47" y="57"/>
                  </a:lnTo>
                  <a:lnTo>
                    <a:pt x="38" y="53"/>
                  </a:lnTo>
                  <a:lnTo>
                    <a:pt x="35" y="49"/>
                  </a:lnTo>
                  <a:lnTo>
                    <a:pt x="36" y="46"/>
                  </a:lnTo>
                  <a:lnTo>
                    <a:pt x="36" y="42"/>
                  </a:lnTo>
                  <a:lnTo>
                    <a:pt x="32" y="37"/>
                  </a:lnTo>
                  <a:lnTo>
                    <a:pt x="25" y="34"/>
                  </a:lnTo>
                  <a:lnTo>
                    <a:pt x="20" y="31"/>
                  </a:lnTo>
                  <a:lnTo>
                    <a:pt x="19" y="26"/>
                  </a:lnTo>
                  <a:lnTo>
                    <a:pt x="15" y="22"/>
                  </a:lnTo>
                  <a:lnTo>
                    <a:pt x="16" y="28"/>
                  </a:lnTo>
                  <a:lnTo>
                    <a:pt x="12" y="32"/>
                  </a:lnTo>
                  <a:lnTo>
                    <a:pt x="8" y="27"/>
                  </a:lnTo>
                  <a:lnTo>
                    <a:pt x="4" y="25"/>
                  </a:lnTo>
                  <a:lnTo>
                    <a:pt x="2" y="21"/>
                  </a:lnTo>
                  <a:lnTo>
                    <a:pt x="2" y="15"/>
                  </a:lnTo>
                  <a:lnTo>
                    <a:pt x="5" y="9"/>
                  </a:lnTo>
                  <a:lnTo>
                    <a:pt x="0" y="7"/>
                  </a:lnTo>
                  <a:lnTo>
                    <a:pt x="4" y="3"/>
                  </a:lnTo>
                  <a:lnTo>
                    <a:pt x="7" y="0"/>
                  </a:lnTo>
                  <a:lnTo>
                    <a:pt x="17" y="6"/>
                  </a:lnTo>
                  <a:lnTo>
                    <a:pt x="22" y="3"/>
                  </a:lnTo>
                  <a:lnTo>
                    <a:pt x="27" y="5"/>
                  </a:lnTo>
                  <a:lnTo>
                    <a:pt x="29" y="9"/>
                  </a:lnTo>
                  <a:lnTo>
                    <a:pt x="34" y="10"/>
                  </a:lnTo>
                  <a:lnTo>
                    <a:pt x="38" y="6"/>
                  </a:lnTo>
                  <a:lnTo>
                    <a:pt x="38" y="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69" name="Freeform 72">
              <a:extLst>
                <a:ext uri="{FF2B5EF4-FFF2-40B4-BE49-F238E27FC236}">
                  <a16:creationId xmlns:a16="http://schemas.microsoft.com/office/drawing/2014/main" id="{5A21BC19-573F-8E21-1C66-557376C25677}"/>
                </a:ext>
              </a:extLst>
            </p:cNvPr>
            <p:cNvSpPr>
              <a:spLocks/>
            </p:cNvSpPr>
            <p:nvPr/>
          </p:nvSpPr>
          <p:spPr bwMode="auto">
            <a:xfrm>
              <a:off x="3100402" y="3614888"/>
              <a:ext cx="319481" cy="115673"/>
            </a:xfrm>
            <a:custGeom>
              <a:avLst/>
              <a:gdLst>
                <a:gd name="T0" fmla="*/ 89 w 174"/>
                <a:gd name="T1" fmla="*/ 8 h 63"/>
                <a:gd name="T2" fmla="*/ 94 w 174"/>
                <a:gd name="T3" fmla="*/ 15 h 63"/>
                <a:gd name="T4" fmla="*/ 110 w 174"/>
                <a:gd name="T5" fmla="*/ 13 h 63"/>
                <a:gd name="T6" fmla="*/ 115 w 174"/>
                <a:gd name="T7" fmla="*/ 17 h 63"/>
                <a:gd name="T8" fmla="*/ 128 w 174"/>
                <a:gd name="T9" fmla="*/ 29 h 63"/>
                <a:gd name="T10" fmla="*/ 137 w 174"/>
                <a:gd name="T11" fmla="*/ 38 h 63"/>
                <a:gd name="T12" fmla="*/ 143 w 174"/>
                <a:gd name="T13" fmla="*/ 37 h 63"/>
                <a:gd name="T14" fmla="*/ 151 w 174"/>
                <a:gd name="T15" fmla="*/ 42 h 63"/>
                <a:gd name="T16" fmla="*/ 150 w 174"/>
                <a:gd name="T17" fmla="*/ 47 h 63"/>
                <a:gd name="T18" fmla="*/ 162 w 174"/>
                <a:gd name="T19" fmla="*/ 47 h 63"/>
                <a:gd name="T20" fmla="*/ 174 w 174"/>
                <a:gd name="T21" fmla="*/ 55 h 63"/>
                <a:gd name="T22" fmla="*/ 171 w 174"/>
                <a:gd name="T23" fmla="*/ 59 h 63"/>
                <a:gd name="T24" fmla="*/ 160 w 174"/>
                <a:gd name="T25" fmla="*/ 62 h 63"/>
                <a:gd name="T26" fmla="*/ 149 w 174"/>
                <a:gd name="T27" fmla="*/ 63 h 63"/>
                <a:gd name="T28" fmla="*/ 137 w 174"/>
                <a:gd name="T29" fmla="*/ 62 h 63"/>
                <a:gd name="T30" fmla="*/ 114 w 174"/>
                <a:gd name="T31" fmla="*/ 63 h 63"/>
                <a:gd name="T32" fmla="*/ 126 w 174"/>
                <a:gd name="T33" fmla="*/ 53 h 63"/>
                <a:gd name="T34" fmla="*/ 120 w 174"/>
                <a:gd name="T35" fmla="*/ 47 h 63"/>
                <a:gd name="T36" fmla="*/ 109 w 174"/>
                <a:gd name="T37" fmla="*/ 47 h 63"/>
                <a:gd name="T38" fmla="*/ 104 w 174"/>
                <a:gd name="T39" fmla="*/ 41 h 63"/>
                <a:gd name="T40" fmla="*/ 102 w 174"/>
                <a:gd name="T41" fmla="*/ 30 h 63"/>
                <a:gd name="T42" fmla="*/ 92 w 174"/>
                <a:gd name="T43" fmla="*/ 31 h 63"/>
                <a:gd name="T44" fmla="*/ 77 w 174"/>
                <a:gd name="T45" fmla="*/ 26 h 63"/>
                <a:gd name="T46" fmla="*/ 73 w 174"/>
                <a:gd name="T47" fmla="*/ 22 h 63"/>
                <a:gd name="T48" fmla="*/ 52 w 174"/>
                <a:gd name="T49" fmla="*/ 19 h 63"/>
                <a:gd name="T50" fmla="*/ 46 w 174"/>
                <a:gd name="T51" fmla="*/ 15 h 63"/>
                <a:gd name="T52" fmla="*/ 54 w 174"/>
                <a:gd name="T53" fmla="*/ 10 h 63"/>
                <a:gd name="T54" fmla="*/ 37 w 174"/>
                <a:gd name="T55" fmla="*/ 10 h 63"/>
                <a:gd name="T56" fmla="*/ 24 w 174"/>
                <a:gd name="T57" fmla="*/ 19 h 63"/>
                <a:gd name="T58" fmla="*/ 17 w 174"/>
                <a:gd name="T59" fmla="*/ 19 h 63"/>
                <a:gd name="T60" fmla="*/ 15 w 174"/>
                <a:gd name="T61" fmla="*/ 25 h 63"/>
                <a:gd name="T62" fmla="*/ 6 w 174"/>
                <a:gd name="T63" fmla="*/ 27 h 63"/>
                <a:gd name="T64" fmla="*/ 0 w 174"/>
                <a:gd name="T65" fmla="*/ 25 h 63"/>
                <a:gd name="T66" fmla="*/ 9 w 174"/>
                <a:gd name="T67" fmla="*/ 19 h 63"/>
                <a:gd name="T68" fmla="*/ 14 w 174"/>
                <a:gd name="T69" fmla="*/ 12 h 63"/>
                <a:gd name="T70" fmla="*/ 21 w 174"/>
                <a:gd name="T71" fmla="*/ 7 h 63"/>
                <a:gd name="T72" fmla="*/ 30 w 174"/>
                <a:gd name="T73" fmla="*/ 4 h 63"/>
                <a:gd name="T74" fmla="*/ 43 w 174"/>
                <a:gd name="T75" fmla="*/ 2 h 63"/>
                <a:gd name="T76" fmla="*/ 47 w 174"/>
                <a:gd name="T77" fmla="*/ 0 h 63"/>
                <a:gd name="T78" fmla="*/ 61 w 174"/>
                <a:gd name="T79" fmla="*/ 2 h 63"/>
                <a:gd name="T80" fmla="*/ 74 w 174"/>
                <a:gd name="T81" fmla="*/ 2 h 63"/>
                <a:gd name="T82" fmla="*/ 89 w 174"/>
                <a:gd name="T83" fmla="*/ 8 h 63"/>
                <a:gd name="T84" fmla="*/ 89 w 174"/>
                <a:gd name="T85"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4" h="63">
                  <a:moveTo>
                    <a:pt x="89" y="8"/>
                  </a:moveTo>
                  <a:lnTo>
                    <a:pt x="94" y="15"/>
                  </a:lnTo>
                  <a:lnTo>
                    <a:pt x="110" y="13"/>
                  </a:lnTo>
                  <a:lnTo>
                    <a:pt x="115" y="17"/>
                  </a:lnTo>
                  <a:lnTo>
                    <a:pt x="128" y="29"/>
                  </a:lnTo>
                  <a:lnTo>
                    <a:pt x="137" y="38"/>
                  </a:lnTo>
                  <a:lnTo>
                    <a:pt x="143" y="37"/>
                  </a:lnTo>
                  <a:lnTo>
                    <a:pt x="151" y="42"/>
                  </a:lnTo>
                  <a:lnTo>
                    <a:pt x="150" y="47"/>
                  </a:lnTo>
                  <a:lnTo>
                    <a:pt x="162" y="47"/>
                  </a:lnTo>
                  <a:lnTo>
                    <a:pt x="174" y="55"/>
                  </a:lnTo>
                  <a:lnTo>
                    <a:pt x="171" y="59"/>
                  </a:lnTo>
                  <a:lnTo>
                    <a:pt x="160" y="62"/>
                  </a:lnTo>
                  <a:lnTo>
                    <a:pt x="149" y="63"/>
                  </a:lnTo>
                  <a:lnTo>
                    <a:pt x="137" y="62"/>
                  </a:lnTo>
                  <a:lnTo>
                    <a:pt x="114" y="63"/>
                  </a:lnTo>
                  <a:lnTo>
                    <a:pt x="126" y="53"/>
                  </a:lnTo>
                  <a:lnTo>
                    <a:pt x="120" y="47"/>
                  </a:lnTo>
                  <a:lnTo>
                    <a:pt x="109" y="47"/>
                  </a:lnTo>
                  <a:lnTo>
                    <a:pt x="104" y="41"/>
                  </a:lnTo>
                  <a:lnTo>
                    <a:pt x="102" y="30"/>
                  </a:lnTo>
                  <a:lnTo>
                    <a:pt x="92" y="31"/>
                  </a:lnTo>
                  <a:lnTo>
                    <a:pt x="77" y="26"/>
                  </a:lnTo>
                  <a:lnTo>
                    <a:pt x="73" y="22"/>
                  </a:lnTo>
                  <a:lnTo>
                    <a:pt x="52" y="19"/>
                  </a:lnTo>
                  <a:lnTo>
                    <a:pt x="46" y="15"/>
                  </a:lnTo>
                  <a:lnTo>
                    <a:pt x="54" y="10"/>
                  </a:lnTo>
                  <a:lnTo>
                    <a:pt x="37" y="10"/>
                  </a:lnTo>
                  <a:lnTo>
                    <a:pt x="24" y="19"/>
                  </a:lnTo>
                  <a:lnTo>
                    <a:pt x="17" y="19"/>
                  </a:lnTo>
                  <a:lnTo>
                    <a:pt x="15" y="25"/>
                  </a:lnTo>
                  <a:lnTo>
                    <a:pt x="6" y="27"/>
                  </a:lnTo>
                  <a:lnTo>
                    <a:pt x="0" y="25"/>
                  </a:lnTo>
                  <a:lnTo>
                    <a:pt x="9" y="19"/>
                  </a:lnTo>
                  <a:lnTo>
                    <a:pt x="14" y="12"/>
                  </a:lnTo>
                  <a:lnTo>
                    <a:pt x="21" y="7"/>
                  </a:lnTo>
                  <a:lnTo>
                    <a:pt x="30" y="4"/>
                  </a:lnTo>
                  <a:lnTo>
                    <a:pt x="43" y="2"/>
                  </a:lnTo>
                  <a:lnTo>
                    <a:pt x="47" y="0"/>
                  </a:lnTo>
                  <a:lnTo>
                    <a:pt x="61" y="2"/>
                  </a:lnTo>
                  <a:lnTo>
                    <a:pt x="74" y="2"/>
                  </a:lnTo>
                  <a:lnTo>
                    <a:pt x="89" y="8"/>
                  </a:lnTo>
                  <a:lnTo>
                    <a:pt x="89" y="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70" name="Freeform 73">
              <a:extLst>
                <a:ext uri="{FF2B5EF4-FFF2-40B4-BE49-F238E27FC236}">
                  <a16:creationId xmlns:a16="http://schemas.microsoft.com/office/drawing/2014/main" id="{B07A6260-528D-F4DB-4347-A85712D261D5}"/>
                </a:ext>
              </a:extLst>
            </p:cNvPr>
            <p:cNvSpPr>
              <a:spLocks/>
            </p:cNvSpPr>
            <p:nvPr/>
          </p:nvSpPr>
          <p:spPr bwMode="auto">
            <a:xfrm>
              <a:off x="5990423" y="2647264"/>
              <a:ext cx="179938" cy="86296"/>
            </a:xfrm>
            <a:custGeom>
              <a:avLst/>
              <a:gdLst>
                <a:gd name="T0" fmla="*/ 40 w 98"/>
                <a:gd name="T1" fmla="*/ 0 h 47"/>
                <a:gd name="T2" fmla="*/ 47 w 98"/>
                <a:gd name="T3" fmla="*/ 6 h 47"/>
                <a:gd name="T4" fmla="*/ 58 w 98"/>
                <a:gd name="T5" fmla="*/ 8 h 47"/>
                <a:gd name="T6" fmla="*/ 57 w 98"/>
                <a:gd name="T7" fmla="*/ 13 h 47"/>
                <a:gd name="T8" fmla="*/ 66 w 98"/>
                <a:gd name="T9" fmla="*/ 17 h 47"/>
                <a:gd name="T10" fmla="*/ 67 w 98"/>
                <a:gd name="T11" fmla="*/ 12 h 47"/>
                <a:gd name="T12" fmla="*/ 77 w 98"/>
                <a:gd name="T13" fmla="*/ 14 h 47"/>
                <a:gd name="T14" fmla="*/ 80 w 98"/>
                <a:gd name="T15" fmla="*/ 20 h 47"/>
                <a:gd name="T16" fmla="*/ 91 w 98"/>
                <a:gd name="T17" fmla="*/ 20 h 47"/>
                <a:gd name="T18" fmla="*/ 98 w 98"/>
                <a:gd name="T19" fmla="*/ 30 h 47"/>
                <a:gd name="T20" fmla="*/ 94 w 98"/>
                <a:gd name="T21" fmla="*/ 30 h 47"/>
                <a:gd name="T22" fmla="*/ 91 w 98"/>
                <a:gd name="T23" fmla="*/ 33 h 47"/>
                <a:gd name="T24" fmla="*/ 89 w 98"/>
                <a:gd name="T25" fmla="*/ 34 h 47"/>
                <a:gd name="T26" fmla="*/ 88 w 98"/>
                <a:gd name="T27" fmla="*/ 38 h 47"/>
                <a:gd name="T28" fmla="*/ 85 w 98"/>
                <a:gd name="T29" fmla="*/ 39 h 47"/>
                <a:gd name="T30" fmla="*/ 85 w 98"/>
                <a:gd name="T31" fmla="*/ 41 h 47"/>
                <a:gd name="T32" fmla="*/ 80 w 98"/>
                <a:gd name="T33" fmla="*/ 43 h 47"/>
                <a:gd name="T34" fmla="*/ 74 w 98"/>
                <a:gd name="T35" fmla="*/ 43 h 47"/>
                <a:gd name="T36" fmla="*/ 72 w 98"/>
                <a:gd name="T37" fmla="*/ 46 h 47"/>
                <a:gd name="T38" fmla="*/ 65 w 98"/>
                <a:gd name="T39" fmla="*/ 43 h 47"/>
                <a:gd name="T40" fmla="*/ 58 w 98"/>
                <a:gd name="T41" fmla="*/ 44 h 47"/>
                <a:gd name="T42" fmla="*/ 46 w 98"/>
                <a:gd name="T43" fmla="*/ 38 h 47"/>
                <a:gd name="T44" fmla="*/ 41 w 98"/>
                <a:gd name="T45" fmla="*/ 40 h 47"/>
                <a:gd name="T46" fmla="*/ 33 w 98"/>
                <a:gd name="T47" fmla="*/ 47 h 47"/>
                <a:gd name="T48" fmla="*/ 22 w 98"/>
                <a:gd name="T49" fmla="*/ 41 h 47"/>
                <a:gd name="T50" fmla="*/ 13 w 98"/>
                <a:gd name="T51" fmla="*/ 34 h 47"/>
                <a:gd name="T52" fmla="*/ 6 w 98"/>
                <a:gd name="T53" fmla="*/ 29 h 47"/>
                <a:gd name="T54" fmla="*/ 3 w 98"/>
                <a:gd name="T55" fmla="*/ 21 h 47"/>
                <a:gd name="T56" fmla="*/ 0 w 98"/>
                <a:gd name="T57" fmla="*/ 16 h 47"/>
                <a:gd name="T58" fmla="*/ 11 w 98"/>
                <a:gd name="T59" fmla="*/ 12 h 47"/>
                <a:gd name="T60" fmla="*/ 15 w 98"/>
                <a:gd name="T61" fmla="*/ 7 h 47"/>
                <a:gd name="T62" fmla="*/ 26 w 98"/>
                <a:gd name="T63" fmla="*/ 3 h 47"/>
                <a:gd name="T64" fmla="*/ 29 w 98"/>
                <a:gd name="T65" fmla="*/ 0 h 47"/>
                <a:gd name="T66" fmla="*/ 33 w 98"/>
                <a:gd name="T67" fmla="*/ 2 h 47"/>
                <a:gd name="T68" fmla="*/ 40 w 98"/>
                <a:gd name="T69" fmla="*/ 0 h 47"/>
                <a:gd name="T70" fmla="*/ 40 w 98"/>
                <a:gd name="T7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47">
                  <a:moveTo>
                    <a:pt x="40" y="0"/>
                  </a:moveTo>
                  <a:lnTo>
                    <a:pt x="47" y="6"/>
                  </a:lnTo>
                  <a:lnTo>
                    <a:pt x="58" y="8"/>
                  </a:lnTo>
                  <a:lnTo>
                    <a:pt x="57" y="13"/>
                  </a:lnTo>
                  <a:lnTo>
                    <a:pt x="66" y="17"/>
                  </a:lnTo>
                  <a:lnTo>
                    <a:pt x="67" y="12"/>
                  </a:lnTo>
                  <a:lnTo>
                    <a:pt x="77" y="14"/>
                  </a:lnTo>
                  <a:lnTo>
                    <a:pt x="80" y="20"/>
                  </a:lnTo>
                  <a:lnTo>
                    <a:pt x="91" y="20"/>
                  </a:lnTo>
                  <a:lnTo>
                    <a:pt x="98" y="30"/>
                  </a:lnTo>
                  <a:lnTo>
                    <a:pt x="94" y="30"/>
                  </a:lnTo>
                  <a:lnTo>
                    <a:pt x="91" y="33"/>
                  </a:lnTo>
                  <a:lnTo>
                    <a:pt x="89" y="34"/>
                  </a:lnTo>
                  <a:lnTo>
                    <a:pt x="88" y="38"/>
                  </a:lnTo>
                  <a:lnTo>
                    <a:pt x="85" y="39"/>
                  </a:lnTo>
                  <a:lnTo>
                    <a:pt x="85" y="41"/>
                  </a:lnTo>
                  <a:lnTo>
                    <a:pt x="80" y="43"/>
                  </a:lnTo>
                  <a:lnTo>
                    <a:pt x="74" y="43"/>
                  </a:lnTo>
                  <a:lnTo>
                    <a:pt x="72" y="46"/>
                  </a:lnTo>
                  <a:lnTo>
                    <a:pt x="65" y="43"/>
                  </a:lnTo>
                  <a:lnTo>
                    <a:pt x="58" y="44"/>
                  </a:lnTo>
                  <a:lnTo>
                    <a:pt x="46" y="38"/>
                  </a:lnTo>
                  <a:lnTo>
                    <a:pt x="41" y="40"/>
                  </a:lnTo>
                  <a:lnTo>
                    <a:pt x="33" y="47"/>
                  </a:lnTo>
                  <a:lnTo>
                    <a:pt x="22" y="41"/>
                  </a:lnTo>
                  <a:lnTo>
                    <a:pt x="13" y="34"/>
                  </a:lnTo>
                  <a:lnTo>
                    <a:pt x="6" y="29"/>
                  </a:lnTo>
                  <a:lnTo>
                    <a:pt x="3" y="21"/>
                  </a:lnTo>
                  <a:lnTo>
                    <a:pt x="0" y="16"/>
                  </a:lnTo>
                  <a:lnTo>
                    <a:pt x="11" y="12"/>
                  </a:lnTo>
                  <a:lnTo>
                    <a:pt x="15" y="7"/>
                  </a:lnTo>
                  <a:lnTo>
                    <a:pt x="26" y="3"/>
                  </a:lnTo>
                  <a:lnTo>
                    <a:pt x="29" y="0"/>
                  </a:lnTo>
                  <a:lnTo>
                    <a:pt x="33" y="2"/>
                  </a:lnTo>
                  <a:lnTo>
                    <a:pt x="40" y="0"/>
                  </a:lnTo>
                  <a:lnTo>
                    <a:pt x="40"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71" name="Freeform 74">
              <a:extLst>
                <a:ext uri="{FF2B5EF4-FFF2-40B4-BE49-F238E27FC236}">
                  <a16:creationId xmlns:a16="http://schemas.microsoft.com/office/drawing/2014/main" id="{7E1F9E5E-6AE5-BB2A-4ABD-95CFBA2B7C21}"/>
                </a:ext>
              </a:extLst>
            </p:cNvPr>
            <p:cNvSpPr>
              <a:spLocks/>
            </p:cNvSpPr>
            <p:nvPr/>
          </p:nvSpPr>
          <p:spPr bwMode="auto">
            <a:xfrm>
              <a:off x="5823338" y="2518737"/>
              <a:ext cx="240529" cy="258889"/>
            </a:xfrm>
            <a:custGeom>
              <a:avLst/>
              <a:gdLst>
                <a:gd name="T0" fmla="*/ 114 w 131"/>
                <a:gd name="T1" fmla="*/ 22 h 141"/>
                <a:gd name="T2" fmla="*/ 117 w 131"/>
                <a:gd name="T3" fmla="*/ 31 h 141"/>
                <a:gd name="T4" fmla="*/ 114 w 131"/>
                <a:gd name="T5" fmla="*/ 36 h 141"/>
                <a:gd name="T6" fmla="*/ 120 w 131"/>
                <a:gd name="T7" fmla="*/ 42 h 141"/>
                <a:gd name="T8" fmla="*/ 124 w 131"/>
                <a:gd name="T9" fmla="*/ 52 h 141"/>
                <a:gd name="T10" fmla="*/ 123 w 131"/>
                <a:gd name="T11" fmla="*/ 59 h 141"/>
                <a:gd name="T12" fmla="*/ 131 w 131"/>
                <a:gd name="T13" fmla="*/ 70 h 141"/>
                <a:gd name="T14" fmla="*/ 124 w 131"/>
                <a:gd name="T15" fmla="*/ 72 h 141"/>
                <a:gd name="T16" fmla="*/ 120 w 131"/>
                <a:gd name="T17" fmla="*/ 70 h 141"/>
                <a:gd name="T18" fmla="*/ 117 w 131"/>
                <a:gd name="T19" fmla="*/ 73 h 141"/>
                <a:gd name="T20" fmla="*/ 106 w 131"/>
                <a:gd name="T21" fmla="*/ 77 h 141"/>
                <a:gd name="T22" fmla="*/ 102 w 131"/>
                <a:gd name="T23" fmla="*/ 82 h 141"/>
                <a:gd name="T24" fmla="*/ 91 w 131"/>
                <a:gd name="T25" fmla="*/ 86 h 141"/>
                <a:gd name="T26" fmla="*/ 94 w 131"/>
                <a:gd name="T27" fmla="*/ 91 h 141"/>
                <a:gd name="T28" fmla="*/ 97 w 131"/>
                <a:gd name="T29" fmla="*/ 99 h 141"/>
                <a:gd name="T30" fmla="*/ 104 w 131"/>
                <a:gd name="T31" fmla="*/ 104 h 141"/>
                <a:gd name="T32" fmla="*/ 113 w 131"/>
                <a:gd name="T33" fmla="*/ 111 h 141"/>
                <a:gd name="T34" fmla="*/ 108 w 131"/>
                <a:gd name="T35" fmla="*/ 120 h 141"/>
                <a:gd name="T36" fmla="*/ 103 w 131"/>
                <a:gd name="T37" fmla="*/ 122 h 141"/>
                <a:gd name="T38" fmla="*/ 106 w 131"/>
                <a:gd name="T39" fmla="*/ 134 h 141"/>
                <a:gd name="T40" fmla="*/ 105 w 131"/>
                <a:gd name="T41" fmla="*/ 138 h 141"/>
                <a:gd name="T42" fmla="*/ 100 w 131"/>
                <a:gd name="T43" fmla="*/ 133 h 141"/>
                <a:gd name="T44" fmla="*/ 93 w 131"/>
                <a:gd name="T45" fmla="*/ 133 h 141"/>
                <a:gd name="T46" fmla="*/ 83 w 131"/>
                <a:gd name="T47" fmla="*/ 136 h 141"/>
                <a:gd name="T48" fmla="*/ 69 w 131"/>
                <a:gd name="T49" fmla="*/ 136 h 141"/>
                <a:gd name="T50" fmla="*/ 68 w 131"/>
                <a:gd name="T51" fmla="*/ 141 h 141"/>
                <a:gd name="T52" fmla="*/ 60 w 131"/>
                <a:gd name="T53" fmla="*/ 136 h 141"/>
                <a:gd name="T54" fmla="*/ 56 w 131"/>
                <a:gd name="T55" fmla="*/ 136 h 141"/>
                <a:gd name="T56" fmla="*/ 40 w 131"/>
                <a:gd name="T57" fmla="*/ 130 h 141"/>
                <a:gd name="T58" fmla="*/ 37 w 131"/>
                <a:gd name="T59" fmla="*/ 135 h 141"/>
                <a:gd name="T60" fmla="*/ 24 w 131"/>
                <a:gd name="T61" fmla="*/ 135 h 141"/>
                <a:gd name="T62" fmla="*/ 25 w 131"/>
                <a:gd name="T63" fmla="*/ 122 h 141"/>
                <a:gd name="T64" fmla="*/ 32 w 131"/>
                <a:gd name="T65" fmla="*/ 109 h 141"/>
                <a:gd name="T66" fmla="*/ 11 w 131"/>
                <a:gd name="T67" fmla="*/ 105 h 141"/>
                <a:gd name="T68" fmla="*/ 4 w 131"/>
                <a:gd name="T69" fmla="*/ 101 h 141"/>
                <a:gd name="T70" fmla="*/ 4 w 131"/>
                <a:gd name="T71" fmla="*/ 93 h 141"/>
                <a:gd name="T72" fmla="*/ 1 w 131"/>
                <a:gd name="T73" fmla="*/ 88 h 141"/>
                <a:gd name="T74" fmla="*/ 3 w 131"/>
                <a:gd name="T75" fmla="*/ 76 h 141"/>
                <a:gd name="T76" fmla="*/ 0 w 131"/>
                <a:gd name="T77" fmla="*/ 56 h 141"/>
                <a:gd name="T78" fmla="*/ 8 w 131"/>
                <a:gd name="T79" fmla="*/ 56 h 141"/>
                <a:gd name="T80" fmla="*/ 11 w 131"/>
                <a:gd name="T81" fmla="*/ 50 h 141"/>
                <a:gd name="T82" fmla="*/ 14 w 131"/>
                <a:gd name="T83" fmla="*/ 33 h 141"/>
                <a:gd name="T84" fmla="*/ 11 w 131"/>
                <a:gd name="T85" fmla="*/ 27 h 141"/>
                <a:gd name="T86" fmla="*/ 14 w 131"/>
                <a:gd name="T87" fmla="*/ 23 h 141"/>
                <a:gd name="T88" fmla="*/ 26 w 131"/>
                <a:gd name="T89" fmla="*/ 22 h 141"/>
                <a:gd name="T90" fmla="*/ 29 w 131"/>
                <a:gd name="T91" fmla="*/ 26 h 141"/>
                <a:gd name="T92" fmla="*/ 38 w 131"/>
                <a:gd name="T93" fmla="*/ 17 h 141"/>
                <a:gd name="T94" fmla="*/ 34 w 131"/>
                <a:gd name="T95" fmla="*/ 10 h 141"/>
                <a:gd name="T96" fmla="*/ 33 w 131"/>
                <a:gd name="T97" fmla="*/ 0 h 141"/>
                <a:gd name="T98" fmla="*/ 44 w 131"/>
                <a:gd name="T99" fmla="*/ 3 h 141"/>
                <a:gd name="T100" fmla="*/ 52 w 131"/>
                <a:gd name="T101" fmla="*/ 0 h 141"/>
                <a:gd name="T102" fmla="*/ 53 w 131"/>
                <a:gd name="T103" fmla="*/ 7 h 141"/>
                <a:gd name="T104" fmla="*/ 68 w 131"/>
                <a:gd name="T105" fmla="*/ 11 h 141"/>
                <a:gd name="T106" fmla="*/ 68 w 131"/>
                <a:gd name="T107" fmla="*/ 18 h 141"/>
                <a:gd name="T108" fmla="*/ 82 w 131"/>
                <a:gd name="T109" fmla="*/ 14 h 141"/>
                <a:gd name="T110" fmla="*/ 90 w 131"/>
                <a:gd name="T111" fmla="*/ 9 h 141"/>
                <a:gd name="T112" fmla="*/ 106 w 131"/>
                <a:gd name="T113" fmla="*/ 16 h 141"/>
                <a:gd name="T114" fmla="*/ 114 w 131"/>
                <a:gd name="T115" fmla="*/ 22 h 141"/>
                <a:gd name="T116" fmla="*/ 114 w 131"/>
                <a:gd name="T11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 h="141">
                  <a:moveTo>
                    <a:pt x="114" y="22"/>
                  </a:moveTo>
                  <a:lnTo>
                    <a:pt x="117" y="31"/>
                  </a:lnTo>
                  <a:lnTo>
                    <a:pt x="114" y="36"/>
                  </a:lnTo>
                  <a:lnTo>
                    <a:pt x="120" y="42"/>
                  </a:lnTo>
                  <a:lnTo>
                    <a:pt x="124" y="52"/>
                  </a:lnTo>
                  <a:lnTo>
                    <a:pt x="123" y="59"/>
                  </a:lnTo>
                  <a:lnTo>
                    <a:pt x="131" y="70"/>
                  </a:lnTo>
                  <a:lnTo>
                    <a:pt x="124" y="72"/>
                  </a:lnTo>
                  <a:lnTo>
                    <a:pt x="120" y="70"/>
                  </a:lnTo>
                  <a:lnTo>
                    <a:pt x="117" y="73"/>
                  </a:lnTo>
                  <a:lnTo>
                    <a:pt x="106" y="77"/>
                  </a:lnTo>
                  <a:lnTo>
                    <a:pt x="102" y="82"/>
                  </a:lnTo>
                  <a:lnTo>
                    <a:pt x="91" y="86"/>
                  </a:lnTo>
                  <a:lnTo>
                    <a:pt x="94" y="91"/>
                  </a:lnTo>
                  <a:lnTo>
                    <a:pt x="97" y="99"/>
                  </a:lnTo>
                  <a:lnTo>
                    <a:pt x="104" y="104"/>
                  </a:lnTo>
                  <a:lnTo>
                    <a:pt x="113" y="111"/>
                  </a:lnTo>
                  <a:lnTo>
                    <a:pt x="108" y="120"/>
                  </a:lnTo>
                  <a:lnTo>
                    <a:pt x="103" y="122"/>
                  </a:lnTo>
                  <a:lnTo>
                    <a:pt x="106" y="134"/>
                  </a:lnTo>
                  <a:lnTo>
                    <a:pt x="105" y="138"/>
                  </a:lnTo>
                  <a:lnTo>
                    <a:pt x="100" y="133"/>
                  </a:lnTo>
                  <a:lnTo>
                    <a:pt x="93" y="133"/>
                  </a:lnTo>
                  <a:lnTo>
                    <a:pt x="83" y="136"/>
                  </a:lnTo>
                  <a:lnTo>
                    <a:pt x="69" y="136"/>
                  </a:lnTo>
                  <a:lnTo>
                    <a:pt x="68" y="141"/>
                  </a:lnTo>
                  <a:lnTo>
                    <a:pt x="60" y="136"/>
                  </a:lnTo>
                  <a:lnTo>
                    <a:pt x="56" y="136"/>
                  </a:lnTo>
                  <a:lnTo>
                    <a:pt x="40" y="130"/>
                  </a:lnTo>
                  <a:lnTo>
                    <a:pt x="37" y="135"/>
                  </a:lnTo>
                  <a:lnTo>
                    <a:pt x="24" y="135"/>
                  </a:lnTo>
                  <a:lnTo>
                    <a:pt x="25" y="122"/>
                  </a:lnTo>
                  <a:lnTo>
                    <a:pt x="32" y="109"/>
                  </a:lnTo>
                  <a:lnTo>
                    <a:pt x="11" y="105"/>
                  </a:lnTo>
                  <a:lnTo>
                    <a:pt x="4" y="101"/>
                  </a:lnTo>
                  <a:lnTo>
                    <a:pt x="4" y="93"/>
                  </a:lnTo>
                  <a:lnTo>
                    <a:pt x="1" y="88"/>
                  </a:lnTo>
                  <a:lnTo>
                    <a:pt x="3" y="76"/>
                  </a:lnTo>
                  <a:lnTo>
                    <a:pt x="0" y="56"/>
                  </a:lnTo>
                  <a:lnTo>
                    <a:pt x="8" y="56"/>
                  </a:lnTo>
                  <a:lnTo>
                    <a:pt x="11" y="50"/>
                  </a:lnTo>
                  <a:lnTo>
                    <a:pt x="14" y="33"/>
                  </a:lnTo>
                  <a:lnTo>
                    <a:pt x="11" y="27"/>
                  </a:lnTo>
                  <a:lnTo>
                    <a:pt x="14" y="23"/>
                  </a:lnTo>
                  <a:lnTo>
                    <a:pt x="26" y="22"/>
                  </a:lnTo>
                  <a:lnTo>
                    <a:pt x="29" y="26"/>
                  </a:lnTo>
                  <a:lnTo>
                    <a:pt x="38" y="17"/>
                  </a:lnTo>
                  <a:lnTo>
                    <a:pt x="34" y="10"/>
                  </a:lnTo>
                  <a:lnTo>
                    <a:pt x="33" y="0"/>
                  </a:lnTo>
                  <a:lnTo>
                    <a:pt x="44" y="3"/>
                  </a:lnTo>
                  <a:lnTo>
                    <a:pt x="52" y="0"/>
                  </a:lnTo>
                  <a:lnTo>
                    <a:pt x="53" y="7"/>
                  </a:lnTo>
                  <a:lnTo>
                    <a:pt x="68" y="11"/>
                  </a:lnTo>
                  <a:lnTo>
                    <a:pt x="68" y="18"/>
                  </a:lnTo>
                  <a:lnTo>
                    <a:pt x="82" y="14"/>
                  </a:lnTo>
                  <a:lnTo>
                    <a:pt x="90" y="9"/>
                  </a:lnTo>
                  <a:lnTo>
                    <a:pt x="106" y="16"/>
                  </a:lnTo>
                  <a:lnTo>
                    <a:pt x="114" y="22"/>
                  </a:lnTo>
                  <a:lnTo>
                    <a:pt x="114" y="22"/>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72" name="Freeform 75">
              <a:extLst>
                <a:ext uri="{FF2B5EF4-FFF2-40B4-BE49-F238E27FC236}">
                  <a16:creationId xmlns:a16="http://schemas.microsoft.com/office/drawing/2014/main" id="{555DF643-4C07-C8E3-30C7-CE8E9B7CC33D}"/>
                </a:ext>
              </a:extLst>
            </p:cNvPr>
            <p:cNvSpPr>
              <a:spLocks/>
            </p:cNvSpPr>
            <p:nvPr/>
          </p:nvSpPr>
          <p:spPr bwMode="auto">
            <a:xfrm>
              <a:off x="6939687" y="3980272"/>
              <a:ext cx="51410" cy="62428"/>
            </a:xfrm>
            <a:custGeom>
              <a:avLst/>
              <a:gdLst>
                <a:gd name="T0" fmla="*/ 25 w 28"/>
                <a:gd name="T1" fmla="*/ 24 h 34"/>
                <a:gd name="T2" fmla="*/ 19 w 28"/>
                <a:gd name="T3" fmla="*/ 34 h 34"/>
                <a:gd name="T4" fmla="*/ 16 w 28"/>
                <a:gd name="T5" fmla="*/ 31 h 34"/>
                <a:gd name="T6" fmla="*/ 12 w 28"/>
                <a:gd name="T7" fmla="*/ 32 h 34"/>
                <a:gd name="T8" fmla="*/ 2 w 28"/>
                <a:gd name="T9" fmla="*/ 32 h 34"/>
                <a:gd name="T10" fmla="*/ 2 w 28"/>
                <a:gd name="T11" fmla="*/ 26 h 34"/>
                <a:gd name="T12" fmla="*/ 0 w 28"/>
                <a:gd name="T13" fmla="*/ 20 h 34"/>
                <a:gd name="T14" fmla="*/ 6 w 28"/>
                <a:gd name="T15" fmla="*/ 11 h 34"/>
                <a:gd name="T16" fmla="*/ 11 w 28"/>
                <a:gd name="T17" fmla="*/ 3 h 34"/>
                <a:gd name="T18" fmla="*/ 19 w 28"/>
                <a:gd name="T19" fmla="*/ 5 h 34"/>
                <a:gd name="T20" fmla="*/ 24 w 28"/>
                <a:gd name="T21" fmla="*/ 0 h 34"/>
                <a:gd name="T22" fmla="*/ 28 w 28"/>
                <a:gd name="T23" fmla="*/ 6 h 34"/>
                <a:gd name="T24" fmla="*/ 28 w 28"/>
                <a:gd name="T25" fmla="*/ 14 h 34"/>
                <a:gd name="T26" fmla="*/ 18 w 28"/>
                <a:gd name="T27" fmla="*/ 19 h 34"/>
                <a:gd name="T28" fmla="*/ 25 w 28"/>
                <a:gd name="T29" fmla="*/ 24 h 34"/>
                <a:gd name="T30" fmla="*/ 25 w 28"/>
                <a:gd name="T31"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34">
                  <a:moveTo>
                    <a:pt x="25" y="24"/>
                  </a:moveTo>
                  <a:lnTo>
                    <a:pt x="19" y="34"/>
                  </a:lnTo>
                  <a:lnTo>
                    <a:pt x="16" y="31"/>
                  </a:lnTo>
                  <a:lnTo>
                    <a:pt x="12" y="32"/>
                  </a:lnTo>
                  <a:lnTo>
                    <a:pt x="2" y="32"/>
                  </a:lnTo>
                  <a:lnTo>
                    <a:pt x="2" y="26"/>
                  </a:lnTo>
                  <a:lnTo>
                    <a:pt x="0" y="20"/>
                  </a:lnTo>
                  <a:lnTo>
                    <a:pt x="6" y="11"/>
                  </a:lnTo>
                  <a:lnTo>
                    <a:pt x="11" y="3"/>
                  </a:lnTo>
                  <a:lnTo>
                    <a:pt x="19" y="5"/>
                  </a:lnTo>
                  <a:lnTo>
                    <a:pt x="24" y="0"/>
                  </a:lnTo>
                  <a:lnTo>
                    <a:pt x="28" y="6"/>
                  </a:lnTo>
                  <a:lnTo>
                    <a:pt x="28" y="14"/>
                  </a:lnTo>
                  <a:lnTo>
                    <a:pt x="18" y="19"/>
                  </a:lnTo>
                  <a:lnTo>
                    <a:pt x="25" y="24"/>
                  </a:lnTo>
                  <a:lnTo>
                    <a:pt x="25" y="2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73" name="Freeform 76">
              <a:extLst>
                <a:ext uri="{FF2B5EF4-FFF2-40B4-BE49-F238E27FC236}">
                  <a16:creationId xmlns:a16="http://schemas.microsoft.com/office/drawing/2014/main" id="{264600C2-D3E0-54DB-0389-4CDBF8000CC2}"/>
                </a:ext>
              </a:extLst>
            </p:cNvPr>
            <p:cNvSpPr>
              <a:spLocks/>
            </p:cNvSpPr>
            <p:nvPr/>
          </p:nvSpPr>
          <p:spPr bwMode="auto">
            <a:xfrm>
              <a:off x="5942684" y="2480179"/>
              <a:ext cx="45903" cy="44066"/>
            </a:xfrm>
            <a:custGeom>
              <a:avLst/>
              <a:gdLst>
                <a:gd name="T0" fmla="*/ 25 w 25"/>
                <a:gd name="T1" fmla="*/ 10 h 24"/>
                <a:gd name="T2" fmla="*/ 18 w 25"/>
                <a:gd name="T3" fmla="*/ 24 h 24"/>
                <a:gd name="T4" fmla="*/ 3 w 25"/>
                <a:gd name="T5" fmla="*/ 14 h 24"/>
                <a:gd name="T6" fmla="*/ 0 w 25"/>
                <a:gd name="T7" fmla="*/ 6 h 24"/>
                <a:gd name="T8" fmla="*/ 21 w 25"/>
                <a:gd name="T9" fmla="*/ 0 h 24"/>
                <a:gd name="T10" fmla="*/ 25 w 25"/>
                <a:gd name="T11" fmla="*/ 10 h 24"/>
              </a:gdLst>
              <a:ahLst/>
              <a:cxnLst>
                <a:cxn ang="0">
                  <a:pos x="T0" y="T1"/>
                </a:cxn>
                <a:cxn ang="0">
                  <a:pos x="T2" y="T3"/>
                </a:cxn>
                <a:cxn ang="0">
                  <a:pos x="T4" y="T5"/>
                </a:cxn>
                <a:cxn ang="0">
                  <a:pos x="T6" y="T7"/>
                </a:cxn>
                <a:cxn ang="0">
                  <a:pos x="T8" y="T9"/>
                </a:cxn>
                <a:cxn ang="0">
                  <a:pos x="T10" y="T11"/>
                </a:cxn>
              </a:cxnLst>
              <a:rect l="0" t="0" r="r" b="b"/>
              <a:pathLst>
                <a:path w="25" h="24">
                  <a:moveTo>
                    <a:pt x="25" y="10"/>
                  </a:moveTo>
                  <a:lnTo>
                    <a:pt x="18" y="24"/>
                  </a:lnTo>
                  <a:lnTo>
                    <a:pt x="3" y="14"/>
                  </a:lnTo>
                  <a:lnTo>
                    <a:pt x="0" y="6"/>
                  </a:lnTo>
                  <a:lnTo>
                    <a:pt x="21" y="0"/>
                  </a:lnTo>
                  <a:lnTo>
                    <a:pt x="25" y="1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74" name="Freeform 77">
              <a:extLst>
                <a:ext uri="{FF2B5EF4-FFF2-40B4-BE49-F238E27FC236}">
                  <a16:creationId xmlns:a16="http://schemas.microsoft.com/office/drawing/2014/main" id="{7164DBDA-609D-5CE8-A1A6-10C5ECE1F612}"/>
                </a:ext>
              </a:extLst>
            </p:cNvPr>
            <p:cNvSpPr>
              <a:spLocks/>
            </p:cNvSpPr>
            <p:nvPr/>
          </p:nvSpPr>
          <p:spPr bwMode="auto">
            <a:xfrm>
              <a:off x="5871078" y="2428768"/>
              <a:ext cx="71607" cy="95477"/>
            </a:xfrm>
            <a:custGeom>
              <a:avLst/>
              <a:gdLst>
                <a:gd name="T0" fmla="*/ 26 w 39"/>
                <a:gd name="T1" fmla="*/ 49 h 52"/>
                <a:gd name="T2" fmla="*/ 18 w 39"/>
                <a:gd name="T3" fmla="*/ 52 h 52"/>
                <a:gd name="T4" fmla="*/ 7 w 39"/>
                <a:gd name="T5" fmla="*/ 49 h 52"/>
                <a:gd name="T6" fmla="*/ 0 w 39"/>
                <a:gd name="T7" fmla="*/ 39 h 52"/>
                <a:gd name="T8" fmla="*/ 0 w 39"/>
                <a:gd name="T9" fmla="*/ 21 h 52"/>
                <a:gd name="T10" fmla="*/ 1 w 39"/>
                <a:gd name="T11" fmla="*/ 17 h 52"/>
                <a:gd name="T12" fmla="*/ 5 w 39"/>
                <a:gd name="T13" fmla="*/ 11 h 52"/>
                <a:gd name="T14" fmla="*/ 17 w 39"/>
                <a:gd name="T15" fmla="*/ 10 h 52"/>
                <a:gd name="T16" fmla="*/ 22 w 39"/>
                <a:gd name="T17" fmla="*/ 5 h 52"/>
                <a:gd name="T18" fmla="*/ 32 w 39"/>
                <a:gd name="T19" fmla="*/ 0 h 52"/>
                <a:gd name="T20" fmla="*/ 32 w 39"/>
                <a:gd name="T21" fmla="*/ 9 h 52"/>
                <a:gd name="T22" fmla="*/ 28 w 39"/>
                <a:gd name="T23" fmla="*/ 15 h 52"/>
                <a:gd name="T24" fmla="*/ 31 w 39"/>
                <a:gd name="T25" fmla="*/ 19 h 52"/>
                <a:gd name="T26" fmla="*/ 39 w 39"/>
                <a:gd name="T27" fmla="*/ 22 h 52"/>
                <a:gd name="T28" fmla="*/ 36 w 39"/>
                <a:gd name="T29" fmla="*/ 29 h 52"/>
                <a:gd name="T30" fmla="*/ 31 w 39"/>
                <a:gd name="T31" fmla="*/ 28 h 52"/>
                <a:gd name="T32" fmla="*/ 22 w 39"/>
                <a:gd name="T33" fmla="*/ 40 h 52"/>
                <a:gd name="T34" fmla="*/ 26 w 39"/>
                <a:gd name="T35"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52">
                  <a:moveTo>
                    <a:pt x="26" y="49"/>
                  </a:moveTo>
                  <a:lnTo>
                    <a:pt x="18" y="52"/>
                  </a:lnTo>
                  <a:lnTo>
                    <a:pt x="7" y="49"/>
                  </a:lnTo>
                  <a:lnTo>
                    <a:pt x="0" y="39"/>
                  </a:lnTo>
                  <a:lnTo>
                    <a:pt x="0" y="21"/>
                  </a:lnTo>
                  <a:lnTo>
                    <a:pt x="1" y="17"/>
                  </a:lnTo>
                  <a:lnTo>
                    <a:pt x="5" y="11"/>
                  </a:lnTo>
                  <a:lnTo>
                    <a:pt x="17" y="10"/>
                  </a:lnTo>
                  <a:lnTo>
                    <a:pt x="22" y="5"/>
                  </a:lnTo>
                  <a:lnTo>
                    <a:pt x="32" y="0"/>
                  </a:lnTo>
                  <a:lnTo>
                    <a:pt x="32" y="9"/>
                  </a:lnTo>
                  <a:lnTo>
                    <a:pt x="28" y="15"/>
                  </a:lnTo>
                  <a:lnTo>
                    <a:pt x="31" y="19"/>
                  </a:lnTo>
                  <a:lnTo>
                    <a:pt x="39" y="22"/>
                  </a:lnTo>
                  <a:lnTo>
                    <a:pt x="36" y="29"/>
                  </a:lnTo>
                  <a:lnTo>
                    <a:pt x="31" y="28"/>
                  </a:lnTo>
                  <a:lnTo>
                    <a:pt x="22" y="40"/>
                  </a:lnTo>
                  <a:lnTo>
                    <a:pt x="26" y="4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75" name="Freeform 78">
              <a:extLst>
                <a:ext uri="{FF2B5EF4-FFF2-40B4-BE49-F238E27FC236}">
                  <a16:creationId xmlns:a16="http://schemas.microsoft.com/office/drawing/2014/main" id="{BDD0540A-75B9-5CB2-CC30-7881A2E4FAF3}"/>
                </a:ext>
              </a:extLst>
            </p:cNvPr>
            <p:cNvSpPr>
              <a:spLocks/>
            </p:cNvSpPr>
            <p:nvPr/>
          </p:nvSpPr>
          <p:spPr bwMode="auto">
            <a:xfrm>
              <a:off x="3480475" y="3730563"/>
              <a:ext cx="110167" cy="78952"/>
            </a:xfrm>
            <a:custGeom>
              <a:avLst/>
              <a:gdLst>
                <a:gd name="T0" fmla="*/ 3 w 60"/>
                <a:gd name="T1" fmla="*/ 35 h 43"/>
                <a:gd name="T2" fmla="*/ 4 w 60"/>
                <a:gd name="T3" fmla="*/ 30 h 43"/>
                <a:gd name="T4" fmla="*/ 0 w 60"/>
                <a:gd name="T5" fmla="*/ 24 h 43"/>
                <a:gd name="T6" fmla="*/ 4 w 60"/>
                <a:gd name="T7" fmla="*/ 21 h 43"/>
                <a:gd name="T8" fmla="*/ 7 w 60"/>
                <a:gd name="T9" fmla="*/ 13 h 43"/>
                <a:gd name="T10" fmla="*/ 6 w 60"/>
                <a:gd name="T11" fmla="*/ 3 h 43"/>
                <a:gd name="T12" fmla="*/ 8 w 60"/>
                <a:gd name="T13" fmla="*/ 0 h 43"/>
                <a:gd name="T14" fmla="*/ 21 w 60"/>
                <a:gd name="T15" fmla="*/ 0 h 43"/>
                <a:gd name="T16" fmla="*/ 30 w 60"/>
                <a:gd name="T17" fmla="*/ 4 h 43"/>
                <a:gd name="T18" fmla="*/ 35 w 60"/>
                <a:gd name="T19" fmla="*/ 4 h 43"/>
                <a:gd name="T20" fmla="*/ 37 w 60"/>
                <a:gd name="T21" fmla="*/ 11 h 43"/>
                <a:gd name="T22" fmla="*/ 47 w 60"/>
                <a:gd name="T23" fmla="*/ 10 h 43"/>
                <a:gd name="T24" fmla="*/ 45 w 60"/>
                <a:gd name="T25" fmla="*/ 16 h 43"/>
                <a:gd name="T26" fmla="*/ 53 w 60"/>
                <a:gd name="T27" fmla="*/ 17 h 43"/>
                <a:gd name="T28" fmla="*/ 60 w 60"/>
                <a:gd name="T29" fmla="*/ 24 h 43"/>
                <a:gd name="T30" fmla="*/ 53 w 60"/>
                <a:gd name="T31" fmla="*/ 32 h 43"/>
                <a:gd name="T32" fmla="*/ 45 w 60"/>
                <a:gd name="T33" fmla="*/ 27 h 43"/>
                <a:gd name="T34" fmla="*/ 38 w 60"/>
                <a:gd name="T35" fmla="*/ 28 h 43"/>
                <a:gd name="T36" fmla="*/ 33 w 60"/>
                <a:gd name="T37" fmla="*/ 27 h 43"/>
                <a:gd name="T38" fmla="*/ 29 w 60"/>
                <a:gd name="T39" fmla="*/ 31 h 43"/>
                <a:gd name="T40" fmla="*/ 23 w 60"/>
                <a:gd name="T41" fmla="*/ 32 h 43"/>
                <a:gd name="T42" fmla="*/ 21 w 60"/>
                <a:gd name="T43" fmla="*/ 27 h 43"/>
                <a:gd name="T44" fmla="*/ 15 w 60"/>
                <a:gd name="T45" fmla="*/ 30 h 43"/>
                <a:gd name="T46" fmla="*/ 7 w 60"/>
                <a:gd name="T47" fmla="*/ 43 h 43"/>
                <a:gd name="T48" fmla="*/ 3 w 60"/>
                <a:gd name="T49" fmla="*/ 40 h 43"/>
                <a:gd name="T50" fmla="*/ 3 w 60"/>
                <a:gd name="T51" fmla="*/ 35 h 43"/>
                <a:gd name="T52" fmla="*/ 3 w 60"/>
                <a:gd name="T53"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3">
                  <a:moveTo>
                    <a:pt x="3" y="35"/>
                  </a:moveTo>
                  <a:lnTo>
                    <a:pt x="4" y="30"/>
                  </a:lnTo>
                  <a:lnTo>
                    <a:pt x="0" y="24"/>
                  </a:lnTo>
                  <a:lnTo>
                    <a:pt x="4" y="21"/>
                  </a:lnTo>
                  <a:lnTo>
                    <a:pt x="7" y="13"/>
                  </a:lnTo>
                  <a:lnTo>
                    <a:pt x="6" y="3"/>
                  </a:lnTo>
                  <a:lnTo>
                    <a:pt x="8" y="0"/>
                  </a:lnTo>
                  <a:lnTo>
                    <a:pt x="21" y="0"/>
                  </a:lnTo>
                  <a:lnTo>
                    <a:pt x="30" y="4"/>
                  </a:lnTo>
                  <a:lnTo>
                    <a:pt x="35" y="4"/>
                  </a:lnTo>
                  <a:lnTo>
                    <a:pt x="37" y="11"/>
                  </a:lnTo>
                  <a:lnTo>
                    <a:pt x="47" y="10"/>
                  </a:lnTo>
                  <a:lnTo>
                    <a:pt x="45" y="16"/>
                  </a:lnTo>
                  <a:lnTo>
                    <a:pt x="53" y="17"/>
                  </a:lnTo>
                  <a:lnTo>
                    <a:pt x="60" y="24"/>
                  </a:lnTo>
                  <a:lnTo>
                    <a:pt x="53" y="32"/>
                  </a:lnTo>
                  <a:lnTo>
                    <a:pt x="45" y="27"/>
                  </a:lnTo>
                  <a:lnTo>
                    <a:pt x="38" y="28"/>
                  </a:lnTo>
                  <a:lnTo>
                    <a:pt x="33" y="27"/>
                  </a:lnTo>
                  <a:lnTo>
                    <a:pt x="29" y="31"/>
                  </a:lnTo>
                  <a:lnTo>
                    <a:pt x="23" y="32"/>
                  </a:lnTo>
                  <a:lnTo>
                    <a:pt x="21" y="27"/>
                  </a:lnTo>
                  <a:lnTo>
                    <a:pt x="15" y="30"/>
                  </a:lnTo>
                  <a:lnTo>
                    <a:pt x="7" y="43"/>
                  </a:lnTo>
                  <a:lnTo>
                    <a:pt x="3" y="40"/>
                  </a:lnTo>
                  <a:lnTo>
                    <a:pt x="3" y="35"/>
                  </a:lnTo>
                  <a:lnTo>
                    <a:pt x="3" y="3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76" name="Freeform 79">
              <a:extLst>
                <a:ext uri="{FF2B5EF4-FFF2-40B4-BE49-F238E27FC236}">
                  <a16:creationId xmlns:a16="http://schemas.microsoft.com/office/drawing/2014/main" id="{9057A8A4-34DD-A5B3-4DED-E3B155C144CA}"/>
                </a:ext>
              </a:extLst>
            </p:cNvPr>
            <p:cNvSpPr>
              <a:spLocks/>
            </p:cNvSpPr>
            <p:nvPr/>
          </p:nvSpPr>
          <p:spPr bwMode="auto">
            <a:xfrm>
              <a:off x="5404707" y="3128323"/>
              <a:ext cx="620603" cy="631618"/>
            </a:xfrm>
            <a:custGeom>
              <a:avLst/>
              <a:gdLst>
                <a:gd name="T0" fmla="*/ 274 w 338"/>
                <a:gd name="T1" fmla="*/ 3 h 344"/>
                <a:gd name="T2" fmla="*/ 271 w 338"/>
                <a:gd name="T3" fmla="*/ 13 h 344"/>
                <a:gd name="T4" fmla="*/ 274 w 338"/>
                <a:gd name="T5" fmla="*/ 31 h 344"/>
                <a:gd name="T6" fmla="*/ 271 w 338"/>
                <a:gd name="T7" fmla="*/ 47 h 344"/>
                <a:gd name="T8" fmla="*/ 261 w 338"/>
                <a:gd name="T9" fmla="*/ 58 h 344"/>
                <a:gd name="T10" fmla="*/ 262 w 338"/>
                <a:gd name="T11" fmla="*/ 72 h 344"/>
                <a:gd name="T12" fmla="*/ 276 w 338"/>
                <a:gd name="T13" fmla="*/ 83 h 344"/>
                <a:gd name="T14" fmla="*/ 276 w 338"/>
                <a:gd name="T15" fmla="*/ 87 h 344"/>
                <a:gd name="T16" fmla="*/ 286 w 338"/>
                <a:gd name="T17" fmla="*/ 95 h 344"/>
                <a:gd name="T18" fmla="*/ 294 w 338"/>
                <a:gd name="T19" fmla="*/ 130 h 344"/>
                <a:gd name="T20" fmla="*/ 299 w 338"/>
                <a:gd name="T21" fmla="*/ 147 h 344"/>
                <a:gd name="T22" fmla="*/ 301 w 338"/>
                <a:gd name="T23" fmla="*/ 155 h 344"/>
                <a:gd name="T24" fmla="*/ 299 w 338"/>
                <a:gd name="T25" fmla="*/ 170 h 344"/>
                <a:gd name="T26" fmla="*/ 299 w 338"/>
                <a:gd name="T27" fmla="*/ 179 h 344"/>
                <a:gd name="T28" fmla="*/ 298 w 338"/>
                <a:gd name="T29" fmla="*/ 190 h 344"/>
                <a:gd name="T30" fmla="*/ 299 w 338"/>
                <a:gd name="T31" fmla="*/ 201 h 344"/>
                <a:gd name="T32" fmla="*/ 293 w 338"/>
                <a:gd name="T33" fmla="*/ 210 h 344"/>
                <a:gd name="T34" fmla="*/ 303 w 338"/>
                <a:gd name="T35" fmla="*/ 224 h 344"/>
                <a:gd name="T36" fmla="*/ 304 w 338"/>
                <a:gd name="T37" fmla="*/ 232 h 344"/>
                <a:gd name="T38" fmla="*/ 310 w 338"/>
                <a:gd name="T39" fmla="*/ 242 h 344"/>
                <a:gd name="T40" fmla="*/ 317 w 338"/>
                <a:gd name="T41" fmla="*/ 238 h 344"/>
                <a:gd name="T42" fmla="*/ 331 w 338"/>
                <a:gd name="T43" fmla="*/ 247 h 344"/>
                <a:gd name="T44" fmla="*/ 338 w 338"/>
                <a:gd name="T45" fmla="*/ 259 h 344"/>
                <a:gd name="T46" fmla="*/ 282 w 338"/>
                <a:gd name="T47" fmla="*/ 296 h 344"/>
                <a:gd name="T48" fmla="*/ 235 w 338"/>
                <a:gd name="T49" fmla="*/ 333 h 344"/>
                <a:gd name="T50" fmla="*/ 212 w 338"/>
                <a:gd name="T51" fmla="*/ 341 h 344"/>
                <a:gd name="T52" fmla="*/ 194 w 338"/>
                <a:gd name="T53" fmla="*/ 344 h 344"/>
                <a:gd name="T54" fmla="*/ 194 w 338"/>
                <a:gd name="T55" fmla="*/ 332 h 344"/>
                <a:gd name="T56" fmla="*/ 185 w 338"/>
                <a:gd name="T57" fmla="*/ 328 h 344"/>
                <a:gd name="T58" fmla="*/ 175 w 338"/>
                <a:gd name="T59" fmla="*/ 323 h 344"/>
                <a:gd name="T60" fmla="*/ 171 w 338"/>
                <a:gd name="T61" fmla="*/ 314 h 344"/>
                <a:gd name="T62" fmla="*/ 116 w 338"/>
                <a:gd name="T63" fmla="*/ 272 h 344"/>
                <a:gd name="T64" fmla="*/ 61 w 338"/>
                <a:gd name="T65" fmla="*/ 231 h 344"/>
                <a:gd name="T66" fmla="*/ 0 w 338"/>
                <a:gd name="T67" fmla="*/ 185 h 344"/>
                <a:gd name="T68" fmla="*/ 0 w 338"/>
                <a:gd name="T69" fmla="*/ 181 h 344"/>
                <a:gd name="T70" fmla="*/ 1 w 338"/>
                <a:gd name="T71" fmla="*/ 180 h 344"/>
                <a:gd name="T72" fmla="*/ 1 w 338"/>
                <a:gd name="T73" fmla="*/ 158 h 344"/>
                <a:gd name="T74" fmla="*/ 28 w 338"/>
                <a:gd name="T75" fmla="*/ 144 h 344"/>
                <a:gd name="T76" fmla="*/ 43 w 338"/>
                <a:gd name="T77" fmla="*/ 141 h 344"/>
                <a:gd name="T78" fmla="*/ 57 w 338"/>
                <a:gd name="T79" fmla="*/ 135 h 344"/>
                <a:gd name="T80" fmla="*/ 63 w 338"/>
                <a:gd name="T81" fmla="*/ 126 h 344"/>
                <a:gd name="T82" fmla="*/ 82 w 338"/>
                <a:gd name="T83" fmla="*/ 118 h 344"/>
                <a:gd name="T84" fmla="*/ 83 w 338"/>
                <a:gd name="T85" fmla="*/ 104 h 344"/>
                <a:gd name="T86" fmla="*/ 92 w 338"/>
                <a:gd name="T87" fmla="*/ 102 h 344"/>
                <a:gd name="T88" fmla="*/ 100 w 338"/>
                <a:gd name="T89" fmla="*/ 95 h 344"/>
                <a:gd name="T90" fmla="*/ 120 w 338"/>
                <a:gd name="T91" fmla="*/ 93 h 344"/>
                <a:gd name="T92" fmla="*/ 123 w 338"/>
                <a:gd name="T93" fmla="*/ 85 h 344"/>
                <a:gd name="T94" fmla="*/ 120 w 338"/>
                <a:gd name="T95" fmla="*/ 81 h 344"/>
                <a:gd name="T96" fmla="*/ 114 w 338"/>
                <a:gd name="T97" fmla="*/ 61 h 344"/>
                <a:gd name="T98" fmla="*/ 113 w 338"/>
                <a:gd name="T99" fmla="*/ 49 h 344"/>
                <a:gd name="T100" fmla="*/ 107 w 338"/>
                <a:gd name="T101" fmla="*/ 37 h 344"/>
                <a:gd name="T102" fmla="*/ 123 w 338"/>
                <a:gd name="T103" fmla="*/ 27 h 344"/>
                <a:gd name="T104" fmla="*/ 140 w 338"/>
                <a:gd name="T105" fmla="*/ 24 h 344"/>
                <a:gd name="T106" fmla="*/ 149 w 338"/>
                <a:gd name="T107" fmla="*/ 15 h 344"/>
                <a:gd name="T108" fmla="*/ 164 w 338"/>
                <a:gd name="T109" fmla="*/ 10 h 344"/>
                <a:gd name="T110" fmla="*/ 191 w 338"/>
                <a:gd name="T111" fmla="*/ 7 h 344"/>
                <a:gd name="T112" fmla="*/ 217 w 338"/>
                <a:gd name="T113" fmla="*/ 5 h 344"/>
                <a:gd name="T114" fmla="*/ 225 w 338"/>
                <a:gd name="T115" fmla="*/ 7 h 344"/>
                <a:gd name="T116" fmla="*/ 239 w 338"/>
                <a:gd name="T117" fmla="*/ 0 h 344"/>
                <a:gd name="T118" fmla="*/ 257 w 338"/>
                <a:gd name="T119" fmla="*/ 0 h 344"/>
                <a:gd name="T120" fmla="*/ 263 w 338"/>
                <a:gd name="T121" fmla="*/ 4 h 344"/>
                <a:gd name="T122" fmla="*/ 274 w 338"/>
                <a:gd name="T123" fmla="*/ 3 h 344"/>
                <a:gd name="T124" fmla="*/ 274 w 338"/>
                <a:gd name="T125" fmla="*/ 3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8" h="344">
                  <a:moveTo>
                    <a:pt x="274" y="3"/>
                  </a:moveTo>
                  <a:lnTo>
                    <a:pt x="271" y="13"/>
                  </a:lnTo>
                  <a:lnTo>
                    <a:pt x="274" y="31"/>
                  </a:lnTo>
                  <a:lnTo>
                    <a:pt x="271" y="47"/>
                  </a:lnTo>
                  <a:lnTo>
                    <a:pt x="261" y="58"/>
                  </a:lnTo>
                  <a:lnTo>
                    <a:pt x="262" y="72"/>
                  </a:lnTo>
                  <a:lnTo>
                    <a:pt x="276" y="83"/>
                  </a:lnTo>
                  <a:lnTo>
                    <a:pt x="276" y="87"/>
                  </a:lnTo>
                  <a:lnTo>
                    <a:pt x="286" y="95"/>
                  </a:lnTo>
                  <a:lnTo>
                    <a:pt x="294" y="130"/>
                  </a:lnTo>
                  <a:lnTo>
                    <a:pt x="299" y="147"/>
                  </a:lnTo>
                  <a:lnTo>
                    <a:pt x="301" y="155"/>
                  </a:lnTo>
                  <a:lnTo>
                    <a:pt x="299" y="170"/>
                  </a:lnTo>
                  <a:lnTo>
                    <a:pt x="299" y="179"/>
                  </a:lnTo>
                  <a:lnTo>
                    <a:pt x="298" y="190"/>
                  </a:lnTo>
                  <a:lnTo>
                    <a:pt x="299" y="201"/>
                  </a:lnTo>
                  <a:lnTo>
                    <a:pt x="293" y="210"/>
                  </a:lnTo>
                  <a:lnTo>
                    <a:pt x="303" y="224"/>
                  </a:lnTo>
                  <a:lnTo>
                    <a:pt x="304" y="232"/>
                  </a:lnTo>
                  <a:lnTo>
                    <a:pt x="310" y="242"/>
                  </a:lnTo>
                  <a:lnTo>
                    <a:pt x="317" y="238"/>
                  </a:lnTo>
                  <a:lnTo>
                    <a:pt x="331" y="247"/>
                  </a:lnTo>
                  <a:lnTo>
                    <a:pt x="338" y="259"/>
                  </a:lnTo>
                  <a:lnTo>
                    <a:pt x="282" y="296"/>
                  </a:lnTo>
                  <a:lnTo>
                    <a:pt x="235" y="333"/>
                  </a:lnTo>
                  <a:lnTo>
                    <a:pt x="212" y="341"/>
                  </a:lnTo>
                  <a:lnTo>
                    <a:pt x="194" y="344"/>
                  </a:lnTo>
                  <a:lnTo>
                    <a:pt x="194" y="332"/>
                  </a:lnTo>
                  <a:lnTo>
                    <a:pt x="185" y="328"/>
                  </a:lnTo>
                  <a:lnTo>
                    <a:pt x="175" y="323"/>
                  </a:lnTo>
                  <a:lnTo>
                    <a:pt x="171" y="314"/>
                  </a:lnTo>
                  <a:lnTo>
                    <a:pt x="116" y="272"/>
                  </a:lnTo>
                  <a:lnTo>
                    <a:pt x="61" y="231"/>
                  </a:lnTo>
                  <a:lnTo>
                    <a:pt x="0" y="185"/>
                  </a:lnTo>
                  <a:lnTo>
                    <a:pt x="0" y="181"/>
                  </a:lnTo>
                  <a:lnTo>
                    <a:pt x="1" y="180"/>
                  </a:lnTo>
                  <a:lnTo>
                    <a:pt x="1" y="158"/>
                  </a:lnTo>
                  <a:lnTo>
                    <a:pt x="28" y="144"/>
                  </a:lnTo>
                  <a:lnTo>
                    <a:pt x="43" y="141"/>
                  </a:lnTo>
                  <a:lnTo>
                    <a:pt x="57" y="135"/>
                  </a:lnTo>
                  <a:lnTo>
                    <a:pt x="63" y="126"/>
                  </a:lnTo>
                  <a:lnTo>
                    <a:pt x="82" y="118"/>
                  </a:lnTo>
                  <a:lnTo>
                    <a:pt x="83" y="104"/>
                  </a:lnTo>
                  <a:lnTo>
                    <a:pt x="92" y="102"/>
                  </a:lnTo>
                  <a:lnTo>
                    <a:pt x="100" y="95"/>
                  </a:lnTo>
                  <a:lnTo>
                    <a:pt x="120" y="93"/>
                  </a:lnTo>
                  <a:lnTo>
                    <a:pt x="123" y="85"/>
                  </a:lnTo>
                  <a:lnTo>
                    <a:pt x="120" y="81"/>
                  </a:lnTo>
                  <a:lnTo>
                    <a:pt x="114" y="61"/>
                  </a:lnTo>
                  <a:lnTo>
                    <a:pt x="113" y="49"/>
                  </a:lnTo>
                  <a:lnTo>
                    <a:pt x="107" y="37"/>
                  </a:lnTo>
                  <a:lnTo>
                    <a:pt x="123" y="27"/>
                  </a:lnTo>
                  <a:lnTo>
                    <a:pt x="140" y="24"/>
                  </a:lnTo>
                  <a:lnTo>
                    <a:pt x="149" y="15"/>
                  </a:lnTo>
                  <a:lnTo>
                    <a:pt x="164" y="10"/>
                  </a:lnTo>
                  <a:lnTo>
                    <a:pt x="191" y="7"/>
                  </a:lnTo>
                  <a:lnTo>
                    <a:pt x="217" y="5"/>
                  </a:lnTo>
                  <a:lnTo>
                    <a:pt x="225" y="7"/>
                  </a:lnTo>
                  <a:lnTo>
                    <a:pt x="239" y="0"/>
                  </a:lnTo>
                  <a:lnTo>
                    <a:pt x="257" y="0"/>
                  </a:lnTo>
                  <a:lnTo>
                    <a:pt x="263" y="4"/>
                  </a:lnTo>
                  <a:lnTo>
                    <a:pt x="274" y="3"/>
                  </a:lnTo>
                  <a:lnTo>
                    <a:pt x="274" y="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77" name="Freeform 80">
              <a:extLst>
                <a:ext uri="{FF2B5EF4-FFF2-40B4-BE49-F238E27FC236}">
                  <a16:creationId xmlns:a16="http://schemas.microsoft.com/office/drawing/2014/main" id="{5B8AE351-B655-6DDE-C49B-5B95BAA98D27}"/>
                </a:ext>
              </a:extLst>
            </p:cNvPr>
            <p:cNvSpPr>
              <a:spLocks/>
            </p:cNvSpPr>
            <p:nvPr/>
          </p:nvSpPr>
          <p:spPr bwMode="auto">
            <a:xfrm>
              <a:off x="3168338" y="4376871"/>
              <a:ext cx="176266" cy="222168"/>
            </a:xfrm>
            <a:custGeom>
              <a:avLst/>
              <a:gdLst>
                <a:gd name="T0" fmla="*/ 94 w 96"/>
                <a:gd name="T1" fmla="*/ 29 h 121"/>
                <a:gd name="T2" fmla="*/ 96 w 96"/>
                <a:gd name="T3" fmla="*/ 44 h 121"/>
                <a:gd name="T4" fmla="*/ 91 w 96"/>
                <a:gd name="T5" fmla="*/ 55 h 121"/>
                <a:gd name="T6" fmla="*/ 73 w 96"/>
                <a:gd name="T7" fmla="*/ 75 h 121"/>
                <a:gd name="T8" fmla="*/ 53 w 96"/>
                <a:gd name="T9" fmla="*/ 83 h 121"/>
                <a:gd name="T10" fmla="*/ 43 w 96"/>
                <a:gd name="T11" fmla="*/ 100 h 121"/>
                <a:gd name="T12" fmla="*/ 40 w 96"/>
                <a:gd name="T13" fmla="*/ 112 h 121"/>
                <a:gd name="T14" fmla="*/ 32 w 96"/>
                <a:gd name="T15" fmla="*/ 121 h 121"/>
                <a:gd name="T16" fmla="*/ 24 w 96"/>
                <a:gd name="T17" fmla="*/ 111 h 121"/>
                <a:gd name="T18" fmla="*/ 17 w 96"/>
                <a:gd name="T19" fmla="*/ 109 h 121"/>
                <a:gd name="T20" fmla="*/ 10 w 96"/>
                <a:gd name="T21" fmla="*/ 110 h 121"/>
                <a:gd name="T22" fmla="*/ 9 w 96"/>
                <a:gd name="T23" fmla="*/ 104 h 121"/>
                <a:gd name="T24" fmla="*/ 14 w 96"/>
                <a:gd name="T25" fmla="*/ 99 h 121"/>
                <a:gd name="T26" fmla="*/ 12 w 96"/>
                <a:gd name="T27" fmla="*/ 91 h 121"/>
                <a:gd name="T28" fmla="*/ 20 w 96"/>
                <a:gd name="T29" fmla="*/ 77 h 121"/>
                <a:gd name="T30" fmla="*/ 17 w 96"/>
                <a:gd name="T31" fmla="*/ 68 h 121"/>
                <a:gd name="T32" fmla="*/ 11 w 96"/>
                <a:gd name="T33" fmla="*/ 77 h 121"/>
                <a:gd name="T34" fmla="*/ 0 w 96"/>
                <a:gd name="T35" fmla="*/ 69 h 121"/>
                <a:gd name="T36" fmla="*/ 3 w 96"/>
                <a:gd name="T37" fmla="*/ 64 h 121"/>
                <a:gd name="T38" fmla="*/ 0 w 96"/>
                <a:gd name="T39" fmla="*/ 46 h 121"/>
                <a:gd name="T40" fmla="*/ 6 w 96"/>
                <a:gd name="T41" fmla="*/ 43 h 121"/>
                <a:gd name="T42" fmla="*/ 9 w 96"/>
                <a:gd name="T43" fmla="*/ 31 h 121"/>
                <a:gd name="T44" fmla="*/ 15 w 96"/>
                <a:gd name="T45" fmla="*/ 19 h 121"/>
                <a:gd name="T46" fmla="*/ 15 w 96"/>
                <a:gd name="T47" fmla="*/ 12 h 121"/>
                <a:gd name="T48" fmla="*/ 24 w 96"/>
                <a:gd name="T49" fmla="*/ 7 h 121"/>
                <a:gd name="T50" fmla="*/ 35 w 96"/>
                <a:gd name="T51" fmla="*/ 0 h 121"/>
                <a:gd name="T52" fmla="*/ 52 w 96"/>
                <a:gd name="T53" fmla="*/ 10 h 121"/>
                <a:gd name="T54" fmla="*/ 55 w 96"/>
                <a:gd name="T55" fmla="*/ 10 h 121"/>
                <a:gd name="T56" fmla="*/ 60 w 96"/>
                <a:gd name="T57" fmla="*/ 18 h 121"/>
                <a:gd name="T58" fmla="*/ 74 w 96"/>
                <a:gd name="T59" fmla="*/ 21 h 121"/>
                <a:gd name="T60" fmla="*/ 78 w 96"/>
                <a:gd name="T61" fmla="*/ 18 h 121"/>
                <a:gd name="T62" fmla="*/ 86 w 96"/>
                <a:gd name="T63" fmla="*/ 24 h 121"/>
                <a:gd name="T64" fmla="*/ 94 w 96"/>
                <a:gd name="T65" fmla="*/ 29 h 121"/>
                <a:gd name="T66" fmla="*/ 94 w 96"/>
                <a:gd name="T67" fmla="*/ 2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6" h="121">
                  <a:moveTo>
                    <a:pt x="94" y="29"/>
                  </a:moveTo>
                  <a:lnTo>
                    <a:pt x="96" y="44"/>
                  </a:lnTo>
                  <a:lnTo>
                    <a:pt x="91" y="55"/>
                  </a:lnTo>
                  <a:lnTo>
                    <a:pt x="73" y="75"/>
                  </a:lnTo>
                  <a:lnTo>
                    <a:pt x="53" y="83"/>
                  </a:lnTo>
                  <a:lnTo>
                    <a:pt x="43" y="100"/>
                  </a:lnTo>
                  <a:lnTo>
                    <a:pt x="40" y="112"/>
                  </a:lnTo>
                  <a:lnTo>
                    <a:pt x="32" y="121"/>
                  </a:lnTo>
                  <a:lnTo>
                    <a:pt x="24" y="111"/>
                  </a:lnTo>
                  <a:lnTo>
                    <a:pt x="17" y="109"/>
                  </a:lnTo>
                  <a:lnTo>
                    <a:pt x="10" y="110"/>
                  </a:lnTo>
                  <a:lnTo>
                    <a:pt x="9" y="104"/>
                  </a:lnTo>
                  <a:lnTo>
                    <a:pt x="14" y="99"/>
                  </a:lnTo>
                  <a:lnTo>
                    <a:pt x="12" y="91"/>
                  </a:lnTo>
                  <a:lnTo>
                    <a:pt x="20" y="77"/>
                  </a:lnTo>
                  <a:lnTo>
                    <a:pt x="17" y="68"/>
                  </a:lnTo>
                  <a:lnTo>
                    <a:pt x="11" y="77"/>
                  </a:lnTo>
                  <a:lnTo>
                    <a:pt x="0" y="69"/>
                  </a:lnTo>
                  <a:lnTo>
                    <a:pt x="3" y="64"/>
                  </a:lnTo>
                  <a:lnTo>
                    <a:pt x="0" y="46"/>
                  </a:lnTo>
                  <a:lnTo>
                    <a:pt x="6" y="43"/>
                  </a:lnTo>
                  <a:lnTo>
                    <a:pt x="9" y="31"/>
                  </a:lnTo>
                  <a:lnTo>
                    <a:pt x="15" y="19"/>
                  </a:lnTo>
                  <a:lnTo>
                    <a:pt x="15" y="12"/>
                  </a:lnTo>
                  <a:lnTo>
                    <a:pt x="24" y="7"/>
                  </a:lnTo>
                  <a:lnTo>
                    <a:pt x="35" y="0"/>
                  </a:lnTo>
                  <a:lnTo>
                    <a:pt x="52" y="10"/>
                  </a:lnTo>
                  <a:lnTo>
                    <a:pt x="55" y="10"/>
                  </a:lnTo>
                  <a:lnTo>
                    <a:pt x="60" y="18"/>
                  </a:lnTo>
                  <a:lnTo>
                    <a:pt x="74" y="21"/>
                  </a:lnTo>
                  <a:lnTo>
                    <a:pt x="78" y="18"/>
                  </a:lnTo>
                  <a:lnTo>
                    <a:pt x="86" y="24"/>
                  </a:lnTo>
                  <a:lnTo>
                    <a:pt x="94" y="29"/>
                  </a:lnTo>
                  <a:lnTo>
                    <a:pt x="94" y="2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78" name="Freeform 81">
              <a:extLst>
                <a:ext uri="{FF2B5EF4-FFF2-40B4-BE49-F238E27FC236}">
                  <a16:creationId xmlns:a16="http://schemas.microsoft.com/office/drawing/2014/main" id="{979C60F5-0059-76DF-5F80-C8936970D719}"/>
                </a:ext>
              </a:extLst>
            </p:cNvPr>
            <p:cNvSpPr>
              <a:spLocks/>
            </p:cNvSpPr>
            <p:nvPr/>
          </p:nvSpPr>
          <p:spPr bwMode="auto">
            <a:xfrm>
              <a:off x="6394365" y="3321112"/>
              <a:ext cx="381909" cy="334170"/>
            </a:xfrm>
            <a:custGeom>
              <a:avLst/>
              <a:gdLst>
                <a:gd name="T0" fmla="*/ 152 w 208"/>
                <a:gd name="T1" fmla="*/ 8 h 182"/>
                <a:gd name="T2" fmla="*/ 164 w 208"/>
                <a:gd name="T3" fmla="*/ 35 h 182"/>
                <a:gd name="T4" fmla="*/ 166 w 208"/>
                <a:gd name="T5" fmla="*/ 40 h 182"/>
                <a:gd name="T6" fmla="*/ 162 w 208"/>
                <a:gd name="T7" fmla="*/ 48 h 182"/>
                <a:gd name="T8" fmla="*/ 160 w 208"/>
                <a:gd name="T9" fmla="*/ 62 h 182"/>
                <a:gd name="T10" fmla="*/ 157 w 208"/>
                <a:gd name="T11" fmla="*/ 72 h 182"/>
                <a:gd name="T12" fmla="*/ 153 w 208"/>
                <a:gd name="T13" fmla="*/ 75 h 182"/>
                <a:gd name="T14" fmla="*/ 147 w 208"/>
                <a:gd name="T15" fmla="*/ 69 h 182"/>
                <a:gd name="T16" fmla="*/ 139 w 208"/>
                <a:gd name="T17" fmla="*/ 61 h 182"/>
                <a:gd name="T18" fmla="*/ 125 w 208"/>
                <a:gd name="T19" fmla="*/ 33 h 182"/>
                <a:gd name="T20" fmla="*/ 124 w 208"/>
                <a:gd name="T21" fmla="*/ 35 h 182"/>
                <a:gd name="T22" fmla="*/ 132 w 208"/>
                <a:gd name="T23" fmla="*/ 55 h 182"/>
                <a:gd name="T24" fmla="*/ 143 w 208"/>
                <a:gd name="T25" fmla="*/ 74 h 182"/>
                <a:gd name="T26" fmla="*/ 158 w 208"/>
                <a:gd name="T27" fmla="*/ 104 h 182"/>
                <a:gd name="T28" fmla="*/ 165 w 208"/>
                <a:gd name="T29" fmla="*/ 114 h 182"/>
                <a:gd name="T30" fmla="*/ 171 w 208"/>
                <a:gd name="T31" fmla="*/ 125 h 182"/>
                <a:gd name="T32" fmla="*/ 187 w 208"/>
                <a:gd name="T33" fmla="*/ 146 h 182"/>
                <a:gd name="T34" fmla="*/ 184 w 208"/>
                <a:gd name="T35" fmla="*/ 149 h 182"/>
                <a:gd name="T36" fmla="*/ 185 w 208"/>
                <a:gd name="T37" fmla="*/ 162 h 182"/>
                <a:gd name="T38" fmla="*/ 205 w 208"/>
                <a:gd name="T39" fmla="*/ 179 h 182"/>
                <a:gd name="T40" fmla="*/ 208 w 208"/>
                <a:gd name="T41" fmla="*/ 182 h 182"/>
                <a:gd name="T42" fmla="*/ 143 w 208"/>
                <a:gd name="T43" fmla="*/ 182 h 182"/>
                <a:gd name="T44" fmla="*/ 80 w 208"/>
                <a:gd name="T45" fmla="*/ 182 h 182"/>
                <a:gd name="T46" fmla="*/ 13 w 208"/>
                <a:gd name="T47" fmla="*/ 182 h 182"/>
                <a:gd name="T48" fmla="*/ 10 w 208"/>
                <a:gd name="T49" fmla="*/ 113 h 182"/>
                <a:gd name="T50" fmla="*/ 6 w 208"/>
                <a:gd name="T51" fmla="*/ 45 h 182"/>
                <a:gd name="T52" fmla="*/ 0 w 208"/>
                <a:gd name="T53" fmla="*/ 30 h 182"/>
                <a:gd name="T54" fmla="*/ 4 w 208"/>
                <a:gd name="T55" fmla="*/ 18 h 182"/>
                <a:gd name="T56" fmla="*/ 1 w 208"/>
                <a:gd name="T57" fmla="*/ 10 h 182"/>
                <a:gd name="T58" fmla="*/ 5 w 208"/>
                <a:gd name="T59" fmla="*/ 0 h 182"/>
                <a:gd name="T60" fmla="*/ 27 w 208"/>
                <a:gd name="T61" fmla="*/ 0 h 182"/>
                <a:gd name="T62" fmla="*/ 43 w 208"/>
                <a:gd name="T63" fmla="*/ 5 h 182"/>
                <a:gd name="T64" fmla="*/ 60 w 208"/>
                <a:gd name="T65" fmla="*/ 10 h 182"/>
                <a:gd name="T66" fmla="*/ 67 w 208"/>
                <a:gd name="T67" fmla="*/ 13 h 182"/>
                <a:gd name="T68" fmla="*/ 79 w 208"/>
                <a:gd name="T69" fmla="*/ 8 h 182"/>
                <a:gd name="T70" fmla="*/ 85 w 208"/>
                <a:gd name="T71" fmla="*/ 2 h 182"/>
                <a:gd name="T72" fmla="*/ 99 w 208"/>
                <a:gd name="T73" fmla="*/ 1 h 182"/>
                <a:gd name="T74" fmla="*/ 111 w 208"/>
                <a:gd name="T75" fmla="*/ 3 h 182"/>
                <a:gd name="T76" fmla="*/ 116 w 208"/>
                <a:gd name="T77" fmla="*/ 13 h 182"/>
                <a:gd name="T78" fmla="*/ 120 w 208"/>
                <a:gd name="T79" fmla="*/ 6 h 182"/>
                <a:gd name="T80" fmla="*/ 132 w 208"/>
                <a:gd name="T81" fmla="*/ 10 h 182"/>
                <a:gd name="T82" fmla="*/ 145 w 208"/>
                <a:gd name="T83" fmla="*/ 12 h 182"/>
                <a:gd name="T84" fmla="*/ 152 w 208"/>
                <a:gd name="T85" fmla="*/ 8 h 182"/>
                <a:gd name="T86" fmla="*/ 152 w 208"/>
                <a:gd name="T87" fmla="*/ 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8" h="182">
                  <a:moveTo>
                    <a:pt x="152" y="8"/>
                  </a:moveTo>
                  <a:lnTo>
                    <a:pt x="164" y="35"/>
                  </a:lnTo>
                  <a:lnTo>
                    <a:pt x="166" y="40"/>
                  </a:lnTo>
                  <a:lnTo>
                    <a:pt x="162" y="48"/>
                  </a:lnTo>
                  <a:lnTo>
                    <a:pt x="160" y="62"/>
                  </a:lnTo>
                  <a:lnTo>
                    <a:pt x="157" y="72"/>
                  </a:lnTo>
                  <a:lnTo>
                    <a:pt x="153" y="75"/>
                  </a:lnTo>
                  <a:lnTo>
                    <a:pt x="147" y="69"/>
                  </a:lnTo>
                  <a:lnTo>
                    <a:pt x="139" y="61"/>
                  </a:lnTo>
                  <a:lnTo>
                    <a:pt x="125" y="33"/>
                  </a:lnTo>
                  <a:lnTo>
                    <a:pt x="124" y="35"/>
                  </a:lnTo>
                  <a:lnTo>
                    <a:pt x="132" y="55"/>
                  </a:lnTo>
                  <a:lnTo>
                    <a:pt x="143" y="74"/>
                  </a:lnTo>
                  <a:lnTo>
                    <a:pt x="158" y="104"/>
                  </a:lnTo>
                  <a:lnTo>
                    <a:pt x="165" y="114"/>
                  </a:lnTo>
                  <a:lnTo>
                    <a:pt x="171" y="125"/>
                  </a:lnTo>
                  <a:lnTo>
                    <a:pt x="187" y="146"/>
                  </a:lnTo>
                  <a:lnTo>
                    <a:pt x="184" y="149"/>
                  </a:lnTo>
                  <a:lnTo>
                    <a:pt x="185" y="162"/>
                  </a:lnTo>
                  <a:lnTo>
                    <a:pt x="205" y="179"/>
                  </a:lnTo>
                  <a:lnTo>
                    <a:pt x="208" y="182"/>
                  </a:lnTo>
                  <a:lnTo>
                    <a:pt x="143" y="182"/>
                  </a:lnTo>
                  <a:lnTo>
                    <a:pt x="80" y="182"/>
                  </a:lnTo>
                  <a:lnTo>
                    <a:pt x="13" y="182"/>
                  </a:lnTo>
                  <a:lnTo>
                    <a:pt x="10" y="113"/>
                  </a:lnTo>
                  <a:lnTo>
                    <a:pt x="6" y="45"/>
                  </a:lnTo>
                  <a:lnTo>
                    <a:pt x="0" y="30"/>
                  </a:lnTo>
                  <a:lnTo>
                    <a:pt x="4" y="18"/>
                  </a:lnTo>
                  <a:lnTo>
                    <a:pt x="1" y="10"/>
                  </a:lnTo>
                  <a:lnTo>
                    <a:pt x="5" y="0"/>
                  </a:lnTo>
                  <a:lnTo>
                    <a:pt x="27" y="0"/>
                  </a:lnTo>
                  <a:lnTo>
                    <a:pt x="43" y="5"/>
                  </a:lnTo>
                  <a:lnTo>
                    <a:pt x="60" y="10"/>
                  </a:lnTo>
                  <a:lnTo>
                    <a:pt x="67" y="13"/>
                  </a:lnTo>
                  <a:lnTo>
                    <a:pt x="79" y="8"/>
                  </a:lnTo>
                  <a:lnTo>
                    <a:pt x="85" y="2"/>
                  </a:lnTo>
                  <a:lnTo>
                    <a:pt x="99" y="1"/>
                  </a:lnTo>
                  <a:lnTo>
                    <a:pt x="111" y="3"/>
                  </a:lnTo>
                  <a:lnTo>
                    <a:pt x="116" y="13"/>
                  </a:lnTo>
                  <a:lnTo>
                    <a:pt x="120" y="6"/>
                  </a:lnTo>
                  <a:lnTo>
                    <a:pt x="132" y="10"/>
                  </a:lnTo>
                  <a:lnTo>
                    <a:pt x="145" y="12"/>
                  </a:lnTo>
                  <a:lnTo>
                    <a:pt x="152" y="8"/>
                  </a:lnTo>
                  <a:lnTo>
                    <a:pt x="152" y="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79" name="Freeform 82">
              <a:extLst>
                <a:ext uri="{FF2B5EF4-FFF2-40B4-BE49-F238E27FC236}">
                  <a16:creationId xmlns:a16="http://schemas.microsoft.com/office/drawing/2014/main" id="{96B1DC47-7EB2-300E-75A0-49416ABA2A98}"/>
                </a:ext>
              </a:extLst>
            </p:cNvPr>
            <p:cNvSpPr>
              <a:spLocks/>
            </p:cNvSpPr>
            <p:nvPr/>
          </p:nvSpPr>
          <p:spPr bwMode="auto">
            <a:xfrm>
              <a:off x="6772602" y="3796662"/>
              <a:ext cx="211152" cy="192790"/>
            </a:xfrm>
            <a:custGeom>
              <a:avLst/>
              <a:gdLst>
                <a:gd name="T0" fmla="*/ 115 w 115"/>
                <a:gd name="T1" fmla="*/ 100 h 105"/>
                <a:gd name="T2" fmla="*/ 110 w 115"/>
                <a:gd name="T3" fmla="*/ 105 h 105"/>
                <a:gd name="T4" fmla="*/ 102 w 115"/>
                <a:gd name="T5" fmla="*/ 103 h 105"/>
                <a:gd name="T6" fmla="*/ 96 w 115"/>
                <a:gd name="T7" fmla="*/ 97 h 105"/>
                <a:gd name="T8" fmla="*/ 89 w 115"/>
                <a:gd name="T9" fmla="*/ 86 h 105"/>
                <a:gd name="T10" fmla="*/ 82 w 115"/>
                <a:gd name="T11" fmla="*/ 80 h 105"/>
                <a:gd name="T12" fmla="*/ 77 w 115"/>
                <a:gd name="T13" fmla="*/ 74 h 105"/>
                <a:gd name="T14" fmla="*/ 62 w 115"/>
                <a:gd name="T15" fmla="*/ 66 h 105"/>
                <a:gd name="T16" fmla="*/ 50 w 115"/>
                <a:gd name="T17" fmla="*/ 66 h 105"/>
                <a:gd name="T18" fmla="*/ 47 w 115"/>
                <a:gd name="T19" fmla="*/ 62 h 105"/>
                <a:gd name="T20" fmla="*/ 37 w 115"/>
                <a:gd name="T21" fmla="*/ 66 h 105"/>
                <a:gd name="T22" fmla="*/ 26 w 115"/>
                <a:gd name="T23" fmla="*/ 57 h 105"/>
                <a:gd name="T24" fmla="*/ 22 w 115"/>
                <a:gd name="T25" fmla="*/ 71 h 105"/>
                <a:gd name="T26" fmla="*/ 2 w 115"/>
                <a:gd name="T27" fmla="*/ 68 h 105"/>
                <a:gd name="T28" fmla="*/ 0 w 115"/>
                <a:gd name="T29" fmla="*/ 60 h 105"/>
                <a:gd name="T30" fmla="*/ 6 w 115"/>
                <a:gd name="T31" fmla="*/ 32 h 105"/>
                <a:gd name="T32" fmla="*/ 7 w 115"/>
                <a:gd name="T33" fmla="*/ 20 h 105"/>
                <a:gd name="T34" fmla="*/ 12 w 115"/>
                <a:gd name="T35" fmla="*/ 14 h 105"/>
                <a:gd name="T36" fmla="*/ 24 w 115"/>
                <a:gd name="T37" fmla="*/ 11 h 105"/>
                <a:gd name="T38" fmla="*/ 32 w 115"/>
                <a:gd name="T39" fmla="*/ 0 h 105"/>
                <a:gd name="T40" fmla="*/ 42 w 115"/>
                <a:gd name="T41" fmla="*/ 22 h 105"/>
                <a:gd name="T42" fmla="*/ 48 w 115"/>
                <a:gd name="T43" fmla="*/ 39 h 105"/>
                <a:gd name="T44" fmla="*/ 58 w 115"/>
                <a:gd name="T45" fmla="*/ 48 h 105"/>
                <a:gd name="T46" fmla="*/ 82 w 115"/>
                <a:gd name="T47" fmla="*/ 66 h 105"/>
                <a:gd name="T48" fmla="*/ 91 w 115"/>
                <a:gd name="T49" fmla="*/ 77 h 105"/>
                <a:gd name="T50" fmla="*/ 101 w 115"/>
                <a:gd name="T51" fmla="*/ 88 h 105"/>
                <a:gd name="T52" fmla="*/ 106 w 115"/>
                <a:gd name="T53" fmla="*/ 95 h 105"/>
                <a:gd name="T54" fmla="*/ 115 w 115"/>
                <a:gd name="T55" fmla="*/ 100 h 105"/>
                <a:gd name="T56" fmla="*/ 115 w 115"/>
                <a:gd name="T57" fmla="*/ 10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 h="105">
                  <a:moveTo>
                    <a:pt x="115" y="100"/>
                  </a:moveTo>
                  <a:lnTo>
                    <a:pt x="110" y="105"/>
                  </a:lnTo>
                  <a:lnTo>
                    <a:pt x="102" y="103"/>
                  </a:lnTo>
                  <a:lnTo>
                    <a:pt x="96" y="97"/>
                  </a:lnTo>
                  <a:lnTo>
                    <a:pt x="89" y="86"/>
                  </a:lnTo>
                  <a:lnTo>
                    <a:pt x="82" y="80"/>
                  </a:lnTo>
                  <a:lnTo>
                    <a:pt x="77" y="74"/>
                  </a:lnTo>
                  <a:lnTo>
                    <a:pt x="62" y="66"/>
                  </a:lnTo>
                  <a:lnTo>
                    <a:pt x="50" y="66"/>
                  </a:lnTo>
                  <a:lnTo>
                    <a:pt x="47" y="62"/>
                  </a:lnTo>
                  <a:lnTo>
                    <a:pt x="37" y="66"/>
                  </a:lnTo>
                  <a:lnTo>
                    <a:pt x="26" y="57"/>
                  </a:lnTo>
                  <a:lnTo>
                    <a:pt x="22" y="71"/>
                  </a:lnTo>
                  <a:lnTo>
                    <a:pt x="2" y="68"/>
                  </a:lnTo>
                  <a:lnTo>
                    <a:pt x="0" y="60"/>
                  </a:lnTo>
                  <a:lnTo>
                    <a:pt x="6" y="32"/>
                  </a:lnTo>
                  <a:lnTo>
                    <a:pt x="7" y="20"/>
                  </a:lnTo>
                  <a:lnTo>
                    <a:pt x="12" y="14"/>
                  </a:lnTo>
                  <a:lnTo>
                    <a:pt x="24" y="11"/>
                  </a:lnTo>
                  <a:lnTo>
                    <a:pt x="32" y="0"/>
                  </a:lnTo>
                  <a:lnTo>
                    <a:pt x="42" y="22"/>
                  </a:lnTo>
                  <a:lnTo>
                    <a:pt x="48" y="39"/>
                  </a:lnTo>
                  <a:lnTo>
                    <a:pt x="58" y="48"/>
                  </a:lnTo>
                  <a:lnTo>
                    <a:pt x="82" y="66"/>
                  </a:lnTo>
                  <a:lnTo>
                    <a:pt x="91" y="77"/>
                  </a:lnTo>
                  <a:lnTo>
                    <a:pt x="101" y="88"/>
                  </a:lnTo>
                  <a:lnTo>
                    <a:pt x="106" y="95"/>
                  </a:lnTo>
                  <a:lnTo>
                    <a:pt x="115" y="100"/>
                  </a:lnTo>
                  <a:lnTo>
                    <a:pt x="115" y="10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80" name="Freeform 83">
              <a:extLst>
                <a:ext uri="{FF2B5EF4-FFF2-40B4-BE49-F238E27FC236}">
                  <a16:creationId xmlns:a16="http://schemas.microsoft.com/office/drawing/2014/main" id="{FC3442CC-B363-0B0A-6CCA-E9B4A927D8B4}"/>
                </a:ext>
              </a:extLst>
            </p:cNvPr>
            <p:cNvSpPr>
              <a:spLocks/>
            </p:cNvSpPr>
            <p:nvPr/>
          </p:nvSpPr>
          <p:spPr bwMode="auto">
            <a:xfrm>
              <a:off x="6241968" y="2368178"/>
              <a:ext cx="119346" cy="69773"/>
            </a:xfrm>
            <a:custGeom>
              <a:avLst/>
              <a:gdLst>
                <a:gd name="T0" fmla="*/ 63 w 65"/>
                <a:gd name="T1" fmla="*/ 2 h 38"/>
                <a:gd name="T2" fmla="*/ 65 w 65"/>
                <a:gd name="T3" fmla="*/ 5 h 38"/>
                <a:gd name="T4" fmla="*/ 57 w 65"/>
                <a:gd name="T5" fmla="*/ 15 h 38"/>
                <a:gd name="T6" fmla="*/ 65 w 65"/>
                <a:gd name="T7" fmla="*/ 32 h 38"/>
                <a:gd name="T8" fmla="*/ 60 w 65"/>
                <a:gd name="T9" fmla="*/ 38 h 38"/>
                <a:gd name="T10" fmla="*/ 49 w 65"/>
                <a:gd name="T11" fmla="*/ 38 h 38"/>
                <a:gd name="T12" fmla="*/ 35 w 65"/>
                <a:gd name="T13" fmla="*/ 31 h 38"/>
                <a:gd name="T14" fmla="*/ 29 w 65"/>
                <a:gd name="T15" fmla="*/ 29 h 38"/>
                <a:gd name="T16" fmla="*/ 18 w 65"/>
                <a:gd name="T17" fmla="*/ 32 h 38"/>
                <a:gd name="T18" fmla="*/ 17 w 65"/>
                <a:gd name="T19" fmla="*/ 21 h 38"/>
                <a:gd name="T20" fmla="*/ 13 w 65"/>
                <a:gd name="T21" fmla="*/ 24 h 38"/>
                <a:gd name="T22" fmla="*/ 3 w 65"/>
                <a:gd name="T23" fmla="*/ 18 h 38"/>
                <a:gd name="T24" fmla="*/ 0 w 65"/>
                <a:gd name="T25" fmla="*/ 7 h 38"/>
                <a:gd name="T26" fmla="*/ 17 w 65"/>
                <a:gd name="T27" fmla="*/ 2 h 38"/>
                <a:gd name="T28" fmla="*/ 34 w 65"/>
                <a:gd name="T29" fmla="*/ 0 h 38"/>
                <a:gd name="T30" fmla="*/ 49 w 65"/>
                <a:gd name="T31" fmla="*/ 3 h 38"/>
                <a:gd name="T32" fmla="*/ 63 w 65"/>
                <a:gd name="T33" fmla="*/ 2 h 38"/>
                <a:gd name="T34" fmla="*/ 63 w 65"/>
                <a:gd name="T35"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38">
                  <a:moveTo>
                    <a:pt x="63" y="2"/>
                  </a:moveTo>
                  <a:lnTo>
                    <a:pt x="65" y="5"/>
                  </a:lnTo>
                  <a:lnTo>
                    <a:pt x="57" y="15"/>
                  </a:lnTo>
                  <a:lnTo>
                    <a:pt x="65" y="32"/>
                  </a:lnTo>
                  <a:lnTo>
                    <a:pt x="60" y="38"/>
                  </a:lnTo>
                  <a:lnTo>
                    <a:pt x="49" y="38"/>
                  </a:lnTo>
                  <a:lnTo>
                    <a:pt x="35" y="31"/>
                  </a:lnTo>
                  <a:lnTo>
                    <a:pt x="29" y="29"/>
                  </a:lnTo>
                  <a:lnTo>
                    <a:pt x="18" y="32"/>
                  </a:lnTo>
                  <a:lnTo>
                    <a:pt x="17" y="21"/>
                  </a:lnTo>
                  <a:lnTo>
                    <a:pt x="13" y="24"/>
                  </a:lnTo>
                  <a:lnTo>
                    <a:pt x="3" y="18"/>
                  </a:lnTo>
                  <a:lnTo>
                    <a:pt x="0" y="7"/>
                  </a:lnTo>
                  <a:lnTo>
                    <a:pt x="17" y="2"/>
                  </a:lnTo>
                  <a:lnTo>
                    <a:pt x="34" y="0"/>
                  </a:lnTo>
                  <a:lnTo>
                    <a:pt x="49" y="3"/>
                  </a:lnTo>
                  <a:lnTo>
                    <a:pt x="63" y="2"/>
                  </a:lnTo>
                  <a:lnTo>
                    <a:pt x="63" y="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81" name="Freeform 84">
              <a:extLst>
                <a:ext uri="{FF2B5EF4-FFF2-40B4-BE49-F238E27FC236}">
                  <a16:creationId xmlns:a16="http://schemas.microsoft.com/office/drawing/2014/main" id="{791ACBD8-7053-1463-209C-25DDDFA32069}"/>
                </a:ext>
              </a:extLst>
            </p:cNvPr>
            <p:cNvSpPr>
              <a:spLocks/>
            </p:cNvSpPr>
            <p:nvPr/>
          </p:nvSpPr>
          <p:spPr bwMode="auto">
            <a:xfrm>
              <a:off x="6677123" y="3901320"/>
              <a:ext cx="455354" cy="403942"/>
            </a:xfrm>
            <a:custGeom>
              <a:avLst/>
              <a:gdLst>
                <a:gd name="T0" fmla="*/ 102 w 248"/>
                <a:gd name="T1" fmla="*/ 9 h 220"/>
                <a:gd name="T2" fmla="*/ 114 w 248"/>
                <a:gd name="T3" fmla="*/ 9 h 220"/>
                <a:gd name="T4" fmla="*/ 129 w 248"/>
                <a:gd name="T5" fmla="*/ 17 h 220"/>
                <a:gd name="T6" fmla="*/ 134 w 248"/>
                <a:gd name="T7" fmla="*/ 23 h 220"/>
                <a:gd name="T8" fmla="*/ 141 w 248"/>
                <a:gd name="T9" fmla="*/ 29 h 220"/>
                <a:gd name="T10" fmla="*/ 148 w 248"/>
                <a:gd name="T11" fmla="*/ 40 h 220"/>
                <a:gd name="T12" fmla="*/ 154 w 248"/>
                <a:gd name="T13" fmla="*/ 46 h 220"/>
                <a:gd name="T14" fmla="*/ 149 w 248"/>
                <a:gd name="T15" fmla="*/ 54 h 220"/>
                <a:gd name="T16" fmla="*/ 143 w 248"/>
                <a:gd name="T17" fmla="*/ 63 h 220"/>
                <a:gd name="T18" fmla="*/ 145 w 248"/>
                <a:gd name="T19" fmla="*/ 69 h 220"/>
                <a:gd name="T20" fmla="*/ 145 w 248"/>
                <a:gd name="T21" fmla="*/ 75 h 220"/>
                <a:gd name="T22" fmla="*/ 155 w 248"/>
                <a:gd name="T23" fmla="*/ 75 h 220"/>
                <a:gd name="T24" fmla="*/ 159 w 248"/>
                <a:gd name="T25" fmla="*/ 74 h 220"/>
                <a:gd name="T26" fmla="*/ 162 w 248"/>
                <a:gd name="T27" fmla="*/ 77 h 220"/>
                <a:gd name="T28" fmla="*/ 159 w 248"/>
                <a:gd name="T29" fmla="*/ 84 h 220"/>
                <a:gd name="T30" fmla="*/ 165 w 248"/>
                <a:gd name="T31" fmla="*/ 94 h 220"/>
                <a:gd name="T32" fmla="*/ 172 w 248"/>
                <a:gd name="T33" fmla="*/ 103 h 220"/>
                <a:gd name="T34" fmla="*/ 179 w 248"/>
                <a:gd name="T35" fmla="*/ 111 h 220"/>
                <a:gd name="T36" fmla="*/ 234 w 248"/>
                <a:gd name="T37" fmla="*/ 133 h 220"/>
                <a:gd name="T38" fmla="*/ 248 w 248"/>
                <a:gd name="T39" fmla="*/ 133 h 220"/>
                <a:gd name="T40" fmla="*/ 202 w 248"/>
                <a:gd name="T41" fmla="*/ 190 h 220"/>
                <a:gd name="T42" fmla="*/ 180 w 248"/>
                <a:gd name="T43" fmla="*/ 191 h 220"/>
                <a:gd name="T44" fmla="*/ 165 w 248"/>
                <a:gd name="T45" fmla="*/ 204 h 220"/>
                <a:gd name="T46" fmla="*/ 155 w 248"/>
                <a:gd name="T47" fmla="*/ 204 h 220"/>
                <a:gd name="T48" fmla="*/ 151 w 248"/>
                <a:gd name="T49" fmla="*/ 211 h 220"/>
                <a:gd name="T50" fmla="*/ 139 w 248"/>
                <a:gd name="T51" fmla="*/ 211 h 220"/>
                <a:gd name="T52" fmla="*/ 132 w 248"/>
                <a:gd name="T53" fmla="*/ 204 h 220"/>
                <a:gd name="T54" fmla="*/ 117 w 248"/>
                <a:gd name="T55" fmla="*/ 212 h 220"/>
                <a:gd name="T56" fmla="*/ 112 w 248"/>
                <a:gd name="T57" fmla="*/ 220 h 220"/>
                <a:gd name="T58" fmla="*/ 101 w 248"/>
                <a:gd name="T59" fmla="*/ 218 h 220"/>
                <a:gd name="T60" fmla="*/ 97 w 248"/>
                <a:gd name="T61" fmla="*/ 216 h 220"/>
                <a:gd name="T62" fmla="*/ 93 w 248"/>
                <a:gd name="T63" fmla="*/ 217 h 220"/>
                <a:gd name="T64" fmla="*/ 88 w 248"/>
                <a:gd name="T65" fmla="*/ 217 h 220"/>
                <a:gd name="T66" fmla="*/ 66 w 248"/>
                <a:gd name="T67" fmla="*/ 200 h 220"/>
                <a:gd name="T68" fmla="*/ 54 w 248"/>
                <a:gd name="T69" fmla="*/ 200 h 220"/>
                <a:gd name="T70" fmla="*/ 49 w 248"/>
                <a:gd name="T71" fmla="*/ 194 h 220"/>
                <a:gd name="T72" fmla="*/ 48 w 248"/>
                <a:gd name="T73" fmla="*/ 183 h 220"/>
                <a:gd name="T74" fmla="*/ 40 w 248"/>
                <a:gd name="T75" fmla="*/ 180 h 220"/>
                <a:gd name="T76" fmla="*/ 30 w 248"/>
                <a:gd name="T77" fmla="*/ 160 h 220"/>
                <a:gd name="T78" fmla="*/ 22 w 248"/>
                <a:gd name="T79" fmla="*/ 155 h 220"/>
                <a:gd name="T80" fmla="*/ 19 w 248"/>
                <a:gd name="T81" fmla="*/ 148 h 220"/>
                <a:gd name="T82" fmla="*/ 10 w 248"/>
                <a:gd name="T83" fmla="*/ 138 h 220"/>
                <a:gd name="T84" fmla="*/ 0 w 248"/>
                <a:gd name="T85" fmla="*/ 137 h 220"/>
                <a:gd name="T86" fmla="*/ 5 w 248"/>
                <a:gd name="T87" fmla="*/ 126 h 220"/>
                <a:gd name="T88" fmla="*/ 14 w 248"/>
                <a:gd name="T89" fmla="*/ 126 h 220"/>
                <a:gd name="T90" fmla="*/ 17 w 248"/>
                <a:gd name="T91" fmla="*/ 120 h 220"/>
                <a:gd name="T92" fmla="*/ 16 w 248"/>
                <a:gd name="T93" fmla="*/ 105 h 220"/>
                <a:gd name="T94" fmla="*/ 16 w 248"/>
                <a:gd name="T95" fmla="*/ 103 h 220"/>
                <a:gd name="T96" fmla="*/ 20 w 248"/>
                <a:gd name="T97" fmla="*/ 83 h 220"/>
                <a:gd name="T98" fmla="*/ 28 w 248"/>
                <a:gd name="T99" fmla="*/ 77 h 220"/>
                <a:gd name="T100" fmla="*/ 30 w 248"/>
                <a:gd name="T101" fmla="*/ 70 h 220"/>
                <a:gd name="T102" fmla="*/ 37 w 248"/>
                <a:gd name="T103" fmla="*/ 55 h 220"/>
                <a:gd name="T104" fmla="*/ 46 w 248"/>
                <a:gd name="T105" fmla="*/ 46 h 220"/>
                <a:gd name="T106" fmla="*/ 52 w 248"/>
                <a:gd name="T107" fmla="*/ 27 h 220"/>
                <a:gd name="T108" fmla="*/ 54 w 248"/>
                <a:gd name="T109" fmla="*/ 11 h 220"/>
                <a:gd name="T110" fmla="*/ 74 w 248"/>
                <a:gd name="T111" fmla="*/ 14 h 220"/>
                <a:gd name="T112" fmla="*/ 78 w 248"/>
                <a:gd name="T113" fmla="*/ 0 h 220"/>
                <a:gd name="T114" fmla="*/ 89 w 248"/>
                <a:gd name="T115" fmla="*/ 9 h 220"/>
                <a:gd name="T116" fmla="*/ 99 w 248"/>
                <a:gd name="T117" fmla="*/ 5 h 220"/>
                <a:gd name="T118" fmla="*/ 102 w 248"/>
                <a:gd name="T119" fmla="*/ 9 h 220"/>
                <a:gd name="T120" fmla="*/ 102 w 248"/>
                <a:gd name="T121" fmla="*/ 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8" h="220">
                  <a:moveTo>
                    <a:pt x="102" y="9"/>
                  </a:moveTo>
                  <a:lnTo>
                    <a:pt x="114" y="9"/>
                  </a:lnTo>
                  <a:lnTo>
                    <a:pt x="129" y="17"/>
                  </a:lnTo>
                  <a:lnTo>
                    <a:pt x="134" y="23"/>
                  </a:lnTo>
                  <a:lnTo>
                    <a:pt x="141" y="29"/>
                  </a:lnTo>
                  <a:lnTo>
                    <a:pt x="148" y="40"/>
                  </a:lnTo>
                  <a:lnTo>
                    <a:pt x="154" y="46"/>
                  </a:lnTo>
                  <a:lnTo>
                    <a:pt x="149" y="54"/>
                  </a:lnTo>
                  <a:lnTo>
                    <a:pt x="143" y="63"/>
                  </a:lnTo>
                  <a:lnTo>
                    <a:pt x="145" y="69"/>
                  </a:lnTo>
                  <a:lnTo>
                    <a:pt x="145" y="75"/>
                  </a:lnTo>
                  <a:lnTo>
                    <a:pt x="155" y="75"/>
                  </a:lnTo>
                  <a:lnTo>
                    <a:pt x="159" y="74"/>
                  </a:lnTo>
                  <a:lnTo>
                    <a:pt x="162" y="77"/>
                  </a:lnTo>
                  <a:lnTo>
                    <a:pt x="159" y="84"/>
                  </a:lnTo>
                  <a:lnTo>
                    <a:pt x="165" y="94"/>
                  </a:lnTo>
                  <a:lnTo>
                    <a:pt x="172" y="103"/>
                  </a:lnTo>
                  <a:lnTo>
                    <a:pt x="179" y="111"/>
                  </a:lnTo>
                  <a:lnTo>
                    <a:pt x="234" y="133"/>
                  </a:lnTo>
                  <a:lnTo>
                    <a:pt x="248" y="133"/>
                  </a:lnTo>
                  <a:lnTo>
                    <a:pt x="202" y="190"/>
                  </a:lnTo>
                  <a:lnTo>
                    <a:pt x="180" y="191"/>
                  </a:lnTo>
                  <a:lnTo>
                    <a:pt x="165" y="204"/>
                  </a:lnTo>
                  <a:lnTo>
                    <a:pt x="155" y="204"/>
                  </a:lnTo>
                  <a:lnTo>
                    <a:pt x="151" y="211"/>
                  </a:lnTo>
                  <a:lnTo>
                    <a:pt x="139" y="211"/>
                  </a:lnTo>
                  <a:lnTo>
                    <a:pt x="132" y="204"/>
                  </a:lnTo>
                  <a:lnTo>
                    <a:pt x="117" y="212"/>
                  </a:lnTo>
                  <a:lnTo>
                    <a:pt x="112" y="220"/>
                  </a:lnTo>
                  <a:lnTo>
                    <a:pt x="101" y="218"/>
                  </a:lnTo>
                  <a:lnTo>
                    <a:pt x="97" y="216"/>
                  </a:lnTo>
                  <a:lnTo>
                    <a:pt x="93" y="217"/>
                  </a:lnTo>
                  <a:lnTo>
                    <a:pt x="88" y="217"/>
                  </a:lnTo>
                  <a:lnTo>
                    <a:pt x="66" y="200"/>
                  </a:lnTo>
                  <a:lnTo>
                    <a:pt x="54" y="200"/>
                  </a:lnTo>
                  <a:lnTo>
                    <a:pt x="49" y="194"/>
                  </a:lnTo>
                  <a:lnTo>
                    <a:pt x="48" y="183"/>
                  </a:lnTo>
                  <a:lnTo>
                    <a:pt x="40" y="180"/>
                  </a:lnTo>
                  <a:lnTo>
                    <a:pt x="30" y="160"/>
                  </a:lnTo>
                  <a:lnTo>
                    <a:pt x="22" y="155"/>
                  </a:lnTo>
                  <a:lnTo>
                    <a:pt x="19" y="148"/>
                  </a:lnTo>
                  <a:lnTo>
                    <a:pt x="10" y="138"/>
                  </a:lnTo>
                  <a:lnTo>
                    <a:pt x="0" y="137"/>
                  </a:lnTo>
                  <a:lnTo>
                    <a:pt x="5" y="126"/>
                  </a:lnTo>
                  <a:lnTo>
                    <a:pt x="14" y="126"/>
                  </a:lnTo>
                  <a:lnTo>
                    <a:pt x="17" y="120"/>
                  </a:lnTo>
                  <a:lnTo>
                    <a:pt x="16" y="105"/>
                  </a:lnTo>
                  <a:lnTo>
                    <a:pt x="16" y="103"/>
                  </a:lnTo>
                  <a:lnTo>
                    <a:pt x="20" y="83"/>
                  </a:lnTo>
                  <a:lnTo>
                    <a:pt x="28" y="77"/>
                  </a:lnTo>
                  <a:lnTo>
                    <a:pt x="30" y="70"/>
                  </a:lnTo>
                  <a:lnTo>
                    <a:pt x="37" y="55"/>
                  </a:lnTo>
                  <a:lnTo>
                    <a:pt x="46" y="46"/>
                  </a:lnTo>
                  <a:lnTo>
                    <a:pt x="52" y="27"/>
                  </a:lnTo>
                  <a:lnTo>
                    <a:pt x="54" y="11"/>
                  </a:lnTo>
                  <a:lnTo>
                    <a:pt x="74" y="14"/>
                  </a:lnTo>
                  <a:lnTo>
                    <a:pt x="78" y="0"/>
                  </a:lnTo>
                  <a:lnTo>
                    <a:pt x="89" y="9"/>
                  </a:lnTo>
                  <a:lnTo>
                    <a:pt x="99" y="5"/>
                  </a:lnTo>
                  <a:lnTo>
                    <a:pt x="102" y="9"/>
                  </a:lnTo>
                  <a:lnTo>
                    <a:pt x="102" y="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82" name="Freeform 85">
              <a:extLst>
                <a:ext uri="{FF2B5EF4-FFF2-40B4-BE49-F238E27FC236}">
                  <a16:creationId xmlns:a16="http://schemas.microsoft.com/office/drawing/2014/main" id="{172BBC22-2A84-0B30-CA52-746D4D74EFF2}"/>
                </a:ext>
              </a:extLst>
            </p:cNvPr>
            <p:cNvSpPr>
              <a:spLocks/>
            </p:cNvSpPr>
            <p:nvPr/>
          </p:nvSpPr>
          <p:spPr bwMode="auto">
            <a:xfrm>
              <a:off x="6126295" y="2045023"/>
              <a:ext cx="291939" cy="315809"/>
            </a:xfrm>
            <a:custGeom>
              <a:avLst/>
              <a:gdLst>
                <a:gd name="T0" fmla="*/ 97 w 159"/>
                <a:gd name="T1" fmla="*/ 17 h 172"/>
                <a:gd name="T2" fmla="*/ 98 w 159"/>
                <a:gd name="T3" fmla="*/ 29 h 172"/>
                <a:gd name="T4" fmla="*/ 120 w 159"/>
                <a:gd name="T5" fmla="*/ 39 h 172"/>
                <a:gd name="T6" fmla="*/ 112 w 159"/>
                <a:gd name="T7" fmla="*/ 51 h 172"/>
                <a:gd name="T8" fmla="*/ 131 w 159"/>
                <a:gd name="T9" fmla="*/ 70 h 172"/>
                <a:gd name="T10" fmla="*/ 126 w 159"/>
                <a:gd name="T11" fmla="*/ 85 h 172"/>
                <a:gd name="T12" fmla="*/ 140 w 159"/>
                <a:gd name="T13" fmla="*/ 97 h 172"/>
                <a:gd name="T14" fmla="*/ 137 w 159"/>
                <a:gd name="T15" fmla="*/ 109 h 172"/>
                <a:gd name="T16" fmla="*/ 159 w 159"/>
                <a:gd name="T17" fmla="*/ 120 h 172"/>
                <a:gd name="T18" fmla="*/ 157 w 159"/>
                <a:gd name="T19" fmla="*/ 129 h 172"/>
                <a:gd name="T20" fmla="*/ 146 w 159"/>
                <a:gd name="T21" fmla="*/ 138 h 172"/>
                <a:gd name="T22" fmla="*/ 123 w 159"/>
                <a:gd name="T23" fmla="*/ 160 h 172"/>
                <a:gd name="T24" fmla="*/ 99 w 159"/>
                <a:gd name="T25" fmla="*/ 162 h 172"/>
                <a:gd name="T26" fmla="*/ 77 w 159"/>
                <a:gd name="T27" fmla="*/ 168 h 172"/>
                <a:gd name="T28" fmla="*/ 55 w 159"/>
                <a:gd name="T29" fmla="*/ 172 h 172"/>
                <a:gd name="T30" fmla="*/ 46 w 159"/>
                <a:gd name="T31" fmla="*/ 163 h 172"/>
                <a:gd name="T32" fmla="*/ 32 w 159"/>
                <a:gd name="T33" fmla="*/ 157 h 172"/>
                <a:gd name="T34" fmla="*/ 32 w 159"/>
                <a:gd name="T35" fmla="*/ 140 h 172"/>
                <a:gd name="T36" fmla="*/ 23 w 159"/>
                <a:gd name="T37" fmla="*/ 124 h 172"/>
                <a:gd name="T38" fmla="*/ 29 w 159"/>
                <a:gd name="T39" fmla="*/ 114 h 172"/>
                <a:gd name="T40" fmla="*/ 38 w 159"/>
                <a:gd name="T41" fmla="*/ 104 h 172"/>
                <a:gd name="T42" fmla="*/ 64 w 159"/>
                <a:gd name="T43" fmla="*/ 86 h 172"/>
                <a:gd name="T44" fmla="*/ 72 w 159"/>
                <a:gd name="T45" fmla="*/ 82 h 172"/>
                <a:gd name="T46" fmla="*/ 69 w 159"/>
                <a:gd name="T47" fmla="*/ 74 h 172"/>
                <a:gd name="T48" fmla="*/ 50 w 159"/>
                <a:gd name="T49" fmla="*/ 67 h 172"/>
                <a:gd name="T50" fmla="*/ 45 w 159"/>
                <a:gd name="T51" fmla="*/ 60 h 172"/>
                <a:gd name="T52" fmla="*/ 39 w 159"/>
                <a:gd name="T53" fmla="*/ 35 h 172"/>
                <a:gd name="T54" fmla="*/ 18 w 159"/>
                <a:gd name="T55" fmla="*/ 24 h 172"/>
                <a:gd name="T56" fmla="*/ 0 w 159"/>
                <a:gd name="T57" fmla="*/ 17 h 172"/>
                <a:gd name="T58" fmla="*/ 6 w 159"/>
                <a:gd name="T59" fmla="*/ 12 h 172"/>
                <a:gd name="T60" fmla="*/ 22 w 159"/>
                <a:gd name="T61" fmla="*/ 20 h 172"/>
                <a:gd name="T62" fmla="*/ 37 w 159"/>
                <a:gd name="T63" fmla="*/ 20 h 172"/>
                <a:gd name="T64" fmla="*/ 52 w 159"/>
                <a:gd name="T65" fmla="*/ 24 h 172"/>
                <a:gd name="T66" fmla="*/ 61 w 159"/>
                <a:gd name="T67" fmla="*/ 17 h 172"/>
                <a:gd name="T68" fmla="*/ 65 w 159"/>
                <a:gd name="T69" fmla="*/ 5 h 172"/>
                <a:gd name="T70" fmla="*/ 82 w 159"/>
                <a:gd name="T71" fmla="*/ 0 h 172"/>
                <a:gd name="T72" fmla="*/ 100 w 159"/>
                <a:gd name="T73" fmla="*/ 6 h 172"/>
                <a:gd name="T74" fmla="*/ 97 w 159"/>
                <a:gd name="T75" fmla="*/ 17 h 172"/>
                <a:gd name="T76" fmla="*/ 97 w 159"/>
                <a:gd name="T77" fmla="*/ 1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9" h="172">
                  <a:moveTo>
                    <a:pt x="97" y="17"/>
                  </a:moveTo>
                  <a:lnTo>
                    <a:pt x="98" y="29"/>
                  </a:lnTo>
                  <a:lnTo>
                    <a:pt x="120" y="39"/>
                  </a:lnTo>
                  <a:lnTo>
                    <a:pt x="112" y="51"/>
                  </a:lnTo>
                  <a:lnTo>
                    <a:pt x="131" y="70"/>
                  </a:lnTo>
                  <a:lnTo>
                    <a:pt x="126" y="85"/>
                  </a:lnTo>
                  <a:lnTo>
                    <a:pt x="140" y="97"/>
                  </a:lnTo>
                  <a:lnTo>
                    <a:pt x="137" y="109"/>
                  </a:lnTo>
                  <a:lnTo>
                    <a:pt x="159" y="120"/>
                  </a:lnTo>
                  <a:lnTo>
                    <a:pt x="157" y="129"/>
                  </a:lnTo>
                  <a:lnTo>
                    <a:pt x="146" y="138"/>
                  </a:lnTo>
                  <a:lnTo>
                    <a:pt x="123" y="160"/>
                  </a:lnTo>
                  <a:lnTo>
                    <a:pt x="99" y="162"/>
                  </a:lnTo>
                  <a:lnTo>
                    <a:pt x="77" y="168"/>
                  </a:lnTo>
                  <a:lnTo>
                    <a:pt x="55" y="172"/>
                  </a:lnTo>
                  <a:lnTo>
                    <a:pt x="46" y="163"/>
                  </a:lnTo>
                  <a:lnTo>
                    <a:pt x="32" y="157"/>
                  </a:lnTo>
                  <a:lnTo>
                    <a:pt x="32" y="140"/>
                  </a:lnTo>
                  <a:lnTo>
                    <a:pt x="23" y="124"/>
                  </a:lnTo>
                  <a:lnTo>
                    <a:pt x="29" y="114"/>
                  </a:lnTo>
                  <a:lnTo>
                    <a:pt x="38" y="104"/>
                  </a:lnTo>
                  <a:lnTo>
                    <a:pt x="64" y="86"/>
                  </a:lnTo>
                  <a:lnTo>
                    <a:pt x="72" y="82"/>
                  </a:lnTo>
                  <a:lnTo>
                    <a:pt x="69" y="74"/>
                  </a:lnTo>
                  <a:lnTo>
                    <a:pt x="50" y="67"/>
                  </a:lnTo>
                  <a:lnTo>
                    <a:pt x="45" y="60"/>
                  </a:lnTo>
                  <a:lnTo>
                    <a:pt x="39" y="35"/>
                  </a:lnTo>
                  <a:lnTo>
                    <a:pt x="18" y="24"/>
                  </a:lnTo>
                  <a:lnTo>
                    <a:pt x="0" y="17"/>
                  </a:lnTo>
                  <a:lnTo>
                    <a:pt x="6" y="12"/>
                  </a:lnTo>
                  <a:lnTo>
                    <a:pt x="22" y="20"/>
                  </a:lnTo>
                  <a:lnTo>
                    <a:pt x="37" y="20"/>
                  </a:lnTo>
                  <a:lnTo>
                    <a:pt x="52" y="24"/>
                  </a:lnTo>
                  <a:lnTo>
                    <a:pt x="61" y="17"/>
                  </a:lnTo>
                  <a:lnTo>
                    <a:pt x="65" y="5"/>
                  </a:lnTo>
                  <a:lnTo>
                    <a:pt x="82" y="0"/>
                  </a:lnTo>
                  <a:lnTo>
                    <a:pt x="100" y="6"/>
                  </a:lnTo>
                  <a:lnTo>
                    <a:pt x="97" y="17"/>
                  </a:lnTo>
                  <a:lnTo>
                    <a:pt x="97" y="1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83" name="Freeform 86">
              <a:extLst>
                <a:ext uri="{FF2B5EF4-FFF2-40B4-BE49-F238E27FC236}">
                  <a16:creationId xmlns:a16="http://schemas.microsoft.com/office/drawing/2014/main" id="{96C747D2-D049-2757-F461-F538147EF64D}"/>
                </a:ext>
              </a:extLst>
            </p:cNvPr>
            <p:cNvSpPr>
              <a:spLocks/>
            </p:cNvSpPr>
            <p:nvPr/>
          </p:nvSpPr>
          <p:spPr bwMode="auto">
            <a:xfrm>
              <a:off x="5935340" y="4343821"/>
              <a:ext cx="172594" cy="220332"/>
            </a:xfrm>
            <a:custGeom>
              <a:avLst/>
              <a:gdLst>
                <a:gd name="T0" fmla="*/ 72 w 94"/>
                <a:gd name="T1" fmla="*/ 1 h 120"/>
                <a:gd name="T2" fmla="*/ 70 w 94"/>
                <a:gd name="T3" fmla="*/ 9 h 120"/>
                <a:gd name="T4" fmla="*/ 76 w 94"/>
                <a:gd name="T5" fmla="*/ 19 h 120"/>
                <a:gd name="T6" fmla="*/ 88 w 94"/>
                <a:gd name="T7" fmla="*/ 18 h 120"/>
                <a:gd name="T8" fmla="*/ 92 w 94"/>
                <a:gd name="T9" fmla="*/ 21 h 120"/>
                <a:gd name="T10" fmla="*/ 84 w 94"/>
                <a:gd name="T11" fmla="*/ 43 h 120"/>
                <a:gd name="T12" fmla="*/ 93 w 94"/>
                <a:gd name="T13" fmla="*/ 55 h 120"/>
                <a:gd name="T14" fmla="*/ 94 w 94"/>
                <a:gd name="T15" fmla="*/ 70 h 120"/>
                <a:gd name="T16" fmla="*/ 93 w 94"/>
                <a:gd name="T17" fmla="*/ 82 h 120"/>
                <a:gd name="T18" fmla="*/ 87 w 94"/>
                <a:gd name="T19" fmla="*/ 91 h 120"/>
                <a:gd name="T20" fmla="*/ 73 w 94"/>
                <a:gd name="T21" fmla="*/ 90 h 120"/>
                <a:gd name="T22" fmla="*/ 63 w 94"/>
                <a:gd name="T23" fmla="*/ 81 h 120"/>
                <a:gd name="T24" fmla="*/ 62 w 94"/>
                <a:gd name="T25" fmla="*/ 90 h 120"/>
                <a:gd name="T26" fmla="*/ 51 w 94"/>
                <a:gd name="T27" fmla="*/ 92 h 120"/>
                <a:gd name="T28" fmla="*/ 45 w 94"/>
                <a:gd name="T29" fmla="*/ 96 h 120"/>
                <a:gd name="T30" fmla="*/ 51 w 94"/>
                <a:gd name="T31" fmla="*/ 109 h 120"/>
                <a:gd name="T32" fmla="*/ 39 w 94"/>
                <a:gd name="T33" fmla="*/ 120 h 120"/>
                <a:gd name="T34" fmla="*/ 22 w 94"/>
                <a:gd name="T35" fmla="*/ 101 h 120"/>
                <a:gd name="T36" fmla="*/ 10 w 94"/>
                <a:gd name="T37" fmla="*/ 85 h 120"/>
                <a:gd name="T38" fmla="*/ 0 w 94"/>
                <a:gd name="T39" fmla="*/ 65 h 120"/>
                <a:gd name="T40" fmla="*/ 1 w 94"/>
                <a:gd name="T41" fmla="*/ 59 h 120"/>
                <a:gd name="T42" fmla="*/ 5 w 94"/>
                <a:gd name="T43" fmla="*/ 53 h 120"/>
                <a:gd name="T44" fmla="*/ 8 w 94"/>
                <a:gd name="T45" fmla="*/ 39 h 120"/>
                <a:gd name="T46" fmla="*/ 12 w 94"/>
                <a:gd name="T47" fmla="*/ 25 h 120"/>
                <a:gd name="T48" fmla="*/ 17 w 94"/>
                <a:gd name="T49" fmla="*/ 24 h 120"/>
                <a:gd name="T50" fmla="*/ 42 w 94"/>
                <a:gd name="T51" fmla="*/ 24 h 120"/>
                <a:gd name="T52" fmla="*/ 42 w 94"/>
                <a:gd name="T53" fmla="*/ 1 h 120"/>
                <a:gd name="T54" fmla="*/ 50 w 94"/>
                <a:gd name="T55" fmla="*/ 0 h 120"/>
                <a:gd name="T56" fmla="*/ 60 w 94"/>
                <a:gd name="T57" fmla="*/ 2 h 120"/>
                <a:gd name="T58" fmla="*/ 70 w 94"/>
                <a:gd name="T59" fmla="*/ 0 h 120"/>
                <a:gd name="T60" fmla="*/ 72 w 94"/>
                <a:gd name="T61" fmla="*/ 1 h 120"/>
                <a:gd name="T62" fmla="*/ 72 w 94"/>
                <a:gd name="T63"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 h="120">
                  <a:moveTo>
                    <a:pt x="72" y="1"/>
                  </a:moveTo>
                  <a:lnTo>
                    <a:pt x="70" y="9"/>
                  </a:lnTo>
                  <a:lnTo>
                    <a:pt x="76" y="19"/>
                  </a:lnTo>
                  <a:lnTo>
                    <a:pt x="88" y="18"/>
                  </a:lnTo>
                  <a:lnTo>
                    <a:pt x="92" y="21"/>
                  </a:lnTo>
                  <a:lnTo>
                    <a:pt x="84" y="43"/>
                  </a:lnTo>
                  <a:lnTo>
                    <a:pt x="93" y="55"/>
                  </a:lnTo>
                  <a:lnTo>
                    <a:pt x="94" y="70"/>
                  </a:lnTo>
                  <a:lnTo>
                    <a:pt x="93" y="82"/>
                  </a:lnTo>
                  <a:lnTo>
                    <a:pt x="87" y="91"/>
                  </a:lnTo>
                  <a:lnTo>
                    <a:pt x="73" y="90"/>
                  </a:lnTo>
                  <a:lnTo>
                    <a:pt x="63" y="81"/>
                  </a:lnTo>
                  <a:lnTo>
                    <a:pt x="62" y="90"/>
                  </a:lnTo>
                  <a:lnTo>
                    <a:pt x="51" y="92"/>
                  </a:lnTo>
                  <a:lnTo>
                    <a:pt x="45" y="96"/>
                  </a:lnTo>
                  <a:lnTo>
                    <a:pt x="51" y="109"/>
                  </a:lnTo>
                  <a:lnTo>
                    <a:pt x="39" y="120"/>
                  </a:lnTo>
                  <a:lnTo>
                    <a:pt x="22" y="101"/>
                  </a:lnTo>
                  <a:lnTo>
                    <a:pt x="10" y="85"/>
                  </a:lnTo>
                  <a:lnTo>
                    <a:pt x="0" y="65"/>
                  </a:lnTo>
                  <a:lnTo>
                    <a:pt x="1" y="59"/>
                  </a:lnTo>
                  <a:lnTo>
                    <a:pt x="5" y="53"/>
                  </a:lnTo>
                  <a:lnTo>
                    <a:pt x="8" y="39"/>
                  </a:lnTo>
                  <a:lnTo>
                    <a:pt x="12" y="25"/>
                  </a:lnTo>
                  <a:lnTo>
                    <a:pt x="17" y="24"/>
                  </a:lnTo>
                  <a:lnTo>
                    <a:pt x="42" y="24"/>
                  </a:lnTo>
                  <a:lnTo>
                    <a:pt x="42" y="1"/>
                  </a:lnTo>
                  <a:lnTo>
                    <a:pt x="50" y="0"/>
                  </a:lnTo>
                  <a:lnTo>
                    <a:pt x="60" y="2"/>
                  </a:lnTo>
                  <a:lnTo>
                    <a:pt x="70" y="0"/>
                  </a:lnTo>
                  <a:lnTo>
                    <a:pt x="72" y="1"/>
                  </a:lnTo>
                  <a:lnTo>
                    <a:pt x="72"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84" name="Freeform 87">
              <a:extLst>
                <a:ext uri="{FF2B5EF4-FFF2-40B4-BE49-F238E27FC236}">
                  <a16:creationId xmlns:a16="http://schemas.microsoft.com/office/drawing/2014/main" id="{CA8E222B-C72F-21AF-C1CD-E9B2890CAB8E}"/>
                </a:ext>
              </a:extLst>
            </p:cNvPr>
            <p:cNvSpPr>
              <a:spLocks/>
            </p:cNvSpPr>
            <p:nvPr/>
          </p:nvSpPr>
          <p:spPr bwMode="auto">
            <a:xfrm>
              <a:off x="5467136" y="2511393"/>
              <a:ext cx="51410" cy="44066"/>
            </a:xfrm>
            <a:custGeom>
              <a:avLst/>
              <a:gdLst>
                <a:gd name="T0" fmla="*/ 20 w 28"/>
                <a:gd name="T1" fmla="*/ 24 h 24"/>
                <a:gd name="T2" fmla="*/ 9 w 28"/>
                <a:gd name="T3" fmla="*/ 20 h 24"/>
                <a:gd name="T4" fmla="*/ 0 w 28"/>
                <a:gd name="T5" fmla="*/ 20 h 24"/>
                <a:gd name="T6" fmla="*/ 4 w 28"/>
                <a:gd name="T7" fmla="*/ 11 h 24"/>
                <a:gd name="T8" fmla="*/ 1 w 28"/>
                <a:gd name="T9" fmla="*/ 1 h 24"/>
                <a:gd name="T10" fmla="*/ 13 w 28"/>
                <a:gd name="T11" fmla="*/ 0 h 24"/>
                <a:gd name="T12" fmla="*/ 28 w 28"/>
                <a:gd name="T13" fmla="*/ 12 h 24"/>
                <a:gd name="T14" fmla="*/ 20 w 28"/>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4">
                  <a:moveTo>
                    <a:pt x="20" y="24"/>
                  </a:moveTo>
                  <a:lnTo>
                    <a:pt x="9" y="20"/>
                  </a:lnTo>
                  <a:lnTo>
                    <a:pt x="0" y="20"/>
                  </a:lnTo>
                  <a:lnTo>
                    <a:pt x="4" y="11"/>
                  </a:lnTo>
                  <a:lnTo>
                    <a:pt x="1" y="1"/>
                  </a:lnTo>
                  <a:lnTo>
                    <a:pt x="13" y="0"/>
                  </a:lnTo>
                  <a:lnTo>
                    <a:pt x="28" y="12"/>
                  </a:lnTo>
                  <a:lnTo>
                    <a:pt x="20" y="24"/>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85" name="Freeform 88">
              <a:extLst>
                <a:ext uri="{FF2B5EF4-FFF2-40B4-BE49-F238E27FC236}">
                  <a16:creationId xmlns:a16="http://schemas.microsoft.com/office/drawing/2014/main" id="{1306CC9B-C779-D7EE-665D-666967CBB0B3}"/>
                </a:ext>
              </a:extLst>
            </p:cNvPr>
            <p:cNvSpPr>
              <a:spLocks/>
            </p:cNvSpPr>
            <p:nvPr/>
          </p:nvSpPr>
          <p:spPr bwMode="auto">
            <a:xfrm>
              <a:off x="5509364" y="2399390"/>
              <a:ext cx="198299" cy="286431"/>
            </a:xfrm>
            <a:custGeom>
              <a:avLst/>
              <a:gdLst>
                <a:gd name="T0" fmla="*/ 43 w 108"/>
                <a:gd name="T1" fmla="*/ 0 h 156"/>
                <a:gd name="T2" fmla="*/ 28 w 108"/>
                <a:gd name="T3" fmla="*/ 19 h 156"/>
                <a:gd name="T4" fmla="*/ 43 w 108"/>
                <a:gd name="T5" fmla="*/ 17 h 156"/>
                <a:gd name="T6" fmla="*/ 57 w 108"/>
                <a:gd name="T7" fmla="*/ 17 h 156"/>
                <a:gd name="T8" fmla="*/ 54 w 108"/>
                <a:gd name="T9" fmla="*/ 31 h 156"/>
                <a:gd name="T10" fmla="*/ 41 w 108"/>
                <a:gd name="T11" fmla="*/ 47 h 156"/>
                <a:gd name="T12" fmla="*/ 55 w 108"/>
                <a:gd name="T13" fmla="*/ 48 h 156"/>
                <a:gd name="T14" fmla="*/ 57 w 108"/>
                <a:gd name="T15" fmla="*/ 50 h 156"/>
                <a:gd name="T16" fmla="*/ 68 w 108"/>
                <a:gd name="T17" fmla="*/ 71 h 156"/>
                <a:gd name="T18" fmla="*/ 78 w 108"/>
                <a:gd name="T19" fmla="*/ 74 h 156"/>
                <a:gd name="T20" fmla="*/ 87 w 108"/>
                <a:gd name="T21" fmla="*/ 95 h 156"/>
                <a:gd name="T22" fmla="*/ 91 w 108"/>
                <a:gd name="T23" fmla="*/ 102 h 156"/>
                <a:gd name="T24" fmla="*/ 108 w 108"/>
                <a:gd name="T25" fmla="*/ 105 h 156"/>
                <a:gd name="T26" fmla="*/ 107 w 108"/>
                <a:gd name="T27" fmla="*/ 117 h 156"/>
                <a:gd name="T28" fmla="*/ 100 w 108"/>
                <a:gd name="T29" fmla="*/ 123 h 156"/>
                <a:gd name="T30" fmla="*/ 105 w 108"/>
                <a:gd name="T31" fmla="*/ 132 h 156"/>
                <a:gd name="T32" fmla="*/ 92 w 108"/>
                <a:gd name="T33" fmla="*/ 141 h 156"/>
                <a:gd name="T34" fmla="*/ 73 w 108"/>
                <a:gd name="T35" fmla="*/ 141 h 156"/>
                <a:gd name="T36" fmla="*/ 48 w 108"/>
                <a:gd name="T37" fmla="*/ 147 h 156"/>
                <a:gd name="T38" fmla="*/ 42 w 108"/>
                <a:gd name="T39" fmla="*/ 143 h 156"/>
                <a:gd name="T40" fmla="*/ 31 w 108"/>
                <a:gd name="T41" fmla="*/ 151 h 156"/>
                <a:gd name="T42" fmla="*/ 18 w 108"/>
                <a:gd name="T43" fmla="*/ 150 h 156"/>
                <a:gd name="T44" fmla="*/ 8 w 108"/>
                <a:gd name="T45" fmla="*/ 156 h 156"/>
                <a:gd name="T46" fmla="*/ 0 w 108"/>
                <a:gd name="T47" fmla="*/ 153 h 156"/>
                <a:gd name="T48" fmla="*/ 22 w 108"/>
                <a:gd name="T49" fmla="*/ 133 h 156"/>
                <a:gd name="T50" fmla="*/ 35 w 108"/>
                <a:gd name="T51" fmla="*/ 130 h 156"/>
                <a:gd name="T52" fmla="*/ 12 w 108"/>
                <a:gd name="T53" fmla="*/ 127 h 156"/>
                <a:gd name="T54" fmla="*/ 8 w 108"/>
                <a:gd name="T55" fmla="*/ 119 h 156"/>
                <a:gd name="T56" fmla="*/ 24 w 108"/>
                <a:gd name="T57" fmla="*/ 113 h 156"/>
                <a:gd name="T58" fmla="*/ 17 w 108"/>
                <a:gd name="T59" fmla="*/ 104 h 156"/>
                <a:gd name="T60" fmla="*/ 20 w 108"/>
                <a:gd name="T61" fmla="*/ 92 h 156"/>
                <a:gd name="T62" fmla="*/ 40 w 108"/>
                <a:gd name="T63" fmla="*/ 93 h 156"/>
                <a:gd name="T64" fmla="*/ 43 w 108"/>
                <a:gd name="T65" fmla="*/ 83 h 156"/>
                <a:gd name="T66" fmla="*/ 34 w 108"/>
                <a:gd name="T67" fmla="*/ 72 h 156"/>
                <a:gd name="T68" fmla="*/ 33 w 108"/>
                <a:gd name="T69" fmla="*/ 72 h 156"/>
                <a:gd name="T70" fmla="*/ 17 w 108"/>
                <a:gd name="T71" fmla="*/ 68 h 156"/>
                <a:gd name="T72" fmla="*/ 13 w 108"/>
                <a:gd name="T73" fmla="*/ 64 h 156"/>
                <a:gd name="T74" fmla="*/ 18 w 108"/>
                <a:gd name="T75" fmla="*/ 55 h 156"/>
                <a:gd name="T76" fmla="*/ 14 w 108"/>
                <a:gd name="T77" fmla="*/ 50 h 156"/>
                <a:gd name="T78" fmla="*/ 6 w 108"/>
                <a:gd name="T79" fmla="*/ 59 h 156"/>
                <a:gd name="T80" fmla="*/ 6 w 108"/>
                <a:gd name="T81" fmla="*/ 41 h 156"/>
                <a:gd name="T82" fmla="*/ 0 w 108"/>
                <a:gd name="T83" fmla="*/ 33 h 156"/>
                <a:gd name="T84" fmla="*/ 5 w 108"/>
                <a:gd name="T85" fmla="*/ 15 h 156"/>
                <a:gd name="T86" fmla="*/ 17 w 108"/>
                <a:gd name="T87" fmla="*/ 0 h 156"/>
                <a:gd name="T88" fmla="*/ 27 w 108"/>
                <a:gd name="T89" fmla="*/ 1 h 156"/>
                <a:gd name="T90" fmla="*/ 43 w 108"/>
                <a:gd name="T9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56">
                  <a:moveTo>
                    <a:pt x="43" y="0"/>
                  </a:moveTo>
                  <a:lnTo>
                    <a:pt x="28" y="19"/>
                  </a:lnTo>
                  <a:lnTo>
                    <a:pt x="43" y="17"/>
                  </a:lnTo>
                  <a:lnTo>
                    <a:pt x="57" y="17"/>
                  </a:lnTo>
                  <a:lnTo>
                    <a:pt x="54" y="31"/>
                  </a:lnTo>
                  <a:lnTo>
                    <a:pt x="41" y="47"/>
                  </a:lnTo>
                  <a:lnTo>
                    <a:pt x="55" y="48"/>
                  </a:lnTo>
                  <a:lnTo>
                    <a:pt x="57" y="50"/>
                  </a:lnTo>
                  <a:lnTo>
                    <a:pt x="68" y="71"/>
                  </a:lnTo>
                  <a:lnTo>
                    <a:pt x="78" y="74"/>
                  </a:lnTo>
                  <a:lnTo>
                    <a:pt x="87" y="95"/>
                  </a:lnTo>
                  <a:lnTo>
                    <a:pt x="91" y="102"/>
                  </a:lnTo>
                  <a:lnTo>
                    <a:pt x="108" y="105"/>
                  </a:lnTo>
                  <a:lnTo>
                    <a:pt x="107" y="117"/>
                  </a:lnTo>
                  <a:lnTo>
                    <a:pt x="100" y="123"/>
                  </a:lnTo>
                  <a:lnTo>
                    <a:pt x="105" y="132"/>
                  </a:lnTo>
                  <a:lnTo>
                    <a:pt x="92" y="141"/>
                  </a:lnTo>
                  <a:lnTo>
                    <a:pt x="73" y="141"/>
                  </a:lnTo>
                  <a:lnTo>
                    <a:pt x="48" y="147"/>
                  </a:lnTo>
                  <a:lnTo>
                    <a:pt x="42" y="143"/>
                  </a:lnTo>
                  <a:lnTo>
                    <a:pt x="31" y="151"/>
                  </a:lnTo>
                  <a:lnTo>
                    <a:pt x="18" y="150"/>
                  </a:lnTo>
                  <a:lnTo>
                    <a:pt x="8" y="156"/>
                  </a:lnTo>
                  <a:lnTo>
                    <a:pt x="0" y="153"/>
                  </a:lnTo>
                  <a:lnTo>
                    <a:pt x="22" y="133"/>
                  </a:lnTo>
                  <a:lnTo>
                    <a:pt x="35" y="130"/>
                  </a:lnTo>
                  <a:lnTo>
                    <a:pt x="12" y="127"/>
                  </a:lnTo>
                  <a:lnTo>
                    <a:pt x="8" y="119"/>
                  </a:lnTo>
                  <a:lnTo>
                    <a:pt x="24" y="113"/>
                  </a:lnTo>
                  <a:lnTo>
                    <a:pt x="17" y="104"/>
                  </a:lnTo>
                  <a:lnTo>
                    <a:pt x="20" y="92"/>
                  </a:lnTo>
                  <a:lnTo>
                    <a:pt x="40" y="93"/>
                  </a:lnTo>
                  <a:lnTo>
                    <a:pt x="43" y="83"/>
                  </a:lnTo>
                  <a:lnTo>
                    <a:pt x="34" y="72"/>
                  </a:lnTo>
                  <a:lnTo>
                    <a:pt x="33" y="72"/>
                  </a:lnTo>
                  <a:lnTo>
                    <a:pt x="17" y="68"/>
                  </a:lnTo>
                  <a:lnTo>
                    <a:pt x="13" y="64"/>
                  </a:lnTo>
                  <a:lnTo>
                    <a:pt x="18" y="55"/>
                  </a:lnTo>
                  <a:lnTo>
                    <a:pt x="14" y="50"/>
                  </a:lnTo>
                  <a:lnTo>
                    <a:pt x="6" y="59"/>
                  </a:lnTo>
                  <a:lnTo>
                    <a:pt x="6" y="41"/>
                  </a:lnTo>
                  <a:lnTo>
                    <a:pt x="0" y="33"/>
                  </a:lnTo>
                  <a:lnTo>
                    <a:pt x="5" y="15"/>
                  </a:lnTo>
                  <a:lnTo>
                    <a:pt x="17" y="0"/>
                  </a:lnTo>
                  <a:lnTo>
                    <a:pt x="27" y="1"/>
                  </a:lnTo>
                  <a:lnTo>
                    <a:pt x="43" y="0"/>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86" name="Freeform 89">
              <a:extLst>
                <a:ext uri="{FF2B5EF4-FFF2-40B4-BE49-F238E27FC236}">
                  <a16:creationId xmlns:a16="http://schemas.microsoft.com/office/drawing/2014/main" id="{CFA21CDE-F815-C253-3F37-3A41A92DCC07}"/>
                </a:ext>
              </a:extLst>
            </p:cNvPr>
            <p:cNvSpPr>
              <a:spLocks/>
            </p:cNvSpPr>
            <p:nvPr/>
          </p:nvSpPr>
          <p:spPr bwMode="auto">
            <a:xfrm>
              <a:off x="6778111" y="2904318"/>
              <a:ext cx="201971" cy="86296"/>
            </a:xfrm>
            <a:custGeom>
              <a:avLst/>
              <a:gdLst>
                <a:gd name="T0" fmla="*/ 73 w 110"/>
                <a:gd name="T1" fmla="*/ 17 h 47"/>
                <a:gd name="T2" fmla="*/ 87 w 110"/>
                <a:gd name="T3" fmla="*/ 20 h 47"/>
                <a:gd name="T4" fmla="*/ 94 w 110"/>
                <a:gd name="T5" fmla="*/ 28 h 47"/>
                <a:gd name="T6" fmla="*/ 104 w 110"/>
                <a:gd name="T7" fmla="*/ 32 h 47"/>
                <a:gd name="T8" fmla="*/ 101 w 110"/>
                <a:gd name="T9" fmla="*/ 35 h 47"/>
                <a:gd name="T10" fmla="*/ 110 w 110"/>
                <a:gd name="T11" fmla="*/ 45 h 47"/>
                <a:gd name="T12" fmla="*/ 109 w 110"/>
                <a:gd name="T13" fmla="*/ 47 h 47"/>
                <a:gd name="T14" fmla="*/ 100 w 110"/>
                <a:gd name="T15" fmla="*/ 46 h 47"/>
                <a:gd name="T16" fmla="*/ 88 w 110"/>
                <a:gd name="T17" fmla="*/ 40 h 47"/>
                <a:gd name="T18" fmla="*/ 84 w 110"/>
                <a:gd name="T19" fmla="*/ 44 h 47"/>
                <a:gd name="T20" fmla="*/ 64 w 110"/>
                <a:gd name="T21" fmla="*/ 47 h 47"/>
                <a:gd name="T22" fmla="*/ 47 w 110"/>
                <a:gd name="T23" fmla="*/ 37 h 47"/>
                <a:gd name="T24" fmla="*/ 31 w 110"/>
                <a:gd name="T25" fmla="*/ 38 h 47"/>
                <a:gd name="T26" fmla="*/ 32 w 110"/>
                <a:gd name="T27" fmla="*/ 30 h 47"/>
                <a:gd name="T28" fmla="*/ 26 w 110"/>
                <a:gd name="T29" fmla="*/ 18 h 47"/>
                <a:gd name="T30" fmla="*/ 16 w 110"/>
                <a:gd name="T31" fmla="*/ 11 h 47"/>
                <a:gd name="T32" fmla="*/ 7 w 110"/>
                <a:gd name="T33" fmla="*/ 9 h 47"/>
                <a:gd name="T34" fmla="*/ 0 w 110"/>
                <a:gd name="T35" fmla="*/ 3 h 47"/>
                <a:gd name="T36" fmla="*/ 2 w 110"/>
                <a:gd name="T37" fmla="*/ 0 h 47"/>
                <a:gd name="T38" fmla="*/ 15 w 110"/>
                <a:gd name="T39" fmla="*/ 3 h 47"/>
                <a:gd name="T40" fmla="*/ 38 w 110"/>
                <a:gd name="T41" fmla="*/ 6 h 47"/>
                <a:gd name="T42" fmla="*/ 60 w 110"/>
                <a:gd name="T43" fmla="*/ 16 h 47"/>
                <a:gd name="T44" fmla="*/ 64 w 110"/>
                <a:gd name="T45" fmla="*/ 20 h 47"/>
                <a:gd name="T46" fmla="*/ 73 w 110"/>
                <a:gd name="T47" fmla="*/ 17 h 47"/>
                <a:gd name="T48" fmla="*/ 73 w 110"/>
                <a:gd name="T4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 h="47">
                  <a:moveTo>
                    <a:pt x="73" y="17"/>
                  </a:moveTo>
                  <a:lnTo>
                    <a:pt x="87" y="20"/>
                  </a:lnTo>
                  <a:lnTo>
                    <a:pt x="94" y="28"/>
                  </a:lnTo>
                  <a:lnTo>
                    <a:pt x="104" y="32"/>
                  </a:lnTo>
                  <a:lnTo>
                    <a:pt x="101" y="35"/>
                  </a:lnTo>
                  <a:lnTo>
                    <a:pt x="110" y="45"/>
                  </a:lnTo>
                  <a:lnTo>
                    <a:pt x="109" y="47"/>
                  </a:lnTo>
                  <a:lnTo>
                    <a:pt x="100" y="46"/>
                  </a:lnTo>
                  <a:lnTo>
                    <a:pt x="88" y="40"/>
                  </a:lnTo>
                  <a:lnTo>
                    <a:pt x="84" y="44"/>
                  </a:lnTo>
                  <a:lnTo>
                    <a:pt x="64" y="47"/>
                  </a:lnTo>
                  <a:lnTo>
                    <a:pt x="47" y="37"/>
                  </a:lnTo>
                  <a:lnTo>
                    <a:pt x="31" y="38"/>
                  </a:lnTo>
                  <a:lnTo>
                    <a:pt x="32" y="30"/>
                  </a:lnTo>
                  <a:lnTo>
                    <a:pt x="26" y="18"/>
                  </a:lnTo>
                  <a:lnTo>
                    <a:pt x="16" y="11"/>
                  </a:lnTo>
                  <a:lnTo>
                    <a:pt x="7" y="9"/>
                  </a:lnTo>
                  <a:lnTo>
                    <a:pt x="0" y="3"/>
                  </a:lnTo>
                  <a:lnTo>
                    <a:pt x="2" y="0"/>
                  </a:lnTo>
                  <a:lnTo>
                    <a:pt x="15" y="3"/>
                  </a:lnTo>
                  <a:lnTo>
                    <a:pt x="38" y="6"/>
                  </a:lnTo>
                  <a:lnTo>
                    <a:pt x="60" y="16"/>
                  </a:lnTo>
                  <a:lnTo>
                    <a:pt x="64" y="20"/>
                  </a:lnTo>
                  <a:lnTo>
                    <a:pt x="73" y="17"/>
                  </a:lnTo>
                  <a:lnTo>
                    <a:pt x="73" y="1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87" name="Freeform 90">
              <a:extLst>
                <a:ext uri="{FF2B5EF4-FFF2-40B4-BE49-F238E27FC236}">
                  <a16:creationId xmlns:a16="http://schemas.microsoft.com/office/drawing/2014/main" id="{F07FA3B1-A4D5-093C-9C82-88C0703F262B}"/>
                </a:ext>
              </a:extLst>
            </p:cNvPr>
            <p:cNvSpPr>
              <a:spLocks/>
            </p:cNvSpPr>
            <p:nvPr/>
          </p:nvSpPr>
          <p:spPr bwMode="auto">
            <a:xfrm>
              <a:off x="5564448" y="4037191"/>
              <a:ext cx="134035" cy="222168"/>
            </a:xfrm>
            <a:custGeom>
              <a:avLst/>
              <a:gdLst>
                <a:gd name="T0" fmla="*/ 55 w 73"/>
                <a:gd name="T1" fmla="*/ 1 h 121"/>
                <a:gd name="T2" fmla="*/ 53 w 73"/>
                <a:gd name="T3" fmla="*/ 7 h 121"/>
                <a:gd name="T4" fmla="*/ 61 w 73"/>
                <a:gd name="T5" fmla="*/ 17 h 121"/>
                <a:gd name="T6" fmla="*/ 61 w 73"/>
                <a:gd name="T7" fmla="*/ 31 h 121"/>
                <a:gd name="T8" fmla="*/ 62 w 73"/>
                <a:gd name="T9" fmla="*/ 46 h 121"/>
                <a:gd name="T10" fmla="*/ 67 w 73"/>
                <a:gd name="T11" fmla="*/ 53 h 121"/>
                <a:gd name="T12" fmla="*/ 62 w 73"/>
                <a:gd name="T13" fmla="*/ 70 h 121"/>
                <a:gd name="T14" fmla="*/ 64 w 73"/>
                <a:gd name="T15" fmla="*/ 80 h 121"/>
                <a:gd name="T16" fmla="*/ 68 w 73"/>
                <a:gd name="T17" fmla="*/ 92 h 121"/>
                <a:gd name="T18" fmla="*/ 73 w 73"/>
                <a:gd name="T19" fmla="*/ 98 h 121"/>
                <a:gd name="T20" fmla="*/ 46 w 73"/>
                <a:gd name="T21" fmla="*/ 109 h 121"/>
                <a:gd name="T22" fmla="*/ 36 w 73"/>
                <a:gd name="T23" fmla="*/ 116 h 121"/>
                <a:gd name="T24" fmla="*/ 21 w 73"/>
                <a:gd name="T25" fmla="*/ 121 h 121"/>
                <a:gd name="T26" fmla="*/ 7 w 73"/>
                <a:gd name="T27" fmla="*/ 116 h 121"/>
                <a:gd name="T28" fmla="*/ 7 w 73"/>
                <a:gd name="T29" fmla="*/ 109 h 121"/>
                <a:gd name="T30" fmla="*/ 0 w 73"/>
                <a:gd name="T31" fmla="*/ 92 h 121"/>
                <a:gd name="T32" fmla="*/ 4 w 73"/>
                <a:gd name="T33" fmla="*/ 71 h 121"/>
                <a:gd name="T34" fmla="*/ 12 w 73"/>
                <a:gd name="T35" fmla="*/ 54 h 121"/>
                <a:gd name="T36" fmla="*/ 7 w 73"/>
                <a:gd name="T37" fmla="*/ 28 h 121"/>
                <a:gd name="T38" fmla="*/ 4 w 73"/>
                <a:gd name="T39" fmla="*/ 13 h 121"/>
                <a:gd name="T40" fmla="*/ 5 w 73"/>
                <a:gd name="T41" fmla="*/ 3 h 121"/>
                <a:gd name="T42" fmla="*/ 34 w 73"/>
                <a:gd name="T43" fmla="*/ 1 h 121"/>
                <a:gd name="T44" fmla="*/ 41 w 73"/>
                <a:gd name="T45" fmla="*/ 3 h 121"/>
                <a:gd name="T46" fmla="*/ 47 w 73"/>
                <a:gd name="T47" fmla="*/ 0 h 121"/>
                <a:gd name="T48" fmla="*/ 55 w 73"/>
                <a:gd name="T49" fmla="*/ 1 h 121"/>
                <a:gd name="T50" fmla="*/ 55 w 73"/>
                <a:gd name="T51"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121">
                  <a:moveTo>
                    <a:pt x="55" y="1"/>
                  </a:moveTo>
                  <a:lnTo>
                    <a:pt x="53" y="7"/>
                  </a:lnTo>
                  <a:lnTo>
                    <a:pt x="61" y="17"/>
                  </a:lnTo>
                  <a:lnTo>
                    <a:pt x="61" y="31"/>
                  </a:lnTo>
                  <a:lnTo>
                    <a:pt x="62" y="46"/>
                  </a:lnTo>
                  <a:lnTo>
                    <a:pt x="67" y="53"/>
                  </a:lnTo>
                  <a:lnTo>
                    <a:pt x="62" y="70"/>
                  </a:lnTo>
                  <a:lnTo>
                    <a:pt x="64" y="80"/>
                  </a:lnTo>
                  <a:lnTo>
                    <a:pt x="68" y="92"/>
                  </a:lnTo>
                  <a:lnTo>
                    <a:pt x="73" y="98"/>
                  </a:lnTo>
                  <a:lnTo>
                    <a:pt x="46" y="109"/>
                  </a:lnTo>
                  <a:lnTo>
                    <a:pt x="36" y="116"/>
                  </a:lnTo>
                  <a:lnTo>
                    <a:pt x="21" y="121"/>
                  </a:lnTo>
                  <a:lnTo>
                    <a:pt x="7" y="116"/>
                  </a:lnTo>
                  <a:lnTo>
                    <a:pt x="7" y="109"/>
                  </a:lnTo>
                  <a:lnTo>
                    <a:pt x="0" y="92"/>
                  </a:lnTo>
                  <a:lnTo>
                    <a:pt x="4" y="71"/>
                  </a:lnTo>
                  <a:lnTo>
                    <a:pt x="12" y="54"/>
                  </a:lnTo>
                  <a:lnTo>
                    <a:pt x="7" y="28"/>
                  </a:lnTo>
                  <a:lnTo>
                    <a:pt x="4" y="13"/>
                  </a:lnTo>
                  <a:lnTo>
                    <a:pt x="5" y="3"/>
                  </a:lnTo>
                  <a:lnTo>
                    <a:pt x="34" y="1"/>
                  </a:lnTo>
                  <a:lnTo>
                    <a:pt x="41" y="3"/>
                  </a:lnTo>
                  <a:lnTo>
                    <a:pt x="47" y="0"/>
                  </a:lnTo>
                  <a:lnTo>
                    <a:pt x="55" y="1"/>
                  </a:lnTo>
                  <a:lnTo>
                    <a:pt x="55"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88" name="Freeform 91">
              <a:extLst>
                <a:ext uri="{FF2B5EF4-FFF2-40B4-BE49-F238E27FC236}">
                  <a16:creationId xmlns:a16="http://schemas.microsoft.com/office/drawing/2014/main" id="{9E8E4B74-EF0A-757C-3A03-8DF1EBE093A6}"/>
                </a:ext>
              </a:extLst>
            </p:cNvPr>
            <p:cNvSpPr>
              <a:spLocks/>
            </p:cNvSpPr>
            <p:nvPr/>
          </p:nvSpPr>
          <p:spPr bwMode="auto">
            <a:xfrm>
              <a:off x="5200901" y="3985780"/>
              <a:ext cx="222167" cy="183610"/>
            </a:xfrm>
            <a:custGeom>
              <a:avLst/>
              <a:gdLst>
                <a:gd name="T0" fmla="*/ 61 w 121"/>
                <a:gd name="T1" fmla="*/ 9 h 100"/>
                <a:gd name="T2" fmla="*/ 68 w 121"/>
                <a:gd name="T3" fmla="*/ 7 h 100"/>
                <a:gd name="T4" fmla="*/ 76 w 121"/>
                <a:gd name="T5" fmla="*/ 12 h 100"/>
                <a:gd name="T6" fmla="*/ 87 w 121"/>
                <a:gd name="T7" fmla="*/ 10 h 100"/>
                <a:gd name="T8" fmla="*/ 97 w 121"/>
                <a:gd name="T9" fmla="*/ 4 h 100"/>
                <a:gd name="T10" fmla="*/ 104 w 121"/>
                <a:gd name="T11" fmla="*/ 9 h 100"/>
                <a:gd name="T12" fmla="*/ 112 w 121"/>
                <a:gd name="T13" fmla="*/ 22 h 100"/>
                <a:gd name="T14" fmla="*/ 108 w 121"/>
                <a:gd name="T15" fmla="*/ 34 h 100"/>
                <a:gd name="T16" fmla="*/ 114 w 121"/>
                <a:gd name="T17" fmla="*/ 34 h 100"/>
                <a:gd name="T18" fmla="*/ 118 w 121"/>
                <a:gd name="T19" fmla="*/ 45 h 100"/>
                <a:gd name="T20" fmla="*/ 114 w 121"/>
                <a:gd name="T21" fmla="*/ 53 h 100"/>
                <a:gd name="T22" fmla="*/ 121 w 121"/>
                <a:gd name="T23" fmla="*/ 76 h 100"/>
                <a:gd name="T24" fmla="*/ 114 w 121"/>
                <a:gd name="T25" fmla="*/ 81 h 100"/>
                <a:gd name="T26" fmla="*/ 114 w 121"/>
                <a:gd name="T27" fmla="*/ 93 h 100"/>
                <a:gd name="T28" fmla="*/ 106 w 121"/>
                <a:gd name="T29" fmla="*/ 92 h 100"/>
                <a:gd name="T30" fmla="*/ 98 w 121"/>
                <a:gd name="T31" fmla="*/ 100 h 100"/>
                <a:gd name="T32" fmla="*/ 96 w 121"/>
                <a:gd name="T33" fmla="*/ 88 h 100"/>
                <a:gd name="T34" fmla="*/ 85 w 121"/>
                <a:gd name="T35" fmla="*/ 79 h 100"/>
                <a:gd name="T36" fmla="*/ 77 w 121"/>
                <a:gd name="T37" fmla="*/ 80 h 100"/>
                <a:gd name="T38" fmla="*/ 74 w 121"/>
                <a:gd name="T39" fmla="*/ 68 h 100"/>
                <a:gd name="T40" fmla="*/ 71 w 121"/>
                <a:gd name="T41" fmla="*/ 54 h 100"/>
                <a:gd name="T42" fmla="*/ 53 w 121"/>
                <a:gd name="T43" fmla="*/ 48 h 100"/>
                <a:gd name="T44" fmla="*/ 45 w 121"/>
                <a:gd name="T45" fmla="*/ 52 h 100"/>
                <a:gd name="T46" fmla="*/ 40 w 121"/>
                <a:gd name="T47" fmla="*/ 61 h 100"/>
                <a:gd name="T48" fmla="*/ 23 w 121"/>
                <a:gd name="T49" fmla="*/ 59 h 100"/>
                <a:gd name="T50" fmla="*/ 13 w 121"/>
                <a:gd name="T51" fmla="*/ 48 h 100"/>
                <a:gd name="T52" fmla="*/ 7 w 121"/>
                <a:gd name="T53" fmla="*/ 37 h 100"/>
                <a:gd name="T54" fmla="*/ 0 w 121"/>
                <a:gd name="T55" fmla="*/ 29 h 100"/>
                <a:gd name="T56" fmla="*/ 12 w 121"/>
                <a:gd name="T57" fmla="*/ 20 h 100"/>
                <a:gd name="T58" fmla="*/ 20 w 121"/>
                <a:gd name="T59" fmla="*/ 17 h 100"/>
                <a:gd name="T60" fmla="*/ 22 w 121"/>
                <a:gd name="T61" fmla="*/ 8 h 100"/>
                <a:gd name="T62" fmla="*/ 24 w 121"/>
                <a:gd name="T63" fmla="*/ 0 h 100"/>
                <a:gd name="T64" fmla="*/ 44 w 121"/>
                <a:gd name="T65" fmla="*/ 4 h 100"/>
                <a:gd name="T66" fmla="*/ 48 w 121"/>
                <a:gd name="T67" fmla="*/ 2 h 100"/>
                <a:gd name="T68" fmla="*/ 60 w 121"/>
                <a:gd name="T69" fmla="*/ 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100">
                  <a:moveTo>
                    <a:pt x="60" y="2"/>
                  </a:moveTo>
                  <a:lnTo>
                    <a:pt x="61" y="9"/>
                  </a:lnTo>
                  <a:lnTo>
                    <a:pt x="64" y="9"/>
                  </a:lnTo>
                  <a:lnTo>
                    <a:pt x="68" y="7"/>
                  </a:lnTo>
                  <a:lnTo>
                    <a:pt x="71" y="7"/>
                  </a:lnTo>
                  <a:lnTo>
                    <a:pt x="76" y="12"/>
                  </a:lnTo>
                  <a:lnTo>
                    <a:pt x="82" y="14"/>
                  </a:lnTo>
                  <a:lnTo>
                    <a:pt x="87" y="10"/>
                  </a:lnTo>
                  <a:lnTo>
                    <a:pt x="93" y="7"/>
                  </a:lnTo>
                  <a:lnTo>
                    <a:pt x="97" y="4"/>
                  </a:lnTo>
                  <a:lnTo>
                    <a:pt x="100" y="5"/>
                  </a:lnTo>
                  <a:lnTo>
                    <a:pt x="104" y="9"/>
                  </a:lnTo>
                  <a:lnTo>
                    <a:pt x="105" y="14"/>
                  </a:lnTo>
                  <a:lnTo>
                    <a:pt x="112" y="22"/>
                  </a:lnTo>
                  <a:lnTo>
                    <a:pt x="109" y="27"/>
                  </a:lnTo>
                  <a:lnTo>
                    <a:pt x="108" y="34"/>
                  </a:lnTo>
                  <a:lnTo>
                    <a:pt x="112" y="31"/>
                  </a:lnTo>
                  <a:lnTo>
                    <a:pt x="114" y="34"/>
                  </a:lnTo>
                  <a:lnTo>
                    <a:pt x="113" y="40"/>
                  </a:lnTo>
                  <a:lnTo>
                    <a:pt x="118" y="45"/>
                  </a:lnTo>
                  <a:lnTo>
                    <a:pt x="115" y="46"/>
                  </a:lnTo>
                  <a:lnTo>
                    <a:pt x="114" y="53"/>
                  </a:lnTo>
                  <a:lnTo>
                    <a:pt x="117" y="60"/>
                  </a:lnTo>
                  <a:lnTo>
                    <a:pt x="121" y="76"/>
                  </a:lnTo>
                  <a:lnTo>
                    <a:pt x="115" y="78"/>
                  </a:lnTo>
                  <a:lnTo>
                    <a:pt x="114" y="81"/>
                  </a:lnTo>
                  <a:lnTo>
                    <a:pt x="115" y="85"/>
                  </a:lnTo>
                  <a:lnTo>
                    <a:pt x="114" y="93"/>
                  </a:lnTo>
                  <a:lnTo>
                    <a:pt x="111" y="93"/>
                  </a:lnTo>
                  <a:lnTo>
                    <a:pt x="106" y="92"/>
                  </a:lnTo>
                  <a:lnTo>
                    <a:pt x="103" y="100"/>
                  </a:lnTo>
                  <a:lnTo>
                    <a:pt x="98" y="100"/>
                  </a:lnTo>
                  <a:lnTo>
                    <a:pt x="95" y="96"/>
                  </a:lnTo>
                  <a:lnTo>
                    <a:pt x="96" y="88"/>
                  </a:lnTo>
                  <a:lnTo>
                    <a:pt x="89" y="77"/>
                  </a:lnTo>
                  <a:lnTo>
                    <a:pt x="85" y="79"/>
                  </a:lnTo>
                  <a:lnTo>
                    <a:pt x="81" y="80"/>
                  </a:lnTo>
                  <a:lnTo>
                    <a:pt x="77" y="80"/>
                  </a:lnTo>
                  <a:lnTo>
                    <a:pt x="77" y="74"/>
                  </a:lnTo>
                  <a:lnTo>
                    <a:pt x="74" y="68"/>
                  </a:lnTo>
                  <a:lnTo>
                    <a:pt x="75" y="62"/>
                  </a:lnTo>
                  <a:lnTo>
                    <a:pt x="71" y="54"/>
                  </a:lnTo>
                  <a:lnTo>
                    <a:pt x="66" y="48"/>
                  </a:lnTo>
                  <a:lnTo>
                    <a:pt x="53" y="48"/>
                  </a:lnTo>
                  <a:lnTo>
                    <a:pt x="49" y="51"/>
                  </a:lnTo>
                  <a:lnTo>
                    <a:pt x="45" y="52"/>
                  </a:lnTo>
                  <a:lnTo>
                    <a:pt x="42" y="56"/>
                  </a:lnTo>
                  <a:lnTo>
                    <a:pt x="40" y="61"/>
                  </a:lnTo>
                  <a:lnTo>
                    <a:pt x="31" y="70"/>
                  </a:lnTo>
                  <a:lnTo>
                    <a:pt x="23" y="59"/>
                  </a:lnTo>
                  <a:lnTo>
                    <a:pt x="17" y="51"/>
                  </a:lnTo>
                  <a:lnTo>
                    <a:pt x="13" y="48"/>
                  </a:lnTo>
                  <a:lnTo>
                    <a:pt x="8" y="45"/>
                  </a:lnTo>
                  <a:lnTo>
                    <a:pt x="7" y="37"/>
                  </a:lnTo>
                  <a:lnTo>
                    <a:pt x="5" y="32"/>
                  </a:lnTo>
                  <a:lnTo>
                    <a:pt x="0" y="29"/>
                  </a:lnTo>
                  <a:lnTo>
                    <a:pt x="7" y="20"/>
                  </a:lnTo>
                  <a:lnTo>
                    <a:pt x="12" y="20"/>
                  </a:lnTo>
                  <a:lnTo>
                    <a:pt x="17" y="17"/>
                  </a:lnTo>
                  <a:lnTo>
                    <a:pt x="20" y="17"/>
                  </a:lnTo>
                  <a:lnTo>
                    <a:pt x="23" y="14"/>
                  </a:lnTo>
                  <a:lnTo>
                    <a:pt x="22" y="8"/>
                  </a:lnTo>
                  <a:lnTo>
                    <a:pt x="23" y="6"/>
                  </a:lnTo>
                  <a:lnTo>
                    <a:pt x="24" y="0"/>
                  </a:lnTo>
                  <a:lnTo>
                    <a:pt x="32" y="0"/>
                  </a:lnTo>
                  <a:lnTo>
                    <a:pt x="44" y="4"/>
                  </a:lnTo>
                  <a:lnTo>
                    <a:pt x="48" y="4"/>
                  </a:lnTo>
                  <a:lnTo>
                    <a:pt x="48" y="2"/>
                  </a:lnTo>
                  <a:lnTo>
                    <a:pt x="58" y="3"/>
                  </a:lnTo>
                  <a:lnTo>
                    <a:pt x="60" y="2"/>
                  </a:lnTo>
                  <a:lnTo>
                    <a:pt x="60" y="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89" name="Freeform 92">
              <a:extLst>
                <a:ext uri="{FF2B5EF4-FFF2-40B4-BE49-F238E27FC236}">
                  <a16:creationId xmlns:a16="http://schemas.microsoft.com/office/drawing/2014/main" id="{73076C77-0620-0CF5-7E2D-037A859C8B01}"/>
                </a:ext>
              </a:extLst>
            </p:cNvPr>
            <p:cNvSpPr>
              <a:spLocks/>
            </p:cNvSpPr>
            <p:nvPr/>
          </p:nvSpPr>
          <p:spPr bwMode="auto">
            <a:xfrm>
              <a:off x="5147653" y="3939878"/>
              <a:ext cx="93640" cy="25705"/>
            </a:xfrm>
            <a:custGeom>
              <a:avLst/>
              <a:gdLst>
                <a:gd name="T0" fmla="*/ 0 w 51"/>
                <a:gd name="T1" fmla="*/ 14 h 14"/>
                <a:gd name="T2" fmla="*/ 3 w 51"/>
                <a:gd name="T3" fmla="*/ 5 h 14"/>
                <a:gd name="T4" fmla="*/ 21 w 51"/>
                <a:gd name="T5" fmla="*/ 5 h 14"/>
                <a:gd name="T6" fmla="*/ 25 w 51"/>
                <a:gd name="T7" fmla="*/ 0 h 14"/>
                <a:gd name="T8" fmla="*/ 30 w 51"/>
                <a:gd name="T9" fmla="*/ 0 h 14"/>
                <a:gd name="T10" fmla="*/ 37 w 51"/>
                <a:gd name="T11" fmla="*/ 5 h 14"/>
                <a:gd name="T12" fmla="*/ 42 w 51"/>
                <a:gd name="T13" fmla="*/ 5 h 14"/>
                <a:gd name="T14" fmla="*/ 48 w 51"/>
                <a:gd name="T15" fmla="*/ 2 h 14"/>
                <a:gd name="T16" fmla="*/ 51 w 51"/>
                <a:gd name="T17" fmla="*/ 7 h 14"/>
                <a:gd name="T18" fmla="*/ 43 w 51"/>
                <a:gd name="T19" fmla="*/ 11 h 14"/>
                <a:gd name="T20" fmla="*/ 36 w 51"/>
                <a:gd name="T21" fmla="*/ 11 h 14"/>
                <a:gd name="T22" fmla="*/ 29 w 51"/>
                <a:gd name="T23" fmla="*/ 7 h 14"/>
                <a:gd name="T24" fmla="*/ 23 w 51"/>
                <a:gd name="T25" fmla="*/ 11 h 14"/>
                <a:gd name="T26" fmla="*/ 20 w 51"/>
                <a:gd name="T27" fmla="*/ 11 h 14"/>
                <a:gd name="T28" fmla="*/ 16 w 51"/>
                <a:gd name="T29" fmla="*/ 14 h 14"/>
                <a:gd name="T30" fmla="*/ 0 w 51"/>
                <a:gd name="T31" fmla="*/ 14 h 14"/>
                <a:gd name="T32" fmla="*/ 0 w 51"/>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14">
                  <a:moveTo>
                    <a:pt x="0" y="14"/>
                  </a:moveTo>
                  <a:lnTo>
                    <a:pt x="3" y="5"/>
                  </a:lnTo>
                  <a:lnTo>
                    <a:pt x="21" y="5"/>
                  </a:lnTo>
                  <a:lnTo>
                    <a:pt x="25" y="0"/>
                  </a:lnTo>
                  <a:lnTo>
                    <a:pt x="30" y="0"/>
                  </a:lnTo>
                  <a:lnTo>
                    <a:pt x="37" y="5"/>
                  </a:lnTo>
                  <a:lnTo>
                    <a:pt x="42" y="5"/>
                  </a:lnTo>
                  <a:lnTo>
                    <a:pt x="48" y="2"/>
                  </a:lnTo>
                  <a:lnTo>
                    <a:pt x="51" y="7"/>
                  </a:lnTo>
                  <a:lnTo>
                    <a:pt x="43" y="11"/>
                  </a:lnTo>
                  <a:lnTo>
                    <a:pt x="36" y="11"/>
                  </a:lnTo>
                  <a:lnTo>
                    <a:pt x="29" y="7"/>
                  </a:lnTo>
                  <a:lnTo>
                    <a:pt x="23" y="11"/>
                  </a:lnTo>
                  <a:lnTo>
                    <a:pt x="20" y="11"/>
                  </a:lnTo>
                  <a:lnTo>
                    <a:pt x="16" y="14"/>
                  </a:lnTo>
                  <a:lnTo>
                    <a:pt x="0" y="14"/>
                  </a:lnTo>
                  <a:lnTo>
                    <a:pt x="0" y="1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90" name="Freeform 93">
              <a:extLst>
                <a:ext uri="{FF2B5EF4-FFF2-40B4-BE49-F238E27FC236}">
                  <a16:creationId xmlns:a16="http://schemas.microsoft.com/office/drawing/2014/main" id="{B884759C-5368-73E4-BD21-2416D2DFAE9D}"/>
                </a:ext>
              </a:extLst>
            </p:cNvPr>
            <p:cNvSpPr>
              <a:spLocks/>
            </p:cNvSpPr>
            <p:nvPr/>
          </p:nvSpPr>
          <p:spPr bwMode="auto">
            <a:xfrm>
              <a:off x="5153161" y="3983944"/>
              <a:ext cx="91805" cy="55083"/>
            </a:xfrm>
            <a:custGeom>
              <a:avLst/>
              <a:gdLst>
                <a:gd name="T0" fmla="*/ 50 w 50"/>
                <a:gd name="T1" fmla="*/ 1 h 30"/>
                <a:gd name="T2" fmla="*/ 49 w 50"/>
                <a:gd name="T3" fmla="*/ 7 h 30"/>
                <a:gd name="T4" fmla="*/ 48 w 50"/>
                <a:gd name="T5" fmla="*/ 9 h 30"/>
                <a:gd name="T6" fmla="*/ 49 w 50"/>
                <a:gd name="T7" fmla="*/ 15 h 30"/>
                <a:gd name="T8" fmla="*/ 46 w 50"/>
                <a:gd name="T9" fmla="*/ 18 h 30"/>
                <a:gd name="T10" fmla="*/ 43 w 50"/>
                <a:gd name="T11" fmla="*/ 18 h 30"/>
                <a:gd name="T12" fmla="*/ 38 w 50"/>
                <a:gd name="T13" fmla="*/ 21 h 30"/>
                <a:gd name="T14" fmla="*/ 33 w 50"/>
                <a:gd name="T15" fmla="*/ 21 h 30"/>
                <a:gd name="T16" fmla="*/ 26 w 50"/>
                <a:gd name="T17" fmla="*/ 30 h 30"/>
                <a:gd name="T18" fmla="*/ 17 w 50"/>
                <a:gd name="T19" fmla="*/ 22 h 30"/>
                <a:gd name="T20" fmla="*/ 10 w 50"/>
                <a:gd name="T21" fmla="*/ 21 h 30"/>
                <a:gd name="T22" fmla="*/ 6 w 50"/>
                <a:gd name="T23" fmla="*/ 15 h 30"/>
                <a:gd name="T24" fmla="*/ 6 w 50"/>
                <a:gd name="T25" fmla="*/ 12 h 30"/>
                <a:gd name="T26" fmla="*/ 1 w 50"/>
                <a:gd name="T27" fmla="*/ 9 h 30"/>
                <a:gd name="T28" fmla="*/ 0 w 50"/>
                <a:gd name="T29" fmla="*/ 4 h 30"/>
                <a:gd name="T30" fmla="*/ 9 w 50"/>
                <a:gd name="T31" fmla="*/ 1 h 30"/>
                <a:gd name="T32" fmla="*/ 14 w 50"/>
                <a:gd name="T33" fmla="*/ 2 h 30"/>
                <a:gd name="T34" fmla="*/ 19 w 50"/>
                <a:gd name="T35" fmla="*/ 0 h 30"/>
                <a:gd name="T36" fmla="*/ 50 w 50"/>
                <a:gd name="T37" fmla="*/ 1 h 30"/>
                <a:gd name="T38" fmla="*/ 50 w 50"/>
                <a:gd name="T3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30">
                  <a:moveTo>
                    <a:pt x="50" y="1"/>
                  </a:moveTo>
                  <a:lnTo>
                    <a:pt x="49" y="7"/>
                  </a:lnTo>
                  <a:lnTo>
                    <a:pt x="48" y="9"/>
                  </a:lnTo>
                  <a:lnTo>
                    <a:pt x="49" y="15"/>
                  </a:lnTo>
                  <a:lnTo>
                    <a:pt x="46" y="18"/>
                  </a:lnTo>
                  <a:lnTo>
                    <a:pt x="43" y="18"/>
                  </a:lnTo>
                  <a:lnTo>
                    <a:pt x="38" y="21"/>
                  </a:lnTo>
                  <a:lnTo>
                    <a:pt x="33" y="21"/>
                  </a:lnTo>
                  <a:lnTo>
                    <a:pt x="26" y="30"/>
                  </a:lnTo>
                  <a:lnTo>
                    <a:pt x="17" y="22"/>
                  </a:lnTo>
                  <a:lnTo>
                    <a:pt x="10" y="21"/>
                  </a:lnTo>
                  <a:lnTo>
                    <a:pt x="6" y="15"/>
                  </a:lnTo>
                  <a:lnTo>
                    <a:pt x="6" y="12"/>
                  </a:lnTo>
                  <a:lnTo>
                    <a:pt x="1" y="9"/>
                  </a:lnTo>
                  <a:lnTo>
                    <a:pt x="0" y="4"/>
                  </a:lnTo>
                  <a:lnTo>
                    <a:pt x="9" y="1"/>
                  </a:lnTo>
                  <a:lnTo>
                    <a:pt x="14" y="2"/>
                  </a:lnTo>
                  <a:lnTo>
                    <a:pt x="19" y="0"/>
                  </a:lnTo>
                  <a:lnTo>
                    <a:pt x="50" y="1"/>
                  </a:lnTo>
                  <a:lnTo>
                    <a:pt x="50"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91" name="Freeform 94">
              <a:extLst>
                <a:ext uri="{FF2B5EF4-FFF2-40B4-BE49-F238E27FC236}">
                  <a16:creationId xmlns:a16="http://schemas.microsoft.com/office/drawing/2014/main" id="{438FC66F-6A08-F86A-D158-BE407D19B3DE}"/>
                </a:ext>
              </a:extLst>
            </p:cNvPr>
            <p:cNvSpPr>
              <a:spLocks/>
            </p:cNvSpPr>
            <p:nvPr/>
          </p:nvSpPr>
          <p:spPr bwMode="auto">
            <a:xfrm>
              <a:off x="5950029" y="4345655"/>
              <a:ext cx="62427" cy="44066"/>
            </a:xfrm>
            <a:custGeom>
              <a:avLst/>
              <a:gdLst>
                <a:gd name="T0" fmla="*/ 34 w 34"/>
                <a:gd name="T1" fmla="*/ 0 h 24"/>
                <a:gd name="T2" fmla="*/ 34 w 34"/>
                <a:gd name="T3" fmla="*/ 23 h 24"/>
                <a:gd name="T4" fmla="*/ 9 w 34"/>
                <a:gd name="T5" fmla="*/ 23 h 24"/>
                <a:gd name="T6" fmla="*/ 4 w 34"/>
                <a:gd name="T7" fmla="*/ 24 h 24"/>
                <a:gd name="T8" fmla="*/ 0 w 34"/>
                <a:gd name="T9" fmla="*/ 21 h 24"/>
                <a:gd name="T10" fmla="*/ 6 w 34"/>
                <a:gd name="T11" fmla="*/ 0 h 24"/>
                <a:gd name="T12" fmla="*/ 34 w 34"/>
                <a:gd name="T13" fmla="*/ 0 h 24"/>
                <a:gd name="T14" fmla="*/ 34 w 34"/>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4">
                  <a:moveTo>
                    <a:pt x="34" y="0"/>
                  </a:moveTo>
                  <a:lnTo>
                    <a:pt x="34" y="23"/>
                  </a:lnTo>
                  <a:lnTo>
                    <a:pt x="9" y="23"/>
                  </a:lnTo>
                  <a:lnTo>
                    <a:pt x="4" y="24"/>
                  </a:lnTo>
                  <a:lnTo>
                    <a:pt x="0" y="21"/>
                  </a:lnTo>
                  <a:lnTo>
                    <a:pt x="6" y="0"/>
                  </a:lnTo>
                  <a:lnTo>
                    <a:pt x="34" y="0"/>
                  </a:lnTo>
                  <a:lnTo>
                    <a:pt x="34"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92" name="Freeform 95">
              <a:extLst>
                <a:ext uri="{FF2B5EF4-FFF2-40B4-BE49-F238E27FC236}">
                  <a16:creationId xmlns:a16="http://schemas.microsoft.com/office/drawing/2014/main" id="{9CB56C2D-4B86-9CFD-F9CF-AE24002A0B36}"/>
                </a:ext>
              </a:extLst>
            </p:cNvPr>
            <p:cNvSpPr>
              <a:spLocks/>
            </p:cNvSpPr>
            <p:nvPr/>
          </p:nvSpPr>
          <p:spPr bwMode="auto">
            <a:xfrm>
              <a:off x="6346626" y="3177897"/>
              <a:ext cx="80789" cy="25705"/>
            </a:xfrm>
            <a:custGeom>
              <a:avLst/>
              <a:gdLst>
                <a:gd name="T0" fmla="*/ 3 w 44"/>
                <a:gd name="T1" fmla="*/ 0 h 14"/>
                <a:gd name="T2" fmla="*/ 12 w 44"/>
                <a:gd name="T3" fmla="*/ 6 h 14"/>
                <a:gd name="T4" fmla="*/ 24 w 44"/>
                <a:gd name="T5" fmla="*/ 6 h 14"/>
                <a:gd name="T6" fmla="*/ 36 w 44"/>
                <a:gd name="T7" fmla="*/ 6 h 14"/>
                <a:gd name="T8" fmla="*/ 36 w 44"/>
                <a:gd name="T9" fmla="*/ 10 h 14"/>
                <a:gd name="T10" fmla="*/ 44 w 44"/>
                <a:gd name="T11" fmla="*/ 8 h 14"/>
                <a:gd name="T12" fmla="*/ 43 w 44"/>
                <a:gd name="T13" fmla="*/ 13 h 14"/>
                <a:gd name="T14" fmla="*/ 20 w 44"/>
                <a:gd name="T15" fmla="*/ 14 h 14"/>
                <a:gd name="T16" fmla="*/ 20 w 44"/>
                <a:gd name="T17" fmla="*/ 11 h 14"/>
                <a:gd name="T18" fmla="*/ 0 w 44"/>
                <a:gd name="T19" fmla="*/ 8 h 14"/>
                <a:gd name="T20" fmla="*/ 3 w 4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4">
                  <a:moveTo>
                    <a:pt x="3" y="0"/>
                  </a:moveTo>
                  <a:lnTo>
                    <a:pt x="12" y="6"/>
                  </a:lnTo>
                  <a:lnTo>
                    <a:pt x="24" y="6"/>
                  </a:lnTo>
                  <a:lnTo>
                    <a:pt x="36" y="6"/>
                  </a:lnTo>
                  <a:lnTo>
                    <a:pt x="36" y="10"/>
                  </a:lnTo>
                  <a:lnTo>
                    <a:pt x="44" y="8"/>
                  </a:lnTo>
                  <a:lnTo>
                    <a:pt x="43" y="13"/>
                  </a:lnTo>
                  <a:lnTo>
                    <a:pt x="20" y="14"/>
                  </a:lnTo>
                  <a:lnTo>
                    <a:pt x="20" y="11"/>
                  </a:lnTo>
                  <a:lnTo>
                    <a:pt x="0" y="8"/>
                  </a:lnTo>
                  <a:lnTo>
                    <a:pt x="3"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93" name="Freeform 96">
              <a:extLst>
                <a:ext uri="{FF2B5EF4-FFF2-40B4-BE49-F238E27FC236}">
                  <a16:creationId xmlns:a16="http://schemas.microsoft.com/office/drawing/2014/main" id="{0FF5F78B-BE10-4F3B-519E-794211A04109}"/>
                </a:ext>
              </a:extLst>
            </p:cNvPr>
            <p:cNvSpPr>
              <a:spLocks/>
            </p:cNvSpPr>
            <p:nvPr/>
          </p:nvSpPr>
          <p:spPr bwMode="auto">
            <a:xfrm>
              <a:off x="6236461" y="2964908"/>
              <a:ext cx="178102" cy="187282"/>
            </a:xfrm>
            <a:custGeom>
              <a:avLst/>
              <a:gdLst>
                <a:gd name="T0" fmla="*/ 90 w 97"/>
                <a:gd name="T1" fmla="*/ 19 h 102"/>
                <a:gd name="T2" fmla="*/ 80 w 97"/>
                <a:gd name="T3" fmla="*/ 19 h 102"/>
                <a:gd name="T4" fmla="*/ 72 w 97"/>
                <a:gd name="T5" fmla="*/ 16 h 102"/>
                <a:gd name="T6" fmla="*/ 54 w 97"/>
                <a:gd name="T7" fmla="*/ 22 h 102"/>
                <a:gd name="T8" fmla="*/ 66 w 97"/>
                <a:gd name="T9" fmla="*/ 32 h 102"/>
                <a:gd name="T10" fmla="*/ 58 w 97"/>
                <a:gd name="T11" fmla="*/ 36 h 102"/>
                <a:gd name="T12" fmla="*/ 50 w 97"/>
                <a:gd name="T13" fmla="*/ 36 h 102"/>
                <a:gd name="T14" fmla="*/ 40 w 97"/>
                <a:gd name="T15" fmla="*/ 25 h 102"/>
                <a:gd name="T16" fmla="*/ 38 w 97"/>
                <a:gd name="T17" fmla="*/ 30 h 102"/>
                <a:gd name="T18" fmla="*/ 43 w 97"/>
                <a:gd name="T19" fmla="*/ 41 h 102"/>
                <a:gd name="T20" fmla="*/ 52 w 97"/>
                <a:gd name="T21" fmla="*/ 50 h 102"/>
                <a:gd name="T22" fmla="*/ 46 w 97"/>
                <a:gd name="T23" fmla="*/ 54 h 102"/>
                <a:gd name="T24" fmla="*/ 55 w 97"/>
                <a:gd name="T25" fmla="*/ 62 h 102"/>
                <a:gd name="T26" fmla="*/ 63 w 97"/>
                <a:gd name="T27" fmla="*/ 68 h 102"/>
                <a:gd name="T28" fmla="*/ 65 w 97"/>
                <a:gd name="T29" fmla="*/ 79 h 102"/>
                <a:gd name="T30" fmla="*/ 50 w 97"/>
                <a:gd name="T31" fmla="*/ 74 h 102"/>
                <a:gd name="T32" fmla="*/ 55 w 97"/>
                <a:gd name="T33" fmla="*/ 84 h 102"/>
                <a:gd name="T34" fmla="*/ 46 w 97"/>
                <a:gd name="T35" fmla="*/ 85 h 102"/>
                <a:gd name="T36" fmla="*/ 53 w 97"/>
                <a:gd name="T37" fmla="*/ 102 h 102"/>
                <a:gd name="T38" fmla="*/ 43 w 97"/>
                <a:gd name="T39" fmla="*/ 102 h 102"/>
                <a:gd name="T40" fmla="*/ 29 w 97"/>
                <a:gd name="T41" fmla="*/ 94 h 102"/>
                <a:gd name="T42" fmla="*/ 22 w 97"/>
                <a:gd name="T43" fmla="*/ 79 h 102"/>
                <a:gd name="T44" fmla="*/ 17 w 97"/>
                <a:gd name="T45" fmla="*/ 67 h 102"/>
                <a:gd name="T46" fmla="*/ 11 w 97"/>
                <a:gd name="T47" fmla="*/ 58 h 102"/>
                <a:gd name="T48" fmla="*/ 2 w 97"/>
                <a:gd name="T49" fmla="*/ 47 h 102"/>
                <a:gd name="T50" fmla="*/ 0 w 97"/>
                <a:gd name="T51" fmla="*/ 42 h 102"/>
                <a:gd name="T52" fmla="*/ 7 w 97"/>
                <a:gd name="T53" fmla="*/ 33 h 102"/>
                <a:gd name="T54" fmla="*/ 7 w 97"/>
                <a:gd name="T55" fmla="*/ 26 h 102"/>
                <a:gd name="T56" fmla="*/ 12 w 97"/>
                <a:gd name="T57" fmla="*/ 24 h 102"/>
                <a:gd name="T58" fmla="*/ 12 w 97"/>
                <a:gd name="T59" fmla="*/ 19 h 102"/>
                <a:gd name="T60" fmla="*/ 22 w 97"/>
                <a:gd name="T61" fmla="*/ 17 h 102"/>
                <a:gd name="T62" fmla="*/ 28 w 97"/>
                <a:gd name="T63" fmla="*/ 13 h 102"/>
                <a:gd name="T64" fmla="*/ 36 w 97"/>
                <a:gd name="T65" fmla="*/ 13 h 102"/>
                <a:gd name="T66" fmla="*/ 38 w 97"/>
                <a:gd name="T67" fmla="*/ 10 h 102"/>
                <a:gd name="T68" fmla="*/ 41 w 97"/>
                <a:gd name="T69" fmla="*/ 9 h 102"/>
                <a:gd name="T70" fmla="*/ 52 w 97"/>
                <a:gd name="T71" fmla="*/ 10 h 102"/>
                <a:gd name="T72" fmla="*/ 64 w 97"/>
                <a:gd name="T73" fmla="*/ 4 h 102"/>
                <a:gd name="T74" fmla="*/ 76 w 97"/>
                <a:gd name="T75" fmla="*/ 11 h 102"/>
                <a:gd name="T76" fmla="*/ 89 w 97"/>
                <a:gd name="T77" fmla="*/ 10 h 102"/>
                <a:gd name="T78" fmla="*/ 89 w 97"/>
                <a:gd name="T79" fmla="*/ 0 h 102"/>
                <a:gd name="T80" fmla="*/ 97 w 97"/>
                <a:gd name="T81" fmla="*/ 5 h 102"/>
                <a:gd name="T82" fmla="*/ 93 w 97"/>
                <a:gd name="T83" fmla="*/ 17 h 102"/>
                <a:gd name="T84" fmla="*/ 90 w 97"/>
                <a:gd name="T8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102">
                  <a:moveTo>
                    <a:pt x="90" y="19"/>
                  </a:moveTo>
                  <a:lnTo>
                    <a:pt x="80" y="19"/>
                  </a:lnTo>
                  <a:lnTo>
                    <a:pt x="72" y="16"/>
                  </a:lnTo>
                  <a:lnTo>
                    <a:pt x="54" y="22"/>
                  </a:lnTo>
                  <a:lnTo>
                    <a:pt x="66" y="32"/>
                  </a:lnTo>
                  <a:lnTo>
                    <a:pt x="58" y="36"/>
                  </a:lnTo>
                  <a:lnTo>
                    <a:pt x="50" y="36"/>
                  </a:lnTo>
                  <a:lnTo>
                    <a:pt x="40" y="25"/>
                  </a:lnTo>
                  <a:lnTo>
                    <a:pt x="38" y="30"/>
                  </a:lnTo>
                  <a:lnTo>
                    <a:pt x="43" y="41"/>
                  </a:lnTo>
                  <a:lnTo>
                    <a:pt x="52" y="50"/>
                  </a:lnTo>
                  <a:lnTo>
                    <a:pt x="46" y="54"/>
                  </a:lnTo>
                  <a:lnTo>
                    <a:pt x="55" y="62"/>
                  </a:lnTo>
                  <a:lnTo>
                    <a:pt x="63" y="68"/>
                  </a:lnTo>
                  <a:lnTo>
                    <a:pt x="65" y="79"/>
                  </a:lnTo>
                  <a:lnTo>
                    <a:pt x="50" y="74"/>
                  </a:lnTo>
                  <a:lnTo>
                    <a:pt x="55" y="84"/>
                  </a:lnTo>
                  <a:lnTo>
                    <a:pt x="46" y="85"/>
                  </a:lnTo>
                  <a:lnTo>
                    <a:pt x="53" y="102"/>
                  </a:lnTo>
                  <a:lnTo>
                    <a:pt x="43" y="102"/>
                  </a:lnTo>
                  <a:lnTo>
                    <a:pt x="29" y="94"/>
                  </a:lnTo>
                  <a:lnTo>
                    <a:pt x="22" y="79"/>
                  </a:lnTo>
                  <a:lnTo>
                    <a:pt x="17" y="67"/>
                  </a:lnTo>
                  <a:lnTo>
                    <a:pt x="11" y="58"/>
                  </a:lnTo>
                  <a:lnTo>
                    <a:pt x="2" y="47"/>
                  </a:lnTo>
                  <a:lnTo>
                    <a:pt x="0" y="42"/>
                  </a:lnTo>
                  <a:lnTo>
                    <a:pt x="7" y="33"/>
                  </a:lnTo>
                  <a:lnTo>
                    <a:pt x="7" y="26"/>
                  </a:lnTo>
                  <a:lnTo>
                    <a:pt x="12" y="24"/>
                  </a:lnTo>
                  <a:lnTo>
                    <a:pt x="12" y="19"/>
                  </a:lnTo>
                  <a:lnTo>
                    <a:pt x="22" y="17"/>
                  </a:lnTo>
                  <a:lnTo>
                    <a:pt x="28" y="13"/>
                  </a:lnTo>
                  <a:lnTo>
                    <a:pt x="36" y="13"/>
                  </a:lnTo>
                  <a:lnTo>
                    <a:pt x="38" y="10"/>
                  </a:lnTo>
                  <a:lnTo>
                    <a:pt x="41" y="9"/>
                  </a:lnTo>
                  <a:lnTo>
                    <a:pt x="52" y="10"/>
                  </a:lnTo>
                  <a:lnTo>
                    <a:pt x="64" y="4"/>
                  </a:lnTo>
                  <a:lnTo>
                    <a:pt x="76" y="11"/>
                  </a:lnTo>
                  <a:lnTo>
                    <a:pt x="89" y="10"/>
                  </a:lnTo>
                  <a:lnTo>
                    <a:pt x="89" y="0"/>
                  </a:lnTo>
                  <a:lnTo>
                    <a:pt x="97" y="5"/>
                  </a:lnTo>
                  <a:lnTo>
                    <a:pt x="93" y="17"/>
                  </a:lnTo>
                  <a:lnTo>
                    <a:pt x="90" y="1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94" name="Freeform 97">
              <a:extLst>
                <a:ext uri="{FF2B5EF4-FFF2-40B4-BE49-F238E27FC236}">
                  <a16:creationId xmlns:a16="http://schemas.microsoft.com/office/drawing/2014/main" id="{13537AD1-4250-D8BB-A94C-3CF5953BC04F}"/>
                </a:ext>
              </a:extLst>
            </p:cNvPr>
            <p:cNvSpPr>
              <a:spLocks/>
            </p:cNvSpPr>
            <p:nvPr/>
          </p:nvSpPr>
          <p:spPr bwMode="auto">
            <a:xfrm>
              <a:off x="4213079" y="1699837"/>
              <a:ext cx="1222841" cy="655487"/>
            </a:xfrm>
            <a:custGeom>
              <a:avLst/>
              <a:gdLst>
                <a:gd name="T0" fmla="*/ 563 w 666"/>
                <a:gd name="T1" fmla="*/ 14 h 357"/>
                <a:gd name="T2" fmla="*/ 474 w 666"/>
                <a:gd name="T3" fmla="*/ 18 h 357"/>
                <a:gd name="T4" fmla="*/ 560 w 666"/>
                <a:gd name="T5" fmla="*/ 17 h 357"/>
                <a:gd name="T6" fmla="*/ 580 w 666"/>
                <a:gd name="T7" fmla="*/ 24 h 357"/>
                <a:gd name="T8" fmla="*/ 666 w 666"/>
                <a:gd name="T9" fmla="*/ 27 h 357"/>
                <a:gd name="T10" fmla="*/ 582 w 666"/>
                <a:gd name="T11" fmla="*/ 41 h 357"/>
                <a:gd name="T12" fmla="*/ 580 w 666"/>
                <a:gd name="T13" fmla="*/ 60 h 357"/>
                <a:gd name="T14" fmla="*/ 570 w 666"/>
                <a:gd name="T15" fmla="*/ 85 h 357"/>
                <a:gd name="T16" fmla="*/ 569 w 666"/>
                <a:gd name="T17" fmla="*/ 110 h 357"/>
                <a:gd name="T18" fmla="*/ 543 w 666"/>
                <a:gd name="T19" fmla="*/ 125 h 357"/>
                <a:gd name="T20" fmla="*/ 534 w 666"/>
                <a:gd name="T21" fmla="*/ 139 h 357"/>
                <a:gd name="T22" fmla="*/ 529 w 666"/>
                <a:gd name="T23" fmla="*/ 156 h 357"/>
                <a:gd name="T24" fmla="*/ 515 w 666"/>
                <a:gd name="T25" fmla="*/ 157 h 357"/>
                <a:gd name="T26" fmla="*/ 508 w 666"/>
                <a:gd name="T27" fmla="*/ 182 h 357"/>
                <a:gd name="T28" fmla="*/ 489 w 666"/>
                <a:gd name="T29" fmla="*/ 178 h 357"/>
                <a:gd name="T30" fmla="*/ 521 w 666"/>
                <a:gd name="T31" fmla="*/ 188 h 357"/>
                <a:gd name="T32" fmla="*/ 412 w 666"/>
                <a:gd name="T33" fmla="*/ 220 h 357"/>
                <a:gd name="T34" fmla="*/ 361 w 666"/>
                <a:gd name="T35" fmla="*/ 244 h 357"/>
                <a:gd name="T36" fmla="*/ 304 w 666"/>
                <a:gd name="T37" fmla="*/ 260 h 357"/>
                <a:gd name="T38" fmla="*/ 267 w 666"/>
                <a:gd name="T39" fmla="*/ 286 h 357"/>
                <a:gd name="T40" fmla="*/ 232 w 666"/>
                <a:gd name="T41" fmla="*/ 325 h 357"/>
                <a:gd name="T42" fmla="*/ 190 w 666"/>
                <a:gd name="T43" fmla="*/ 357 h 357"/>
                <a:gd name="T44" fmla="*/ 139 w 666"/>
                <a:gd name="T45" fmla="*/ 333 h 357"/>
                <a:gd name="T46" fmla="*/ 120 w 666"/>
                <a:gd name="T47" fmla="*/ 284 h 357"/>
                <a:gd name="T48" fmla="*/ 124 w 666"/>
                <a:gd name="T49" fmla="*/ 242 h 357"/>
                <a:gd name="T50" fmla="*/ 160 w 666"/>
                <a:gd name="T51" fmla="*/ 211 h 357"/>
                <a:gd name="T52" fmla="*/ 160 w 666"/>
                <a:gd name="T53" fmla="*/ 197 h 357"/>
                <a:gd name="T54" fmla="*/ 127 w 666"/>
                <a:gd name="T55" fmla="*/ 197 h 357"/>
                <a:gd name="T56" fmla="*/ 152 w 666"/>
                <a:gd name="T57" fmla="*/ 177 h 357"/>
                <a:gd name="T58" fmla="*/ 151 w 666"/>
                <a:gd name="T59" fmla="*/ 166 h 357"/>
                <a:gd name="T60" fmla="*/ 151 w 666"/>
                <a:gd name="T61" fmla="*/ 150 h 357"/>
                <a:gd name="T62" fmla="*/ 139 w 666"/>
                <a:gd name="T63" fmla="*/ 117 h 357"/>
                <a:gd name="T64" fmla="*/ 109 w 666"/>
                <a:gd name="T65" fmla="*/ 97 h 357"/>
                <a:gd name="T66" fmla="*/ 28 w 666"/>
                <a:gd name="T67" fmla="*/ 98 h 357"/>
                <a:gd name="T68" fmla="*/ 40 w 666"/>
                <a:gd name="T69" fmla="*/ 80 h 357"/>
                <a:gd name="T70" fmla="*/ 0 w 666"/>
                <a:gd name="T71" fmla="*/ 69 h 357"/>
                <a:gd name="T72" fmla="*/ 98 w 666"/>
                <a:gd name="T73" fmla="*/ 51 h 357"/>
                <a:gd name="T74" fmla="*/ 96 w 666"/>
                <a:gd name="T75" fmla="*/ 37 h 357"/>
                <a:gd name="T76" fmla="*/ 156 w 666"/>
                <a:gd name="T77" fmla="*/ 21 h 357"/>
                <a:gd name="T78" fmla="*/ 246 w 666"/>
                <a:gd name="T79" fmla="*/ 17 h 357"/>
                <a:gd name="T80" fmla="*/ 307 w 666"/>
                <a:gd name="T81" fmla="*/ 18 h 357"/>
                <a:gd name="T82" fmla="*/ 318 w 666"/>
                <a:gd name="T83" fmla="*/ 17 h 357"/>
                <a:gd name="T84" fmla="*/ 395 w 666"/>
                <a:gd name="T85" fmla="*/ 5 h 357"/>
                <a:gd name="T86" fmla="*/ 523 w 666"/>
                <a:gd name="T87" fmla="*/ 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6" h="357">
                  <a:moveTo>
                    <a:pt x="523" y="2"/>
                  </a:moveTo>
                  <a:lnTo>
                    <a:pt x="583" y="11"/>
                  </a:lnTo>
                  <a:lnTo>
                    <a:pt x="563" y="14"/>
                  </a:lnTo>
                  <a:lnTo>
                    <a:pt x="524" y="15"/>
                  </a:lnTo>
                  <a:lnTo>
                    <a:pt x="469" y="17"/>
                  </a:lnTo>
                  <a:lnTo>
                    <a:pt x="474" y="18"/>
                  </a:lnTo>
                  <a:lnTo>
                    <a:pt x="510" y="17"/>
                  </a:lnTo>
                  <a:lnTo>
                    <a:pt x="539" y="21"/>
                  </a:lnTo>
                  <a:lnTo>
                    <a:pt x="560" y="17"/>
                  </a:lnTo>
                  <a:lnTo>
                    <a:pt x="566" y="22"/>
                  </a:lnTo>
                  <a:lnTo>
                    <a:pt x="553" y="28"/>
                  </a:lnTo>
                  <a:lnTo>
                    <a:pt x="580" y="24"/>
                  </a:lnTo>
                  <a:lnTo>
                    <a:pt x="631" y="20"/>
                  </a:lnTo>
                  <a:lnTo>
                    <a:pt x="660" y="22"/>
                  </a:lnTo>
                  <a:lnTo>
                    <a:pt x="666" y="27"/>
                  </a:lnTo>
                  <a:lnTo>
                    <a:pt x="622" y="36"/>
                  </a:lnTo>
                  <a:lnTo>
                    <a:pt x="615" y="39"/>
                  </a:lnTo>
                  <a:lnTo>
                    <a:pt x="582" y="41"/>
                  </a:lnTo>
                  <a:lnTo>
                    <a:pt x="606" y="42"/>
                  </a:lnTo>
                  <a:lnTo>
                    <a:pt x="591" y="51"/>
                  </a:lnTo>
                  <a:lnTo>
                    <a:pt x="580" y="60"/>
                  </a:lnTo>
                  <a:lnTo>
                    <a:pt x="577" y="75"/>
                  </a:lnTo>
                  <a:lnTo>
                    <a:pt x="588" y="85"/>
                  </a:lnTo>
                  <a:lnTo>
                    <a:pt x="570" y="85"/>
                  </a:lnTo>
                  <a:lnTo>
                    <a:pt x="551" y="89"/>
                  </a:lnTo>
                  <a:lnTo>
                    <a:pt x="570" y="97"/>
                  </a:lnTo>
                  <a:lnTo>
                    <a:pt x="569" y="110"/>
                  </a:lnTo>
                  <a:lnTo>
                    <a:pt x="557" y="111"/>
                  </a:lnTo>
                  <a:lnTo>
                    <a:pt x="569" y="124"/>
                  </a:lnTo>
                  <a:lnTo>
                    <a:pt x="543" y="125"/>
                  </a:lnTo>
                  <a:lnTo>
                    <a:pt x="555" y="131"/>
                  </a:lnTo>
                  <a:lnTo>
                    <a:pt x="551" y="137"/>
                  </a:lnTo>
                  <a:lnTo>
                    <a:pt x="534" y="139"/>
                  </a:lnTo>
                  <a:lnTo>
                    <a:pt x="518" y="139"/>
                  </a:lnTo>
                  <a:lnTo>
                    <a:pt x="530" y="149"/>
                  </a:lnTo>
                  <a:lnTo>
                    <a:pt x="529" y="156"/>
                  </a:lnTo>
                  <a:lnTo>
                    <a:pt x="506" y="150"/>
                  </a:lnTo>
                  <a:lnTo>
                    <a:pt x="500" y="154"/>
                  </a:lnTo>
                  <a:lnTo>
                    <a:pt x="515" y="157"/>
                  </a:lnTo>
                  <a:lnTo>
                    <a:pt x="528" y="167"/>
                  </a:lnTo>
                  <a:lnTo>
                    <a:pt x="530" y="179"/>
                  </a:lnTo>
                  <a:lnTo>
                    <a:pt x="508" y="182"/>
                  </a:lnTo>
                  <a:lnTo>
                    <a:pt x="500" y="177"/>
                  </a:lnTo>
                  <a:lnTo>
                    <a:pt x="487" y="168"/>
                  </a:lnTo>
                  <a:lnTo>
                    <a:pt x="489" y="178"/>
                  </a:lnTo>
                  <a:lnTo>
                    <a:pt x="473" y="187"/>
                  </a:lnTo>
                  <a:lnTo>
                    <a:pt x="505" y="187"/>
                  </a:lnTo>
                  <a:lnTo>
                    <a:pt x="521" y="188"/>
                  </a:lnTo>
                  <a:lnTo>
                    <a:pt x="486" y="202"/>
                  </a:lnTo>
                  <a:lnTo>
                    <a:pt x="449" y="215"/>
                  </a:lnTo>
                  <a:lnTo>
                    <a:pt x="412" y="220"/>
                  </a:lnTo>
                  <a:lnTo>
                    <a:pt x="398" y="220"/>
                  </a:lnTo>
                  <a:lnTo>
                    <a:pt x="384" y="227"/>
                  </a:lnTo>
                  <a:lnTo>
                    <a:pt x="361" y="244"/>
                  </a:lnTo>
                  <a:lnTo>
                    <a:pt x="332" y="255"/>
                  </a:lnTo>
                  <a:lnTo>
                    <a:pt x="323" y="257"/>
                  </a:lnTo>
                  <a:lnTo>
                    <a:pt x="304" y="260"/>
                  </a:lnTo>
                  <a:lnTo>
                    <a:pt x="285" y="264"/>
                  </a:lnTo>
                  <a:lnTo>
                    <a:pt x="271" y="274"/>
                  </a:lnTo>
                  <a:lnTo>
                    <a:pt x="267" y="286"/>
                  </a:lnTo>
                  <a:lnTo>
                    <a:pt x="256" y="297"/>
                  </a:lnTo>
                  <a:lnTo>
                    <a:pt x="231" y="311"/>
                  </a:lnTo>
                  <a:lnTo>
                    <a:pt x="232" y="325"/>
                  </a:lnTo>
                  <a:lnTo>
                    <a:pt x="221" y="339"/>
                  </a:lnTo>
                  <a:lnTo>
                    <a:pt x="209" y="356"/>
                  </a:lnTo>
                  <a:lnTo>
                    <a:pt x="190" y="357"/>
                  </a:lnTo>
                  <a:lnTo>
                    <a:pt x="175" y="342"/>
                  </a:lnTo>
                  <a:lnTo>
                    <a:pt x="148" y="342"/>
                  </a:lnTo>
                  <a:lnTo>
                    <a:pt x="139" y="333"/>
                  </a:lnTo>
                  <a:lnTo>
                    <a:pt x="136" y="316"/>
                  </a:lnTo>
                  <a:lnTo>
                    <a:pt x="122" y="295"/>
                  </a:lnTo>
                  <a:lnTo>
                    <a:pt x="120" y="284"/>
                  </a:lnTo>
                  <a:lnTo>
                    <a:pt x="124" y="268"/>
                  </a:lnTo>
                  <a:lnTo>
                    <a:pt x="114" y="254"/>
                  </a:lnTo>
                  <a:lnTo>
                    <a:pt x="124" y="242"/>
                  </a:lnTo>
                  <a:lnTo>
                    <a:pt x="118" y="236"/>
                  </a:lnTo>
                  <a:lnTo>
                    <a:pt x="139" y="217"/>
                  </a:lnTo>
                  <a:lnTo>
                    <a:pt x="160" y="211"/>
                  </a:lnTo>
                  <a:lnTo>
                    <a:pt x="167" y="204"/>
                  </a:lnTo>
                  <a:lnTo>
                    <a:pt x="176" y="191"/>
                  </a:lnTo>
                  <a:lnTo>
                    <a:pt x="160" y="197"/>
                  </a:lnTo>
                  <a:lnTo>
                    <a:pt x="152" y="199"/>
                  </a:lnTo>
                  <a:lnTo>
                    <a:pt x="140" y="202"/>
                  </a:lnTo>
                  <a:lnTo>
                    <a:pt x="127" y="197"/>
                  </a:lnTo>
                  <a:lnTo>
                    <a:pt x="132" y="185"/>
                  </a:lnTo>
                  <a:lnTo>
                    <a:pt x="141" y="177"/>
                  </a:lnTo>
                  <a:lnTo>
                    <a:pt x="152" y="177"/>
                  </a:lnTo>
                  <a:lnTo>
                    <a:pt x="175" y="181"/>
                  </a:lnTo>
                  <a:lnTo>
                    <a:pt x="158" y="171"/>
                  </a:lnTo>
                  <a:lnTo>
                    <a:pt x="151" y="166"/>
                  </a:lnTo>
                  <a:lnTo>
                    <a:pt x="138" y="168"/>
                  </a:lnTo>
                  <a:lnTo>
                    <a:pt x="130" y="164"/>
                  </a:lnTo>
                  <a:lnTo>
                    <a:pt x="151" y="150"/>
                  </a:lnTo>
                  <a:lnTo>
                    <a:pt x="147" y="144"/>
                  </a:lnTo>
                  <a:lnTo>
                    <a:pt x="144" y="134"/>
                  </a:lnTo>
                  <a:lnTo>
                    <a:pt x="139" y="117"/>
                  </a:lnTo>
                  <a:lnTo>
                    <a:pt x="129" y="112"/>
                  </a:lnTo>
                  <a:lnTo>
                    <a:pt x="133" y="105"/>
                  </a:lnTo>
                  <a:lnTo>
                    <a:pt x="109" y="97"/>
                  </a:lnTo>
                  <a:lnTo>
                    <a:pt x="86" y="96"/>
                  </a:lnTo>
                  <a:lnTo>
                    <a:pt x="56" y="97"/>
                  </a:lnTo>
                  <a:lnTo>
                    <a:pt x="28" y="98"/>
                  </a:lnTo>
                  <a:lnTo>
                    <a:pt x="19" y="93"/>
                  </a:lnTo>
                  <a:lnTo>
                    <a:pt x="7" y="84"/>
                  </a:lnTo>
                  <a:lnTo>
                    <a:pt x="40" y="80"/>
                  </a:lnTo>
                  <a:lnTo>
                    <a:pt x="63" y="79"/>
                  </a:lnTo>
                  <a:lnTo>
                    <a:pt x="19" y="75"/>
                  </a:lnTo>
                  <a:lnTo>
                    <a:pt x="0" y="69"/>
                  </a:lnTo>
                  <a:lnTo>
                    <a:pt x="7" y="64"/>
                  </a:lnTo>
                  <a:lnTo>
                    <a:pt x="53" y="57"/>
                  </a:lnTo>
                  <a:lnTo>
                    <a:pt x="98" y="51"/>
                  </a:lnTo>
                  <a:lnTo>
                    <a:pt x="106" y="46"/>
                  </a:lnTo>
                  <a:lnTo>
                    <a:pt x="82" y="42"/>
                  </a:lnTo>
                  <a:lnTo>
                    <a:pt x="96" y="37"/>
                  </a:lnTo>
                  <a:lnTo>
                    <a:pt x="139" y="28"/>
                  </a:lnTo>
                  <a:lnTo>
                    <a:pt x="156" y="27"/>
                  </a:lnTo>
                  <a:lnTo>
                    <a:pt x="156" y="21"/>
                  </a:lnTo>
                  <a:lnTo>
                    <a:pt x="182" y="18"/>
                  </a:lnTo>
                  <a:lnTo>
                    <a:pt x="215" y="17"/>
                  </a:lnTo>
                  <a:lnTo>
                    <a:pt x="246" y="17"/>
                  </a:lnTo>
                  <a:lnTo>
                    <a:pt x="254" y="20"/>
                  </a:lnTo>
                  <a:lnTo>
                    <a:pt x="286" y="14"/>
                  </a:lnTo>
                  <a:lnTo>
                    <a:pt x="307" y="18"/>
                  </a:lnTo>
                  <a:lnTo>
                    <a:pt x="320" y="19"/>
                  </a:lnTo>
                  <a:lnTo>
                    <a:pt x="338" y="22"/>
                  </a:lnTo>
                  <a:lnTo>
                    <a:pt x="318" y="17"/>
                  </a:lnTo>
                  <a:lnTo>
                    <a:pt x="324" y="11"/>
                  </a:lnTo>
                  <a:lnTo>
                    <a:pt x="361" y="5"/>
                  </a:lnTo>
                  <a:lnTo>
                    <a:pt x="395" y="5"/>
                  </a:lnTo>
                  <a:lnTo>
                    <a:pt x="410" y="1"/>
                  </a:lnTo>
                  <a:lnTo>
                    <a:pt x="446" y="0"/>
                  </a:lnTo>
                  <a:lnTo>
                    <a:pt x="523" y="2"/>
                  </a:lnTo>
                  <a:lnTo>
                    <a:pt x="523" y="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95" name="Freeform 98">
              <a:extLst>
                <a:ext uri="{FF2B5EF4-FFF2-40B4-BE49-F238E27FC236}">
                  <a16:creationId xmlns:a16="http://schemas.microsoft.com/office/drawing/2014/main" id="{9383E1A2-D974-218A-A8B6-2B19A36686CA}"/>
                </a:ext>
              </a:extLst>
            </p:cNvPr>
            <p:cNvSpPr>
              <a:spLocks/>
            </p:cNvSpPr>
            <p:nvPr/>
          </p:nvSpPr>
          <p:spPr bwMode="auto">
            <a:xfrm>
              <a:off x="2847021" y="3802170"/>
              <a:ext cx="126691" cy="141379"/>
            </a:xfrm>
            <a:custGeom>
              <a:avLst/>
              <a:gdLst>
                <a:gd name="T0" fmla="*/ 59 w 69"/>
                <a:gd name="T1" fmla="*/ 0 h 77"/>
                <a:gd name="T2" fmla="*/ 57 w 69"/>
                <a:gd name="T3" fmla="*/ 15 h 77"/>
                <a:gd name="T4" fmla="*/ 53 w 69"/>
                <a:gd name="T5" fmla="*/ 37 h 77"/>
                <a:gd name="T6" fmla="*/ 58 w 69"/>
                <a:gd name="T7" fmla="*/ 37 h 77"/>
                <a:gd name="T8" fmla="*/ 63 w 69"/>
                <a:gd name="T9" fmla="*/ 40 h 77"/>
                <a:gd name="T10" fmla="*/ 64 w 69"/>
                <a:gd name="T11" fmla="*/ 37 h 77"/>
                <a:gd name="T12" fmla="*/ 69 w 69"/>
                <a:gd name="T13" fmla="*/ 40 h 77"/>
                <a:gd name="T14" fmla="*/ 61 w 69"/>
                <a:gd name="T15" fmla="*/ 47 h 77"/>
                <a:gd name="T16" fmla="*/ 53 w 69"/>
                <a:gd name="T17" fmla="*/ 52 h 77"/>
                <a:gd name="T18" fmla="*/ 51 w 69"/>
                <a:gd name="T19" fmla="*/ 56 h 77"/>
                <a:gd name="T20" fmla="*/ 52 w 69"/>
                <a:gd name="T21" fmla="*/ 60 h 77"/>
                <a:gd name="T22" fmla="*/ 48 w 69"/>
                <a:gd name="T23" fmla="*/ 65 h 77"/>
                <a:gd name="T24" fmla="*/ 44 w 69"/>
                <a:gd name="T25" fmla="*/ 65 h 77"/>
                <a:gd name="T26" fmla="*/ 44 w 69"/>
                <a:gd name="T27" fmla="*/ 68 h 77"/>
                <a:gd name="T28" fmla="*/ 41 w 69"/>
                <a:gd name="T29" fmla="*/ 70 h 77"/>
                <a:gd name="T30" fmla="*/ 35 w 69"/>
                <a:gd name="T31" fmla="*/ 75 h 77"/>
                <a:gd name="T32" fmla="*/ 34 w 69"/>
                <a:gd name="T33" fmla="*/ 77 h 77"/>
                <a:gd name="T34" fmla="*/ 26 w 69"/>
                <a:gd name="T35" fmla="*/ 74 h 77"/>
                <a:gd name="T36" fmla="*/ 16 w 69"/>
                <a:gd name="T37" fmla="*/ 74 h 77"/>
                <a:gd name="T38" fmla="*/ 8 w 69"/>
                <a:gd name="T39" fmla="*/ 70 h 77"/>
                <a:gd name="T40" fmla="*/ 0 w 69"/>
                <a:gd name="T41" fmla="*/ 63 h 77"/>
                <a:gd name="T42" fmla="*/ 1 w 69"/>
                <a:gd name="T43" fmla="*/ 57 h 77"/>
                <a:gd name="T44" fmla="*/ 4 w 69"/>
                <a:gd name="T45" fmla="*/ 52 h 77"/>
                <a:gd name="T46" fmla="*/ 1 w 69"/>
                <a:gd name="T47" fmla="*/ 49 h 77"/>
                <a:gd name="T48" fmla="*/ 11 w 69"/>
                <a:gd name="T49" fmla="*/ 34 h 77"/>
                <a:gd name="T50" fmla="*/ 33 w 69"/>
                <a:gd name="T51" fmla="*/ 34 h 77"/>
                <a:gd name="T52" fmla="*/ 34 w 69"/>
                <a:gd name="T53" fmla="*/ 27 h 77"/>
                <a:gd name="T54" fmla="*/ 32 w 69"/>
                <a:gd name="T55" fmla="*/ 25 h 77"/>
                <a:gd name="T56" fmla="*/ 30 w 69"/>
                <a:gd name="T57" fmla="*/ 22 h 77"/>
                <a:gd name="T58" fmla="*/ 24 w 69"/>
                <a:gd name="T59" fmla="*/ 17 h 77"/>
                <a:gd name="T60" fmla="*/ 19 w 69"/>
                <a:gd name="T61" fmla="*/ 11 h 77"/>
                <a:gd name="T62" fmla="*/ 27 w 69"/>
                <a:gd name="T63" fmla="*/ 11 h 77"/>
                <a:gd name="T64" fmla="*/ 28 w 69"/>
                <a:gd name="T65" fmla="*/ 0 h 77"/>
                <a:gd name="T66" fmla="*/ 44 w 69"/>
                <a:gd name="T67" fmla="*/ 0 h 77"/>
                <a:gd name="T68" fmla="*/ 59 w 69"/>
                <a:gd name="T69" fmla="*/ 0 h 77"/>
                <a:gd name="T70" fmla="*/ 59 w 69"/>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77">
                  <a:moveTo>
                    <a:pt x="59" y="0"/>
                  </a:moveTo>
                  <a:lnTo>
                    <a:pt x="57" y="15"/>
                  </a:lnTo>
                  <a:lnTo>
                    <a:pt x="53" y="37"/>
                  </a:lnTo>
                  <a:lnTo>
                    <a:pt x="58" y="37"/>
                  </a:lnTo>
                  <a:lnTo>
                    <a:pt x="63" y="40"/>
                  </a:lnTo>
                  <a:lnTo>
                    <a:pt x="64" y="37"/>
                  </a:lnTo>
                  <a:lnTo>
                    <a:pt x="69" y="40"/>
                  </a:lnTo>
                  <a:lnTo>
                    <a:pt x="61" y="47"/>
                  </a:lnTo>
                  <a:lnTo>
                    <a:pt x="53" y="52"/>
                  </a:lnTo>
                  <a:lnTo>
                    <a:pt x="51" y="56"/>
                  </a:lnTo>
                  <a:lnTo>
                    <a:pt x="52" y="60"/>
                  </a:lnTo>
                  <a:lnTo>
                    <a:pt x="48" y="65"/>
                  </a:lnTo>
                  <a:lnTo>
                    <a:pt x="44" y="65"/>
                  </a:lnTo>
                  <a:lnTo>
                    <a:pt x="44" y="68"/>
                  </a:lnTo>
                  <a:lnTo>
                    <a:pt x="41" y="70"/>
                  </a:lnTo>
                  <a:lnTo>
                    <a:pt x="35" y="75"/>
                  </a:lnTo>
                  <a:lnTo>
                    <a:pt x="34" y="77"/>
                  </a:lnTo>
                  <a:lnTo>
                    <a:pt x="26" y="74"/>
                  </a:lnTo>
                  <a:lnTo>
                    <a:pt x="16" y="74"/>
                  </a:lnTo>
                  <a:lnTo>
                    <a:pt x="8" y="70"/>
                  </a:lnTo>
                  <a:lnTo>
                    <a:pt x="0" y="63"/>
                  </a:lnTo>
                  <a:lnTo>
                    <a:pt x="1" y="57"/>
                  </a:lnTo>
                  <a:lnTo>
                    <a:pt x="4" y="52"/>
                  </a:lnTo>
                  <a:lnTo>
                    <a:pt x="1" y="49"/>
                  </a:lnTo>
                  <a:lnTo>
                    <a:pt x="11" y="34"/>
                  </a:lnTo>
                  <a:lnTo>
                    <a:pt x="33" y="34"/>
                  </a:lnTo>
                  <a:lnTo>
                    <a:pt x="34" y="27"/>
                  </a:lnTo>
                  <a:lnTo>
                    <a:pt x="32" y="25"/>
                  </a:lnTo>
                  <a:lnTo>
                    <a:pt x="30" y="22"/>
                  </a:lnTo>
                  <a:lnTo>
                    <a:pt x="24" y="17"/>
                  </a:lnTo>
                  <a:lnTo>
                    <a:pt x="19" y="11"/>
                  </a:lnTo>
                  <a:lnTo>
                    <a:pt x="27" y="11"/>
                  </a:lnTo>
                  <a:lnTo>
                    <a:pt x="28" y="0"/>
                  </a:lnTo>
                  <a:lnTo>
                    <a:pt x="44" y="0"/>
                  </a:lnTo>
                  <a:lnTo>
                    <a:pt x="59" y="0"/>
                  </a:lnTo>
                  <a:lnTo>
                    <a:pt x="59"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96" name="Freeform 99">
              <a:extLst>
                <a:ext uri="{FF2B5EF4-FFF2-40B4-BE49-F238E27FC236}">
                  <a16:creationId xmlns:a16="http://schemas.microsoft.com/office/drawing/2014/main" id="{10FE4A17-B65B-26A1-94D2-358EEB7DE0A0}"/>
                </a:ext>
              </a:extLst>
            </p:cNvPr>
            <p:cNvSpPr>
              <a:spLocks/>
            </p:cNvSpPr>
            <p:nvPr/>
          </p:nvSpPr>
          <p:spPr bwMode="auto">
            <a:xfrm>
              <a:off x="3774251" y="4132668"/>
              <a:ext cx="146888" cy="247872"/>
            </a:xfrm>
            <a:custGeom>
              <a:avLst/>
              <a:gdLst>
                <a:gd name="T0" fmla="*/ 72 w 80"/>
                <a:gd name="T1" fmla="*/ 45 h 135"/>
                <a:gd name="T2" fmla="*/ 69 w 80"/>
                <a:gd name="T3" fmla="*/ 62 h 135"/>
                <a:gd name="T4" fmla="*/ 58 w 80"/>
                <a:gd name="T5" fmla="*/ 68 h 135"/>
                <a:gd name="T6" fmla="*/ 59 w 80"/>
                <a:gd name="T7" fmla="*/ 72 h 135"/>
                <a:gd name="T8" fmla="*/ 55 w 80"/>
                <a:gd name="T9" fmla="*/ 82 h 135"/>
                <a:gd name="T10" fmla="*/ 63 w 80"/>
                <a:gd name="T11" fmla="*/ 96 h 135"/>
                <a:gd name="T12" fmla="*/ 68 w 80"/>
                <a:gd name="T13" fmla="*/ 96 h 135"/>
                <a:gd name="T14" fmla="*/ 70 w 80"/>
                <a:gd name="T15" fmla="*/ 106 h 135"/>
                <a:gd name="T16" fmla="*/ 80 w 80"/>
                <a:gd name="T17" fmla="*/ 122 h 135"/>
                <a:gd name="T18" fmla="*/ 76 w 80"/>
                <a:gd name="T19" fmla="*/ 124 h 135"/>
                <a:gd name="T20" fmla="*/ 67 w 80"/>
                <a:gd name="T21" fmla="*/ 122 h 135"/>
                <a:gd name="T22" fmla="*/ 61 w 80"/>
                <a:gd name="T23" fmla="*/ 127 h 135"/>
                <a:gd name="T24" fmla="*/ 54 w 80"/>
                <a:gd name="T25" fmla="*/ 130 h 135"/>
                <a:gd name="T26" fmla="*/ 48 w 80"/>
                <a:gd name="T27" fmla="*/ 131 h 135"/>
                <a:gd name="T28" fmla="*/ 47 w 80"/>
                <a:gd name="T29" fmla="*/ 135 h 135"/>
                <a:gd name="T30" fmla="*/ 38 w 80"/>
                <a:gd name="T31" fmla="*/ 134 h 135"/>
                <a:gd name="T32" fmla="*/ 28 w 80"/>
                <a:gd name="T33" fmla="*/ 125 h 135"/>
                <a:gd name="T34" fmla="*/ 27 w 80"/>
                <a:gd name="T35" fmla="*/ 117 h 135"/>
                <a:gd name="T36" fmla="*/ 23 w 80"/>
                <a:gd name="T37" fmla="*/ 106 h 135"/>
                <a:gd name="T38" fmla="*/ 26 w 80"/>
                <a:gd name="T39" fmla="*/ 91 h 135"/>
                <a:gd name="T40" fmla="*/ 30 w 80"/>
                <a:gd name="T41" fmla="*/ 84 h 135"/>
                <a:gd name="T42" fmla="*/ 27 w 80"/>
                <a:gd name="T43" fmla="*/ 75 h 135"/>
                <a:gd name="T44" fmla="*/ 21 w 80"/>
                <a:gd name="T45" fmla="*/ 72 h 135"/>
                <a:gd name="T46" fmla="*/ 24 w 80"/>
                <a:gd name="T47" fmla="*/ 63 h 135"/>
                <a:gd name="T48" fmla="*/ 20 w 80"/>
                <a:gd name="T49" fmla="*/ 60 h 135"/>
                <a:gd name="T50" fmla="*/ 11 w 80"/>
                <a:gd name="T51" fmla="*/ 60 h 135"/>
                <a:gd name="T52" fmla="*/ 0 w 80"/>
                <a:gd name="T53" fmla="*/ 45 h 135"/>
                <a:gd name="T54" fmla="*/ 5 w 80"/>
                <a:gd name="T55" fmla="*/ 40 h 135"/>
                <a:gd name="T56" fmla="*/ 5 w 80"/>
                <a:gd name="T57" fmla="*/ 31 h 135"/>
                <a:gd name="T58" fmla="*/ 15 w 80"/>
                <a:gd name="T59" fmla="*/ 28 h 135"/>
                <a:gd name="T60" fmla="*/ 19 w 80"/>
                <a:gd name="T61" fmla="*/ 25 h 135"/>
                <a:gd name="T62" fmla="*/ 14 w 80"/>
                <a:gd name="T63" fmla="*/ 18 h 135"/>
                <a:gd name="T64" fmla="*/ 15 w 80"/>
                <a:gd name="T65" fmla="*/ 11 h 135"/>
                <a:gd name="T66" fmla="*/ 30 w 80"/>
                <a:gd name="T67" fmla="*/ 0 h 135"/>
                <a:gd name="T68" fmla="*/ 40 w 80"/>
                <a:gd name="T69" fmla="*/ 7 h 135"/>
                <a:gd name="T70" fmla="*/ 50 w 80"/>
                <a:gd name="T71" fmla="*/ 19 h 135"/>
                <a:gd name="T72" fmla="*/ 50 w 80"/>
                <a:gd name="T73" fmla="*/ 29 h 135"/>
                <a:gd name="T74" fmla="*/ 56 w 80"/>
                <a:gd name="T75" fmla="*/ 29 h 135"/>
                <a:gd name="T76" fmla="*/ 65 w 80"/>
                <a:gd name="T77" fmla="*/ 39 h 135"/>
                <a:gd name="T78" fmla="*/ 72 w 80"/>
                <a:gd name="T79" fmla="*/ 45 h 135"/>
                <a:gd name="T80" fmla="*/ 72 w 80"/>
                <a:gd name="T81" fmla="*/ 4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 h="135">
                  <a:moveTo>
                    <a:pt x="72" y="45"/>
                  </a:moveTo>
                  <a:lnTo>
                    <a:pt x="69" y="62"/>
                  </a:lnTo>
                  <a:lnTo>
                    <a:pt x="58" y="68"/>
                  </a:lnTo>
                  <a:lnTo>
                    <a:pt x="59" y="72"/>
                  </a:lnTo>
                  <a:lnTo>
                    <a:pt x="55" y="82"/>
                  </a:lnTo>
                  <a:lnTo>
                    <a:pt x="63" y="96"/>
                  </a:lnTo>
                  <a:lnTo>
                    <a:pt x="68" y="96"/>
                  </a:lnTo>
                  <a:lnTo>
                    <a:pt x="70" y="106"/>
                  </a:lnTo>
                  <a:lnTo>
                    <a:pt x="80" y="122"/>
                  </a:lnTo>
                  <a:lnTo>
                    <a:pt x="76" y="124"/>
                  </a:lnTo>
                  <a:lnTo>
                    <a:pt x="67" y="122"/>
                  </a:lnTo>
                  <a:lnTo>
                    <a:pt x="61" y="127"/>
                  </a:lnTo>
                  <a:lnTo>
                    <a:pt x="54" y="130"/>
                  </a:lnTo>
                  <a:lnTo>
                    <a:pt x="48" y="131"/>
                  </a:lnTo>
                  <a:lnTo>
                    <a:pt x="47" y="135"/>
                  </a:lnTo>
                  <a:lnTo>
                    <a:pt x="38" y="134"/>
                  </a:lnTo>
                  <a:lnTo>
                    <a:pt x="28" y="125"/>
                  </a:lnTo>
                  <a:lnTo>
                    <a:pt x="27" y="117"/>
                  </a:lnTo>
                  <a:lnTo>
                    <a:pt x="23" y="106"/>
                  </a:lnTo>
                  <a:lnTo>
                    <a:pt x="26" y="91"/>
                  </a:lnTo>
                  <a:lnTo>
                    <a:pt x="30" y="84"/>
                  </a:lnTo>
                  <a:lnTo>
                    <a:pt x="27" y="75"/>
                  </a:lnTo>
                  <a:lnTo>
                    <a:pt x="21" y="72"/>
                  </a:lnTo>
                  <a:lnTo>
                    <a:pt x="24" y="63"/>
                  </a:lnTo>
                  <a:lnTo>
                    <a:pt x="20" y="60"/>
                  </a:lnTo>
                  <a:lnTo>
                    <a:pt x="11" y="60"/>
                  </a:lnTo>
                  <a:lnTo>
                    <a:pt x="0" y="45"/>
                  </a:lnTo>
                  <a:lnTo>
                    <a:pt x="5" y="40"/>
                  </a:lnTo>
                  <a:lnTo>
                    <a:pt x="5" y="31"/>
                  </a:lnTo>
                  <a:lnTo>
                    <a:pt x="15" y="28"/>
                  </a:lnTo>
                  <a:lnTo>
                    <a:pt x="19" y="25"/>
                  </a:lnTo>
                  <a:lnTo>
                    <a:pt x="14" y="18"/>
                  </a:lnTo>
                  <a:lnTo>
                    <a:pt x="15" y="11"/>
                  </a:lnTo>
                  <a:lnTo>
                    <a:pt x="30" y="0"/>
                  </a:lnTo>
                  <a:lnTo>
                    <a:pt x="40" y="7"/>
                  </a:lnTo>
                  <a:lnTo>
                    <a:pt x="50" y="19"/>
                  </a:lnTo>
                  <a:lnTo>
                    <a:pt x="50" y="29"/>
                  </a:lnTo>
                  <a:lnTo>
                    <a:pt x="56" y="29"/>
                  </a:lnTo>
                  <a:lnTo>
                    <a:pt x="65" y="39"/>
                  </a:lnTo>
                  <a:lnTo>
                    <a:pt x="72" y="45"/>
                  </a:lnTo>
                  <a:lnTo>
                    <a:pt x="72" y="4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97" name="Freeform 100">
              <a:extLst>
                <a:ext uri="{FF2B5EF4-FFF2-40B4-BE49-F238E27FC236}">
                  <a16:creationId xmlns:a16="http://schemas.microsoft.com/office/drawing/2014/main" id="{E0843F77-B352-30B0-797C-62F427BA6284}"/>
                </a:ext>
              </a:extLst>
            </p:cNvPr>
            <p:cNvSpPr>
              <a:spLocks/>
            </p:cNvSpPr>
            <p:nvPr/>
          </p:nvSpPr>
          <p:spPr bwMode="auto">
            <a:xfrm>
              <a:off x="2935153" y="3864598"/>
              <a:ext cx="190954" cy="106494"/>
            </a:xfrm>
            <a:custGeom>
              <a:avLst/>
              <a:gdLst>
                <a:gd name="T0" fmla="*/ 104 w 104"/>
                <a:gd name="T1" fmla="*/ 20 h 58"/>
                <a:gd name="T2" fmla="*/ 99 w 104"/>
                <a:gd name="T3" fmla="*/ 20 h 58"/>
                <a:gd name="T4" fmla="*/ 96 w 104"/>
                <a:gd name="T5" fmla="*/ 22 h 58"/>
                <a:gd name="T6" fmla="*/ 90 w 104"/>
                <a:gd name="T7" fmla="*/ 24 h 58"/>
                <a:gd name="T8" fmla="*/ 86 w 104"/>
                <a:gd name="T9" fmla="*/ 24 h 58"/>
                <a:gd name="T10" fmla="*/ 82 w 104"/>
                <a:gd name="T11" fmla="*/ 27 h 58"/>
                <a:gd name="T12" fmla="*/ 79 w 104"/>
                <a:gd name="T13" fmla="*/ 26 h 58"/>
                <a:gd name="T14" fmla="*/ 76 w 104"/>
                <a:gd name="T15" fmla="*/ 23 h 58"/>
                <a:gd name="T16" fmla="*/ 74 w 104"/>
                <a:gd name="T17" fmla="*/ 24 h 58"/>
                <a:gd name="T18" fmla="*/ 71 w 104"/>
                <a:gd name="T19" fmla="*/ 29 h 58"/>
                <a:gd name="T20" fmla="*/ 70 w 104"/>
                <a:gd name="T21" fmla="*/ 28 h 58"/>
                <a:gd name="T22" fmla="*/ 70 w 104"/>
                <a:gd name="T23" fmla="*/ 32 h 58"/>
                <a:gd name="T24" fmla="*/ 63 w 104"/>
                <a:gd name="T25" fmla="*/ 37 h 58"/>
                <a:gd name="T26" fmla="*/ 59 w 104"/>
                <a:gd name="T27" fmla="*/ 40 h 58"/>
                <a:gd name="T28" fmla="*/ 58 w 104"/>
                <a:gd name="T29" fmla="*/ 42 h 58"/>
                <a:gd name="T30" fmla="*/ 53 w 104"/>
                <a:gd name="T31" fmla="*/ 38 h 58"/>
                <a:gd name="T32" fmla="*/ 49 w 104"/>
                <a:gd name="T33" fmla="*/ 43 h 58"/>
                <a:gd name="T34" fmla="*/ 46 w 104"/>
                <a:gd name="T35" fmla="*/ 43 h 58"/>
                <a:gd name="T36" fmla="*/ 42 w 104"/>
                <a:gd name="T37" fmla="*/ 43 h 58"/>
                <a:gd name="T38" fmla="*/ 42 w 104"/>
                <a:gd name="T39" fmla="*/ 53 h 58"/>
                <a:gd name="T40" fmla="*/ 39 w 104"/>
                <a:gd name="T41" fmla="*/ 53 h 58"/>
                <a:gd name="T42" fmla="*/ 36 w 104"/>
                <a:gd name="T43" fmla="*/ 57 h 58"/>
                <a:gd name="T44" fmla="*/ 31 w 104"/>
                <a:gd name="T45" fmla="*/ 58 h 58"/>
                <a:gd name="T46" fmla="*/ 29 w 104"/>
                <a:gd name="T47" fmla="*/ 52 h 58"/>
                <a:gd name="T48" fmla="*/ 24 w 104"/>
                <a:gd name="T49" fmla="*/ 51 h 58"/>
                <a:gd name="T50" fmla="*/ 26 w 104"/>
                <a:gd name="T51" fmla="*/ 43 h 58"/>
                <a:gd name="T52" fmla="*/ 24 w 104"/>
                <a:gd name="T53" fmla="*/ 40 h 58"/>
                <a:gd name="T54" fmla="*/ 20 w 104"/>
                <a:gd name="T55" fmla="*/ 40 h 58"/>
                <a:gd name="T56" fmla="*/ 13 w 104"/>
                <a:gd name="T57" fmla="*/ 42 h 58"/>
                <a:gd name="T58" fmla="*/ 13 w 104"/>
                <a:gd name="T59" fmla="*/ 39 h 58"/>
                <a:gd name="T60" fmla="*/ 8 w 104"/>
                <a:gd name="T61" fmla="*/ 36 h 58"/>
                <a:gd name="T62" fmla="*/ 5 w 104"/>
                <a:gd name="T63" fmla="*/ 32 h 58"/>
                <a:gd name="T64" fmla="*/ 0 w 104"/>
                <a:gd name="T65" fmla="*/ 31 h 58"/>
                <a:gd name="T66" fmla="*/ 4 w 104"/>
                <a:gd name="T67" fmla="*/ 26 h 58"/>
                <a:gd name="T68" fmla="*/ 3 w 104"/>
                <a:gd name="T69" fmla="*/ 22 h 58"/>
                <a:gd name="T70" fmla="*/ 5 w 104"/>
                <a:gd name="T71" fmla="*/ 18 h 58"/>
                <a:gd name="T72" fmla="*/ 13 w 104"/>
                <a:gd name="T73" fmla="*/ 13 h 58"/>
                <a:gd name="T74" fmla="*/ 21 w 104"/>
                <a:gd name="T75" fmla="*/ 6 h 58"/>
                <a:gd name="T76" fmla="*/ 23 w 104"/>
                <a:gd name="T77" fmla="*/ 6 h 58"/>
                <a:gd name="T78" fmla="*/ 27 w 104"/>
                <a:gd name="T79" fmla="*/ 3 h 58"/>
                <a:gd name="T80" fmla="*/ 31 w 104"/>
                <a:gd name="T81" fmla="*/ 3 h 58"/>
                <a:gd name="T82" fmla="*/ 33 w 104"/>
                <a:gd name="T83" fmla="*/ 5 h 58"/>
                <a:gd name="T84" fmla="*/ 36 w 104"/>
                <a:gd name="T85" fmla="*/ 3 h 58"/>
                <a:gd name="T86" fmla="*/ 43 w 104"/>
                <a:gd name="T87" fmla="*/ 6 h 58"/>
                <a:gd name="T88" fmla="*/ 51 w 104"/>
                <a:gd name="T89" fmla="*/ 5 h 58"/>
                <a:gd name="T90" fmla="*/ 56 w 104"/>
                <a:gd name="T91" fmla="*/ 3 h 58"/>
                <a:gd name="T92" fmla="*/ 59 w 104"/>
                <a:gd name="T93" fmla="*/ 0 h 58"/>
                <a:gd name="T94" fmla="*/ 64 w 104"/>
                <a:gd name="T95" fmla="*/ 2 h 58"/>
                <a:gd name="T96" fmla="*/ 68 w 104"/>
                <a:gd name="T97" fmla="*/ 3 h 58"/>
                <a:gd name="T98" fmla="*/ 72 w 104"/>
                <a:gd name="T99" fmla="*/ 3 h 58"/>
                <a:gd name="T100" fmla="*/ 76 w 104"/>
                <a:gd name="T101" fmla="*/ 0 h 58"/>
                <a:gd name="T102" fmla="*/ 83 w 104"/>
                <a:gd name="T103" fmla="*/ 3 h 58"/>
                <a:gd name="T104" fmla="*/ 85 w 104"/>
                <a:gd name="T105" fmla="*/ 4 h 58"/>
                <a:gd name="T106" fmla="*/ 90 w 104"/>
                <a:gd name="T107" fmla="*/ 8 h 58"/>
                <a:gd name="T108" fmla="*/ 95 w 104"/>
                <a:gd name="T109" fmla="*/ 11 h 58"/>
                <a:gd name="T110" fmla="*/ 100 w 104"/>
                <a:gd name="T111" fmla="*/ 14 h 58"/>
                <a:gd name="T112" fmla="*/ 104 w 104"/>
                <a:gd name="T113" fmla="*/ 20 h 58"/>
                <a:gd name="T114" fmla="*/ 104 w 104"/>
                <a:gd name="T11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4" h="58">
                  <a:moveTo>
                    <a:pt x="104" y="20"/>
                  </a:moveTo>
                  <a:lnTo>
                    <a:pt x="99" y="20"/>
                  </a:lnTo>
                  <a:lnTo>
                    <a:pt x="96" y="22"/>
                  </a:lnTo>
                  <a:lnTo>
                    <a:pt x="90" y="24"/>
                  </a:lnTo>
                  <a:lnTo>
                    <a:pt x="86" y="24"/>
                  </a:lnTo>
                  <a:lnTo>
                    <a:pt x="82" y="27"/>
                  </a:lnTo>
                  <a:lnTo>
                    <a:pt x="79" y="26"/>
                  </a:lnTo>
                  <a:lnTo>
                    <a:pt x="76" y="23"/>
                  </a:lnTo>
                  <a:lnTo>
                    <a:pt x="74" y="24"/>
                  </a:lnTo>
                  <a:lnTo>
                    <a:pt x="71" y="29"/>
                  </a:lnTo>
                  <a:lnTo>
                    <a:pt x="70" y="28"/>
                  </a:lnTo>
                  <a:lnTo>
                    <a:pt x="70" y="32"/>
                  </a:lnTo>
                  <a:lnTo>
                    <a:pt x="63" y="37"/>
                  </a:lnTo>
                  <a:lnTo>
                    <a:pt x="59" y="40"/>
                  </a:lnTo>
                  <a:lnTo>
                    <a:pt x="58" y="42"/>
                  </a:lnTo>
                  <a:lnTo>
                    <a:pt x="53" y="38"/>
                  </a:lnTo>
                  <a:lnTo>
                    <a:pt x="49" y="43"/>
                  </a:lnTo>
                  <a:lnTo>
                    <a:pt x="46" y="43"/>
                  </a:lnTo>
                  <a:lnTo>
                    <a:pt x="42" y="43"/>
                  </a:lnTo>
                  <a:lnTo>
                    <a:pt x="42" y="53"/>
                  </a:lnTo>
                  <a:lnTo>
                    <a:pt x="39" y="53"/>
                  </a:lnTo>
                  <a:lnTo>
                    <a:pt x="36" y="57"/>
                  </a:lnTo>
                  <a:lnTo>
                    <a:pt x="31" y="58"/>
                  </a:lnTo>
                  <a:lnTo>
                    <a:pt x="29" y="52"/>
                  </a:lnTo>
                  <a:lnTo>
                    <a:pt x="24" y="51"/>
                  </a:lnTo>
                  <a:lnTo>
                    <a:pt x="26" y="43"/>
                  </a:lnTo>
                  <a:lnTo>
                    <a:pt x="24" y="40"/>
                  </a:lnTo>
                  <a:lnTo>
                    <a:pt x="20" y="40"/>
                  </a:lnTo>
                  <a:lnTo>
                    <a:pt x="13" y="42"/>
                  </a:lnTo>
                  <a:lnTo>
                    <a:pt x="13" y="39"/>
                  </a:lnTo>
                  <a:lnTo>
                    <a:pt x="8" y="36"/>
                  </a:lnTo>
                  <a:lnTo>
                    <a:pt x="5" y="32"/>
                  </a:lnTo>
                  <a:lnTo>
                    <a:pt x="0" y="31"/>
                  </a:lnTo>
                  <a:lnTo>
                    <a:pt x="4" y="26"/>
                  </a:lnTo>
                  <a:lnTo>
                    <a:pt x="3" y="22"/>
                  </a:lnTo>
                  <a:lnTo>
                    <a:pt x="5" y="18"/>
                  </a:lnTo>
                  <a:lnTo>
                    <a:pt x="13" y="13"/>
                  </a:lnTo>
                  <a:lnTo>
                    <a:pt x="21" y="6"/>
                  </a:lnTo>
                  <a:lnTo>
                    <a:pt x="23" y="6"/>
                  </a:lnTo>
                  <a:lnTo>
                    <a:pt x="27" y="3"/>
                  </a:lnTo>
                  <a:lnTo>
                    <a:pt x="31" y="3"/>
                  </a:lnTo>
                  <a:lnTo>
                    <a:pt x="33" y="5"/>
                  </a:lnTo>
                  <a:lnTo>
                    <a:pt x="36" y="3"/>
                  </a:lnTo>
                  <a:lnTo>
                    <a:pt x="43" y="6"/>
                  </a:lnTo>
                  <a:lnTo>
                    <a:pt x="51" y="5"/>
                  </a:lnTo>
                  <a:lnTo>
                    <a:pt x="56" y="3"/>
                  </a:lnTo>
                  <a:lnTo>
                    <a:pt x="59" y="0"/>
                  </a:lnTo>
                  <a:lnTo>
                    <a:pt x="64" y="2"/>
                  </a:lnTo>
                  <a:lnTo>
                    <a:pt x="68" y="3"/>
                  </a:lnTo>
                  <a:lnTo>
                    <a:pt x="72" y="3"/>
                  </a:lnTo>
                  <a:lnTo>
                    <a:pt x="76" y="0"/>
                  </a:lnTo>
                  <a:lnTo>
                    <a:pt x="83" y="3"/>
                  </a:lnTo>
                  <a:lnTo>
                    <a:pt x="85" y="4"/>
                  </a:lnTo>
                  <a:lnTo>
                    <a:pt x="90" y="8"/>
                  </a:lnTo>
                  <a:lnTo>
                    <a:pt x="95" y="11"/>
                  </a:lnTo>
                  <a:lnTo>
                    <a:pt x="100" y="14"/>
                  </a:lnTo>
                  <a:lnTo>
                    <a:pt x="104" y="20"/>
                  </a:lnTo>
                  <a:lnTo>
                    <a:pt x="104" y="2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98" name="Freeform 101">
              <a:extLst>
                <a:ext uri="{FF2B5EF4-FFF2-40B4-BE49-F238E27FC236}">
                  <a16:creationId xmlns:a16="http://schemas.microsoft.com/office/drawing/2014/main" id="{36862E1D-DD22-CDFD-28B5-E29AB4A26EA1}"/>
                </a:ext>
              </a:extLst>
            </p:cNvPr>
            <p:cNvSpPr>
              <a:spLocks/>
            </p:cNvSpPr>
            <p:nvPr/>
          </p:nvSpPr>
          <p:spPr bwMode="auto">
            <a:xfrm>
              <a:off x="6041833" y="2805169"/>
              <a:ext cx="157904" cy="135871"/>
            </a:xfrm>
            <a:custGeom>
              <a:avLst/>
              <a:gdLst>
                <a:gd name="T0" fmla="*/ 76 w 86"/>
                <a:gd name="T1" fmla="*/ 10 h 74"/>
                <a:gd name="T2" fmla="*/ 81 w 86"/>
                <a:gd name="T3" fmla="*/ 17 h 74"/>
                <a:gd name="T4" fmla="*/ 86 w 86"/>
                <a:gd name="T5" fmla="*/ 23 h 74"/>
                <a:gd name="T6" fmla="*/ 81 w 86"/>
                <a:gd name="T7" fmla="*/ 30 h 74"/>
                <a:gd name="T8" fmla="*/ 73 w 86"/>
                <a:gd name="T9" fmla="*/ 26 h 74"/>
                <a:gd name="T10" fmla="*/ 63 w 86"/>
                <a:gd name="T11" fmla="*/ 26 h 74"/>
                <a:gd name="T12" fmla="*/ 49 w 86"/>
                <a:gd name="T13" fmla="*/ 23 h 74"/>
                <a:gd name="T14" fmla="*/ 43 w 86"/>
                <a:gd name="T15" fmla="*/ 23 h 74"/>
                <a:gd name="T16" fmla="*/ 40 w 86"/>
                <a:gd name="T17" fmla="*/ 28 h 74"/>
                <a:gd name="T18" fmla="*/ 34 w 86"/>
                <a:gd name="T19" fmla="*/ 23 h 74"/>
                <a:gd name="T20" fmla="*/ 32 w 86"/>
                <a:gd name="T21" fmla="*/ 31 h 74"/>
                <a:gd name="T22" fmla="*/ 40 w 86"/>
                <a:gd name="T23" fmla="*/ 40 h 74"/>
                <a:gd name="T24" fmla="*/ 44 w 86"/>
                <a:gd name="T25" fmla="*/ 46 h 74"/>
                <a:gd name="T26" fmla="*/ 51 w 86"/>
                <a:gd name="T27" fmla="*/ 52 h 74"/>
                <a:gd name="T28" fmla="*/ 57 w 86"/>
                <a:gd name="T29" fmla="*/ 57 h 74"/>
                <a:gd name="T30" fmla="*/ 63 w 86"/>
                <a:gd name="T31" fmla="*/ 65 h 74"/>
                <a:gd name="T32" fmla="*/ 78 w 86"/>
                <a:gd name="T33" fmla="*/ 72 h 74"/>
                <a:gd name="T34" fmla="*/ 76 w 86"/>
                <a:gd name="T35" fmla="*/ 74 h 74"/>
                <a:gd name="T36" fmla="*/ 61 w 86"/>
                <a:gd name="T37" fmla="*/ 68 h 74"/>
                <a:gd name="T38" fmla="*/ 52 w 86"/>
                <a:gd name="T39" fmla="*/ 61 h 74"/>
                <a:gd name="T40" fmla="*/ 38 w 86"/>
                <a:gd name="T41" fmla="*/ 55 h 74"/>
                <a:gd name="T42" fmla="*/ 24 w 86"/>
                <a:gd name="T43" fmla="*/ 42 h 74"/>
                <a:gd name="T44" fmla="*/ 26 w 86"/>
                <a:gd name="T45" fmla="*/ 40 h 74"/>
                <a:gd name="T46" fmla="*/ 19 w 86"/>
                <a:gd name="T47" fmla="*/ 32 h 74"/>
                <a:gd name="T48" fmla="*/ 18 w 86"/>
                <a:gd name="T49" fmla="*/ 26 h 74"/>
                <a:gd name="T50" fmla="*/ 9 w 86"/>
                <a:gd name="T51" fmla="*/ 23 h 74"/>
                <a:gd name="T52" fmla="*/ 4 w 86"/>
                <a:gd name="T53" fmla="*/ 31 h 74"/>
                <a:gd name="T54" fmla="*/ 0 w 86"/>
                <a:gd name="T55" fmla="*/ 25 h 74"/>
                <a:gd name="T56" fmla="*/ 0 w 86"/>
                <a:gd name="T57" fmla="*/ 18 h 74"/>
                <a:gd name="T58" fmla="*/ 0 w 86"/>
                <a:gd name="T59" fmla="*/ 18 h 74"/>
                <a:gd name="T60" fmla="*/ 11 w 86"/>
                <a:gd name="T61" fmla="*/ 19 h 74"/>
                <a:gd name="T62" fmla="*/ 13 w 86"/>
                <a:gd name="T63" fmla="*/ 16 h 74"/>
                <a:gd name="T64" fmla="*/ 18 w 86"/>
                <a:gd name="T65" fmla="*/ 19 h 74"/>
                <a:gd name="T66" fmla="*/ 24 w 86"/>
                <a:gd name="T67" fmla="*/ 19 h 74"/>
                <a:gd name="T68" fmla="*/ 24 w 86"/>
                <a:gd name="T69" fmla="*/ 14 h 74"/>
                <a:gd name="T70" fmla="*/ 29 w 86"/>
                <a:gd name="T71" fmla="*/ 12 h 74"/>
                <a:gd name="T72" fmla="*/ 30 w 86"/>
                <a:gd name="T73" fmla="*/ 4 h 74"/>
                <a:gd name="T74" fmla="*/ 41 w 86"/>
                <a:gd name="T75" fmla="*/ 0 h 74"/>
                <a:gd name="T76" fmla="*/ 46 w 86"/>
                <a:gd name="T77" fmla="*/ 2 h 74"/>
                <a:gd name="T78" fmla="*/ 58 w 86"/>
                <a:gd name="T79" fmla="*/ 10 h 74"/>
                <a:gd name="T80" fmla="*/ 71 w 86"/>
                <a:gd name="T81" fmla="*/ 13 h 74"/>
                <a:gd name="T82" fmla="*/ 76 w 86"/>
                <a:gd name="T83" fmla="*/ 10 h 74"/>
                <a:gd name="T84" fmla="*/ 76 w 86"/>
                <a:gd name="T85"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6" h="74">
                  <a:moveTo>
                    <a:pt x="76" y="10"/>
                  </a:moveTo>
                  <a:lnTo>
                    <a:pt x="81" y="17"/>
                  </a:lnTo>
                  <a:lnTo>
                    <a:pt x="86" y="23"/>
                  </a:lnTo>
                  <a:lnTo>
                    <a:pt x="81" y="30"/>
                  </a:lnTo>
                  <a:lnTo>
                    <a:pt x="73" y="26"/>
                  </a:lnTo>
                  <a:lnTo>
                    <a:pt x="63" y="26"/>
                  </a:lnTo>
                  <a:lnTo>
                    <a:pt x="49" y="23"/>
                  </a:lnTo>
                  <a:lnTo>
                    <a:pt x="43" y="23"/>
                  </a:lnTo>
                  <a:lnTo>
                    <a:pt x="40" y="28"/>
                  </a:lnTo>
                  <a:lnTo>
                    <a:pt x="34" y="23"/>
                  </a:lnTo>
                  <a:lnTo>
                    <a:pt x="32" y="31"/>
                  </a:lnTo>
                  <a:lnTo>
                    <a:pt x="40" y="40"/>
                  </a:lnTo>
                  <a:lnTo>
                    <a:pt x="44" y="46"/>
                  </a:lnTo>
                  <a:lnTo>
                    <a:pt x="51" y="52"/>
                  </a:lnTo>
                  <a:lnTo>
                    <a:pt x="57" y="57"/>
                  </a:lnTo>
                  <a:lnTo>
                    <a:pt x="63" y="65"/>
                  </a:lnTo>
                  <a:lnTo>
                    <a:pt x="78" y="72"/>
                  </a:lnTo>
                  <a:lnTo>
                    <a:pt x="76" y="74"/>
                  </a:lnTo>
                  <a:lnTo>
                    <a:pt x="61" y="68"/>
                  </a:lnTo>
                  <a:lnTo>
                    <a:pt x="52" y="61"/>
                  </a:lnTo>
                  <a:lnTo>
                    <a:pt x="38" y="55"/>
                  </a:lnTo>
                  <a:lnTo>
                    <a:pt x="24" y="42"/>
                  </a:lnTo>
                  <a:lnTo>
                    <a:pt x="26" y="40"/>
                  </a:lnTo>
                  <a:lnTo>
                    <a:pt x="19" y="32"/>
                  </a:lnTo>
                  <a:lnTo>
                    <a:pt x="18" y="26"/>
                  </a:lnTo>
                  <a:lnTo>
                    <a:pt x="9" y="23"/>
                  </a:lnTo>
                  <a:lnTo>
                    <a:pt x="4" y="31"/>
                  </a:lnTo>
                  <a:lnTo>
                    <a:pt x="0" y="25"/>
                  </a:lnTo>
                  <a:lnTo>
                    <a:pt x="0" y="18"/>
                  </a:lnTo>
                  <a:lnTo>
                    <a:pt x="0" y="18"/>
                  </a:lnTo>
                  <a:lnTo>
                    <a:pt x="11" y="19"/>
                  </a:lnTo>
                  <a:lnTo>
                    <a:pt x="13" y="16"/>
                  </a:lnTo>
                  <a:lnTo>
                    <a:pt x="18" y="19"/>
                  </a:lnTo>
                  <a:lnTo>
                    <a:pt x="24" y="19"/>
                  </a:lnTo>
                  <a:lnTo>
                    <a:pt x="24" y="14"/>
                  </a:lnTo>
                  <a:lnTo>
                    <a:pt x="29" y="12"/>
                  </a:lnTo>
                  <a:lnTo>
                    <a:pt x="30" y="4"/>
                  </a:lnTo>
                  <a:lnTo>
                    <a:pt x="41" y="0"/>
                  </a:lnTo>
                  <a:lnTo>
                    <a:pt x="46" y="2"/>
                  </a:lnTo>
                  <a:lnTo>
                    <a:pt x="58" y="10"/>
                  </a:lnTo>
                  <a:lnTo>
                    <a:pt x="71" y="13"/>
                  </a:lnTo>
                  <a:lnTo>
                    <a:pt x="76" y="10"/>
                  </a:lnTo>
                  <a:lnTo>
                    <a:pt x="76" y="1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99" name="Freeform 102">
              <a:extLst>
                <a:ext uri="{FF2B5EF4-FFF2-40B4-BE49-F238E27FC236}">
                  <a16:creationId xmlns:a16="http://schemas.microsoft.com/office/drawing/2014/main" id="{5C7D357F-3788-08A8-C8A0-7E0A4B78F2C1}"/>
                </a:ext>
              </a:extLst>
            </p:cNvPr>
            <p:cNvSpPr>
              <a:spLocks/>
            </p:cNvSpPr>
            <p:nvPr/>
          </p:nvSpPr>
          <p:spPr bwMode="auto">
            <a:xfrm>
              <a:off x="3403359" y="3728726"/>
              <a:ext cx="89968" cy="66100"/>
            </a:xfrm>
            <a:custGeom>
              <a:avLst/>
              <a:gdLst>
                <a:gd name="T0" fmla="*/ 48 w 49"/>
                <a:gd name="T1" fmla="*/ 4 h 36"/>
                <a:gd name="T2" fmla="*/ 49 w 49"/>
                <a:gd name="T3" fmla="*/ 14 h 36"/>
                <a:gd name="T4" fmla="*/ 46 w 49"/>
                <a:gd name="T5" fmla="*/ 22 h 36"/>
                <a:gd name="T6" fmla="*/ 42 w 49"/>
                <a:gd name="T7" fmla="*/ 25 h 36"/>
                <a:gd name="T8" fmla="*/ 46 w 49"/>
                <a:gd name="T9" fmla="*/ 31 h 36"/>
                <a:gd name="T10" fmla="*/ 45 w 49"/>
                <a:gd name="T11" fmla="*/ 36 h 36"/>
                <a:gd name="T12" fmla="*/ 34 w 49"/>
                <a:gd name="T13" fmla="*/ 33 h 36"/>
                <a:gd name="T14" fmla="*/ 26 w 49"/>
                <a:gd name="T15" fmla="*/ 34 h 36"/>
                <a:gd name="T16" fmla="*/ 16 w 49"/>
                <a:gd name="T17" fmla="*/ 33 h 36"/>
                <a:gd name="T18" fmla="*/ 8 w 49"/>
                <a:gd name="T19" fmla="*/ 36 h 36"/>
                <a:gd name="T20" fmla="*/ 0 w 49"/>
                <a:gd name="T21" fmla="*/ 30 h 36"/>
                <a:gd name="T22" fmla="*/ 2 w 49"/>
                <a:gd name="T23" fmla="*/ 24 h 36"/>
                <a:gd name="T24" fmla="*/ 17 w 49"/>
                <a:gd name="T25" fmla="*/ 27 h 36"/>
                <a:gd name="T26" fmla="*/ 29 w 49"/>
                <a:gd name="T27" fmla="*/ 28 h 36"/>
                <a:gd name="T28" fmla="*/ 35 w 49"/>
                <a:gd name="T29" fmla="*/ 24 h 36"/>
                <a:gd name="T30" fmla="*/ 29 w 49"/>
                <a:gd name="T31" fmla="*/ 16 h 36"/>
                <a:gd name="T32" fmla="*/ 30 w 49"/>
                <a:gd name="T33" fmla="*/ 8 h 36"/>
                <a:gd name="T34" fmla="*/ 20 w 49"/>
                <a:gd name="T35" fmla="*/ 5 h 36"/>
                <a:gd name="T36" fmla="*/ 24 w 49"/>
                <a:gd name="T37" fmla="*/ 0 h 36"/>
                <a:gd name="T38" fmla="*/ 34 w 49"/>
                <a:gd name="T39" fmla="*/ 1 h 36"/>
                <a:gd name="T40" fmla="*/ 48 w 49"/>
                <a:gd name="T41"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6">
                  <a:moveTo>
                    <a:pt x="48" y="4"/>
                  </a:moveTo>
                  <a:lnTo>
                    <a:pt x="49" y="14"/>
                  </a:lnTo>
                  <a:lnTo>
                    <a:pt x="46" y="22"/>
                  </a:lnTo>
                  <a:lnTo>
                    <a:pt x="42" y="25"/>
                  </a:lnTo>
                  <a:lnTo>
                    <a:pt x="46" y="31"/>
                  </a:lnTo>
                  <a:lnTo>
                    <a:pt x="45" y="36"/>
                  </a:lnTo>
                  <a:lnTo>
                    <a:pt x="34" y="33"/>
                  </a:lnTo>
                  <a:lnTo>
                    <a:pt x="26" y="34"/>
                  </a:lnTo>
                  <a:lnTo>
                    <a:pt x="16" y="33"/>
                  </a:lnTo>
                  <a:lnTo>
                    <a:pt x="8" y="36"/>
                  </a:lnTo>
                  <a:lnTo>
                    <a:pt x="0" y="30"/>
                  </a:lnTo>
                  <a:lnTo>
                    <a:pt x="2" y="24"/>
                  </a:lnTo>
                  <a:lnTo>
                    <a:pt x="17" y="27"/>
                  </a:lnTo>
                  <a:lnTo>
                    <a:pt x="29" y="28"/>
                  </a:lnTo>
                  <a:lnTo>
                    <a:pt x="35" y="24"/>
                  </a:lnTo>
                  <a:lnTo>
                    <a:pt x="29" y="16"/>
                  </a:lnTo>
                  <a:lnTo>
                    <a:pt x="30" y="8"/>
                  </a:lnTo>
                  <a:lnTo>
                    <a:pt x="20" y="5"/>
                  </a:lnTo>
                  <a:lnTo>
                    <a:pt x="24" y="0"/>
                  </a:lnTo>
                  <a:lnTo>
                    <a:pt x="34" y="1"/>
                  </a:lnTo>
                  <a:lnTo>
                    <a:pt x="48" y="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00" name="Freeform 103">
              <a:extLst>
                <a:ext uri="{FF2B5EF4-FFF2-40B4-BE49-F238E27FC236}">
                  <a16:creationId xmlns:a16="http://schemas.microsoft.com/office/drawing/2014/main" id="{66DE33C5-A73A-475E-EC0F-66E5BD7D8926}"/>
                </a:ext>
              </a:extLst>
            </p:cNvPr>
            <p:cNvSpPr>
              <a:spLocks/>
            </p:cNvSpPr>
            <p:nvPr/>
          </p:nvSpPr>
          <p:spPr bwMode="auto">
            <a:xfrm>
              <a:off x="6106098" y="2731726"/>
              <a:ext cx="174429" cy="97313"/>
            </a:xfrm>
            <a:custGeom>
              <a:avLst/>
              <a:gdLst>
                <a:gd name="T0" fmla="*/ 85 w 95"/>
                <a:gd name="T1" fmla="*/ 4 h 53"/>
                <a:gd name="T2" fmla="*/ 94 w 95"/>
                <a:gd name="T3" fmla="*/ 9 h 53"/>
                <a:gd name="T4" fmla="*/ 95 w 95"/>
                <a:gd name="T5" fmla="*/ 14 h 53"/>
                <a:gd name="T6" fmla="*/ 86 w 95"/>
                <a:gd name="T7" fmla="*/ 17 h 53"/>
                <a:gd name="T8" fmla="*/ 81 w 95"/>
                <a:gd name="T9" fmla="*/ 30 h 53"/>
                <a:gd name="T10" fmla="*/ 73 w 95"/>
                <a:gd name="T11" fmla="*/ 43 h 53"/>
                <a:gd name="T12" fmla="*/ 62 w 95"/>
                <a:gd name="T13" fmla="*/ 46 h 53"/>
                <a:gd name="T14" fmla="*/ 52 w 95"/>
                <a:gd name="T15" fmla="*/ 46 h 53"/>
                <a:gd name="T16" fmla="*/ 41 w 95"/>
                <a:gd name="T17" fmla="*/ 50 h 53"/>
                <a:gd name="T18" fmla="*/ 36 w 95"/>
                <a:gd name="T19" fmla="*/ 53 h 53"/>
                <a:gd name="T20" fmla="*/ 23 w 95"/>
                <a:gd name="T21" fmla="*/ 50 h 53"/>
                <a:gd name="T22" fmla="*/ 11 w 95"/>
                <a:gd name="T23" fmla="*/ 42 h 53"/>
                <a:gd name="T24" fmla="*/ 6 w 95"/>
                <a:gd name="T25" fmla="*/ 40 h 53"/>
                <a:gd name="T26" fmla="*/ 3 w 95"/>
                <a:gd name="T27" fmla="*/ 33 h 53"/>
                <a:gd name="T28" fmla="*/ 0 w 95"/>
                <a:gd name="T29" fmla="*/ 33 h 53"/>
                <a:gd name="T30" fmla="*/ 4 w 95"/>
                <a:gd name="T31" fmla="*/ 21 h 53"/>
                <a:gd name="T32" fmla="*/ 1 w 95"/>
                <a:gd name="T33" fmla="*/ 17 h 53"/>
                <a:gd name="T34" fmla="*/ 9 w 95"/>
                <a:gd name="T35" fmla="*/ 17 h 53"/>
                <a:gd name="T36" fmla="*/ 10 w 95"/>
                <a:gd name="T37" fmla="*/ 9 h 53"/>
                <a:gd name="T38" fmla="*/ 18 w 95"/>
                <a:gd name="T39" fmla="*/ 14 h 53"/>
                <a:gd name="T40" fmla="*/ 23 w 95"/>
                <a:gd name="T41" fmla="*/ 16 h 53"/>
                <a:gd name="T42" fmla="*/ 36 w 95"/>
                <a:gd name="T43" fmla="*/ 14 h 53"/>
                <a:gd name="T44" fmla="*/ 37 w 95"/>
                <a:gd name="T45" fmla="*/ 10 h 53"/>
                <a:gd name="T46" fmla="*/ 43 w 95"/>
                <a:gd name="T47" fmla="*/ 9 h 53"/>
                <a:gd name="T48" fmla="*/ 49 w 95"/>
                <a:gd name="T49" fmla="*/ 7 h 53"/>
                <a:gd name="T50" fmla="*/ 51 w 95"/>
                <a:gd name="T51" fmla="*/ 8 h 53"/>
                <a:gd name="T52" fmla="*/ 57 w 95"/>
                <a:gd name="T53" fmla="*/ 6 h 53"/>
                <a:gd name="T54" fmla="*/ 60 w 95"/>
                <a:gd name="T55" fmla="*/ 1 h 53"/>
                <a:gd name="T56" fmla="*/ 66 w 95"/>
                <a:gd name="T57" fmla="*/ 0 h 53"/>
                <a:gd name="T58" fmla="*/ 82 w 95"/>
                <a:gd name="T59" fmla="*/ 6 h 53"/>
                <a:gd name="T60" fmla="*/ 85 w 95"/>
                <a:gd name="T61" fmla="*/ 4 h 53"/>
                <a:gd name="T62" fmla="*/ 85 w 95"/>
                <a:gd name="T63"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53">
                  <a:moveTo>
                    <a:pt x="85" y="4"/>
                  </a:moveTo>
                  <a:lnTo>
                    <a:pt x="94" y="9"/>
                  </a:lnTo>
                  <a:lnTo>
                    <a:pt x="95" y="14"/>
                  </a:lnTo>
                  <a:lnTo>
                    <a:pt x="86" y="17"/>
                  </a:lnTo>
                  <a:lnTo>
                    <a:pt x="81" y="30"/>
                  </a:lnTo>
                  <a:lnTo>
                    <a:pt x="73" y="43"/>
                  </a:lnTo>
                  <a:lnTo>
                    <a:pt x="62" y="46"/>
                  </a:lnTo>
                  <a:lnTo>
                    <a:pt x="52" y="46"/>
                  </a:lnTo>
                  <a:lnTo>
                    <a:pt x="41" y="50"/>
                  </a:lnTo>
                  <a:lnTo>
                    <a:pt x="36" y="53"/>
                  </a:lnTo>
                  <a:lnTo>
                    <a:pt x="23" y="50"/>
                  </a:lnTo>
                  <a:lnTo>
                    <a:pt x="11" y="42"/>
                  </a:lnTo>
                  <a:lnTo>
                    <a:pt x="6" y="40"/>
                  </a:lnTo>
                  <a:lnTo>
                    <a:pt x="3" y="33"/>
                  </a:lnTo>
                  <a:lnTo>
                    <a:pt x="0" y="33"/>
                  </a:lnTo>
                  <a:lnTo>
                    <a:pt x="4" y="21"/>
                  </a:lnTo>
                  <a:lnTo>
                    <a:pt x="1" y="17"/>
                  </a:lnTo>
                  <a:lnTo>
                    <a:pt x="9" y="17"/>
                  </a:lnTo>
                  <a:lnTo>
                    <a:pt x="10" y="9"/>
                  </a:lnTo>
                  <a:lnTo>
                    <a:pt x="18" y="14"/>
                  </a:lnTo>
                  <a:lnTo>
                    <a:pt x="23" y="16"/>
                  </a:lnTo>
                  <a:lnTo>
                    <a:pt x="36" y="14"/>
                  </a:lnTo>
                  <a:lnTo>
                    <a:pt x="37" y="10"/>
                  </a:lnTo>
                  <a:lnTo>
                    <a:pt x="43" y="9"/>
                  </a:lnTo>
                  <a:lnTo>
                    <a:pt x="49" y="7"/>
                  </a:lnTo>
                  <a:lnTo>
                    <a:pt x="51" y="8"/>
                  </a:lnTo>
                  <a:lnTo>
                    <a:pt x="57" y="6"/>
                  </a:lnTo>
                  <a:lnTo>
                    <a:pt x="60" y="1"/>
                  </a:lnTo>
                  <a:lnTo>
                    <a:pt x="66" y="0"/>
                  </a:lnTo>
                  <a:lnTo>
                    <a:pt x="82" y="6"/>
                  </a:lnTo>
                  <a:lnTo>
                    <a:pt x="85" y="4"/>
                  </a:lnTo>
                  <a:lnTo>
                    <a:pt x="85" y="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01" name="Freeform 104">
              <a:extLst>
                <a:ext uri="{FF2B5EF4-FFF2-40B4-BE49-F238E27FC236}">
                  <a16:creationId xmlns:a16="http://schemas.microsoft.com/office/drawing/2014/main" id="{895B754A-1846-CC0F-EA8C-2D05F66E9976}"/>
                </a:ext>
              </a:extLst>
            </p:cNvPr>
            <p:cNvSpPr>
              <a:spLocks/>
            </p:cNvSpPr>
            <p:nvPr/>
          </p:nvSpPr>
          <p:spPr bwMode="auto">
            <a:xfrm>
              <a:off x="9315600" y="4751435"/>
              <a:ext cx="55082" cy="31213"/>
            </a:xfrm>
            <a:custGeom>
              <a:avLst/>
              <a:gdLst>
                <a:gd name="T0" fmla="*/ 28 w 30"/>
                <a:gd name="T1" fmla="*/ 17 h 17"/>
                <a:gd name="T2" fmla="*/ 21 w 30"/>
                <a:gd name="T3" fmla="*/ 17 h 17"/>
                <a:gd name="T4" fmla="*/ 0 w 30"/>
                <a:gd name="T5" fmla="*/ 4 h 17"/>
                <a:gd name="T6" fmla="*/ 17 w 30"/>
                <a:gd name="T7" fmla="*/ 0 h 17"/>
                <a:gd name="T8" fmla="*/ 25 w 30"/>
                <a:gd name="T9" fmla="*/ 6 h 17"/>
                <a:gd name="T10" fmla="*/ 30 w 30"/>
                <a:gd name="T11" fmla="*/ 11 h 17"/>
                <a:gd name="T12" fmla="*/ 28 w 30"/>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0" h="17">
                  <a:moveTo>
                    <a:pt x="28" y="17"/>
                  </a:moveTo>
                  <a:lnTo>
                    <a:pt x="21" y="17"/>
                  </a:lnTo>
                  <a:lnTo>
                    <a:pt x="0" y="4"/>
                  </a:lnTo>
                  <a:lnTo>
                    <a:pt x="17" y="0"/>
                  </a:lnTo>
                  <a:lnTo>
                    <a:pt x="25" y="6"/>
                  </a:lnTo>
                  <a:lnTo>
                    <a:pt x="30" y="11"/>
                  </a:lnTo>
                  <a:lnTo>
                    <a:pt x="28" y="1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02" name="Freeform 105">
              <a:extLst>
                <a:ext uri="{FF2B5EF4-FFF2-40B4-BE49-F238E27FC236}">
                  <a16:creationId xmlns:a16="http://schemas.microsoft.com/office/drawing/2014/main" id="{53AB19F9-8779-8BE4-4815-5A4AF802573A}"/>
                </a:ext>
              </a:extLst>
            </p:cNvPr>
            <p:cNvSpPr>
              <a:spLocks/>
            </p:cNvSpPr>
            <p:nvPr/>
          </p:nvSpPr>
          <p:spPr bwMode="auto">
            <a:xfrm>
              <a:off x="9451471" y="4734910"/>
              <a:ext cx="53246" cy="51411"/>
            </a:xfrm>
            <a:custGeom>
              <a:avLst/>
              <a:gdLst>
                <a:gd name="T0" fmla="*/ 28 w 29"/>
                <a:gd name="T1" fmla="*/ 0 h 28"/>
                <a:gd name="T2" fmla="*/ 29 w 29"/>
                <a:gd name="T3" fmla="*/ 4 h 28"/>
                <a:gd name="T4" fmla="*/ 29 w 29"/>
                <a:gd name="T5" fmla="*/ 9 h 28"/>
                <a:gd name="T6" fmla="*/ 17 w 29"/>
                <a:gd name="T7" fmla="*/ 24 h 28"/>
                <a:gd name="T8" fmla="*/ 2 w 29"/>
                <a:gd name="T9" fmla="*/ 28 h 28"/>
                <a:gd name="T10" fmla="*/ 0 w 29"/>
                <a:gd name="T11" fmla="*/ 26 h 28"/>
                <a:gd name="T12" fmla="*/ 3 w 29"/>
                <a:gd name="T13" fmla="*/ 20 h 28"/>
                <a:gd name="T14" fmla="*/ 11 w 29"/>
                <a:gd name="T15" fmla="*/ 8 h 28"/>
                <a:gd name="T16" fmla="*/ 28 w 2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8" y="0"/>
                  </a:moveTo>
                  <a:lnTo>
                    <a:pt x="29" y="4"/>
                  </a:lnTo>
                  <a:lnTo>
                    <a:pt x="29" y="9"/>
                  </a:lnTo>
                  <a:lnTo>
                    <a:pt x="17" y="24"/>
                  </a:lnTo>
                  <a:lnTo>
                    <a:pt x="2" y="28"/>
                  </a:lnTo>
                  <a:lnTo>
                    <a:pt x="0" y="26"/>
                  </a:lnTo>
                  <a:lnTo>
                    <a:pt x="3" y="20"/>
                  </a:lnTo>
                  <a:lnTo>
                    <a:pt x="11" y="8"/>
                  </a:lnTo>
                  <a:lnTo>
                    <a:pt x="28"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03" name="Freeform 106">
              <a:extLst>
                <a:ext uri="{FF2B5EF4-FFF2-40B4-BE49-F238E27FC236}">
                  <a16:creationId xmlns:a16="http://schemas.microsoft.com/office/drawing/2014/main" id="{0588FE52-2973-E25E-1D53-BAB706F7001C}"/>
                </a:ext>
              </a:extLst>
            </p:cNvPr>
            <p:cNvSpPr>
              <a:spLocks/>
            </p:cNvSpPr>
            <p:nvPr/>
          </p:nvSpPr>
          <p:spPr bwMode="auto">
            <a:xfrm>
              <a:off x="9249501" y="4707368"/>
              <a:ext cx="75280" cy="33049"/>
            </a:xfrm>
            <a:custGeom>
              <a:avLst/>
              <a:gdLst>
                <a:gd name="T0" fmla="*/ 21 w 41"/>
                <a:gd name="T1" fmla="*/ 0 h 18"/>
                <a:gd name="T2" fmla="*/ 26 w 41"/>
                <a:gd name="T3" fmla="*/ 5 h 18"/>
                <a:gd name="T4" fmla="*/ 37 w 41"/>
                <a:gd name="T5" fmla="*/ 4 h 18"/>
                <a:gd name="T6" fmla="*/ 41 w 41"/>
                <a:gd name="T7" fmla="*/ 12 h 18"/>
                <a:gd name="T8" fmla="*/ 21 w 41"/>
                <a:gd name="T9" fmla="*/ 15 h 18"/>
                <a:gd name="T10" fmla="*/ 9 w 41"/>
                <a:gd name="T11" fmla="*/ 18 h 18"/>
                <a:gd name="T12" fmla="*/ 0 w 41"/>
                <a:gd name="T13" fmla="*/ 18 h 18"/>
                <a:gd name="T14" fmla="*/ 7 w 41"/>
                <a:gd name="T15" fmla="*/ 6 h 18"/>
                <a:gd name="T16" fmla="*/ 16 w 41"/>
                <a:gd name="T17" fmla="*/ 6 h 18"/>
                <a:gd name="T18" fmla="*/ 21 w 4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8">
                  <a:moveTo>
                    <a:pt x="21" y="0"/>
                  </a:moveTo>
                  <a:lnTo>
                    <a:pt x="26" y="5"/>
                  </a:lnTo>
                  <a:lnTo>
                    <a:pt x="37" y="4"/>
                  </a:lnTo>
                  <a:lnTo>
                    <a:pt x="41" y="12"/>
                  </a:lnTo>
                  <a:lnTo>
                    <a:pt x="21" y="15"/>
                  </a:lnTo>
                  <a:lnTo>
                    <a:pt x="9" y="18"/>
                  </a:lnTo>
                  <a:lnTo>
                    <a:pt x="0" y="18"/>
                  </a:lnTo>
                  <a:lnTo>
                    <a:pt x="7" y="6"/>
                  </a:lnTo>
                  <a:lnTo>
                    <a:pt x="16" y="6"/>
                  </a:lnTo>
                  <a:lnTo>
                    <a:pt x="21"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04" name="Freeform 107">
              <a:extLst>
                <a:ext uri="{FF2B5EF4-FFF2-40B4-BE49-F238E27FC236}">
                  <a16:creationId xmlns:a16="http://schemas.microsoft.com/office/drawing/2014/main" id="{FC983728-A261-5EB8-A349-8CB0F3D653DA}"/>
                </a:ext>
              </a:extLst>
            </p:cNvPr>
            <p:cNvSpPr>
              <a:spLocks/>
            </p:cNvSpPr>
            <p:nvPr/>
          </p:nvSpPr>
          <p:spPr bwMode="auto">
            <a:xfrm>
              <a:off x="9346813" y="4707368"/>
              <a:ext cx="93640" cy="29377"/>
            </a:xfrm>
            <a:custGeom>
              <a:avLst/>
              <a:gdLst>
                <a:gd name="T0" fmla="*/ 51 w 51"/>
                <a:gd name="T1" fmla="*/ 0 h 16"/>
                <a:gd name="T2" fmla="*/ 48 w 51"/>
                <a:gd name="T3" fmla="*/ 11 h 16"/>
                <a:gd name="T4" fmla="*/ 23 w 51"/>
                <a:gd name="T5" fmla="*/ 16 h 16"/>
                <a:gd name="T6" fmla="*/ 0 w 51"/>
                <a:gd name="T7" fmla="*/ 14 h 16"/>
                <a:gd name="T8" fmla="*/ 1 w 51"/>
                <a:gd name="T9" fmla="*/ 6 h 16"/>
                <a:gd name="T10" fmla="*/ 14 w 51"/>
                <a:gd name="T11" fmla="*/ 3 h 16"/>
                <a:gd name="T12" fmla="*/ 25 w 51"/>
                <a:gd name="T13" fmla="*/ 8 h 16"/>
                <a:gd name="T14" fmla="*/ 36 w 51"/>
                <a:gd name="T15" fmla="*/ 6 h 16"/>
                <a:gd name="T16" fmla="*/ 51 w 51"/>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6">
                  <a:moveTo>
                    <a:pt x="51" y="0"/>
                  </a:moveTo>
                  <a:lnTo>
                    <a:pt x="48" y="11"/>
                  </a:lnTo>
                  <a:lnTo>
                    <a:pt x="23" y="16"/>
                  </a:lnTo>
                  <a:lnTo>
                    <a:pt x="0" y="14"/>
                  </a:lnTo>
                  <a:lnTo>
                    <a:pt x="1" y="6"/>
                  </a:lnTo>
                  <a:lnTo>
                    <a:pt x="14" y="3"/>
                  </a:lnTo>
                  <a:lnTo>
                    <a:pt x="25" y="8"/>
                  </a:lnTo>
                  <a:lnTo>
                    <a:pt x="36" y="6"/>
                  </a:lnTo>
                  <a:lnTo>
                    <a:pt x="51"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05" name="Freeform 108">
              <a:extLst>
                <a:ext uri="{FF2B5EF4-FFF2-40B4-BE49-F238E27FC236}">
                  <a16:creationId xmlns:a16="http://schemas.microsoft.com/office/drawing/2014/main" id="{180A72BF-0A4B-EB0D-84C5-F870E94EC153}"/>
                </a:ext>
              </a:extLst>
            </p:cNvPr>
            <p:cNvSpPr>
              <a:spLocks/>
            </p:cNvSpPr>
            <p:nvPr/>
          </p:nvSpPr>
          <p:spPr bwMode="auto">
            <a:xfrm>
              <a:off x="8906149" y="4630252"/>
              <a:ext cx="313973" cy="99149"/>
            </a:xfrm>
            <a:custGeom>
              <a:avLst/>
              <a:gdLst>
                <a:gd name="T0" fmla="*/ 54 w 171"/>
                <a:gd name="T1" fmla="*/ 17 h 54"/>
                <a:gd name="T2" fmla="*/ 86 w 171"/>
                <a:gd name="T3" fmla="*/ 19 h 54"/>
                <a:gd name="T4" fmla="*/ 90 w 171"/>
                <a:gd name="T5" fmla="*/ 11 h 54"/>
                <a:gd name="T6" fmla="*/ 120 w 171"/>
                <a:gd name="T7" fmla="*/ 20 h 54"/>
                <a:gd name="T8" fmla="*/ 126 w 171"/>
                <a:gd name="T9" fmla="*/ 32 h 54"/>
                <a:gd name="T10" fmla="*/ 151 w 171"/>
                <a:gd name="T11" fmla="*/ 36 h 54"/>
                <a:gd name="T12" fmla="*/ 171 w 171"/>
                <a:gd name="T13" fmla="*/ 47 h 54"/>
                <a:gd name="T14" fmla="*/ 151 w 171"/>
                <a:gd name="T15" fmla="*/ 54 h 54"/>
                <a:gd name="T16" fmla="*/ 133 w 171"/>
                <a:gd name="T17" fmla="*/ 47 h 54"/>
                <a:gd name="T18" fmla="*/ 118 w 171"/>
                <a:gd name="T19" fmla="*/ 47 h 54"/>
                <a:gd name="T20" fmla="*/ 100 w 171"/>
                <a:gd name="T21" fmla="*/ 46 h 54"/>
                <a:gd name="T22" fmla="*/ 86 w 171"/>
                <a:gd name="T23" fmla="*/ 43 h 54"/>
                <a:gd name="T24" fmla="*/ 66 w 171"/>
                <a:gd name="T25" fmla="*/ 35 h 54"/>
                <a:gd name="T26" fmla="*/ 55 w 171"/>
                <a:gd name="T27" fmla="*/ 34 h 54"/>
                <a:gd name="T28" fmla="*/ 47 w 171"/>
                <a:gd name="T29" fmla="*/ 36 h 54"/>
                <a:gd name="T30" fmla="*/ 17 w 171"/>
                <a:gd name="T31" fmla="*/ 28 h 54"/>
                <a:gd name="T32" fmla="*/ 15 w 171"/>
                <a:gd name="T33" fmla="*/ 20 h 54"/>
                <a:gd name="T34" fmla="*/ 0 w 171"/>
                <a:gd name="T35" fmla="*/ 18 h 54"/>
                <a:gd name="T36" fmla="*/ 12 w 171"/>
                <a:gd name="T37" fmla="*/ 0 h 54"/>
                <a:gd name="T38" fmla="*/ 32 w 171"/>
                <a:gd name="T39" fmla="*/ 1 h 54"/>
                <a:gd name="T40" fmla="*/ 45 w 171"/>
                <a:gd name="T41" fmla="*/ 8 h 54"/>
                <a:gd name="T42" fmla="*/ 52 w 171"/>
                <a:gd name="T43" fmla="*/ 10 h 54"/>
                <a:gd name="T44" fmla="*/ 54 w 171"/>
                <a:gd name="T45" fmla="*/ 1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1" h="54">
                  <a:moveTo>
                    <a:pt x="54" y="17"/>
                  </a:moveTo>
                  <a:lnTo>
                    <a:pt x="86" y="19"/>
                  </a:lnTo>
                  <a:lnTo>
                    <a:pt x="90" y="11"/>
                  </a:lnTo>
                  <a:lnTo>
                    <a:pt x="120" y="20"/>
                  </a:lnTo>
                  <a:lnTo>
                    <a:pt x="126" y="32"/>
                  </a:lnTo>
                  <a:lnTo>
                    <a:pt x="151" y="36"/>
                  </a:lnTo>
                  <a:lnTo>
                    <a:pt x="171" y="47"/>
                  </a:lnTo>
                  <a:lnTo>
                    <a:pt x="151" y="54"/>
                  </a:lnTo>
                  <a:lnTo>
                    <a:pt x="133" y="47"/>
                  </a:lnTo>
                  <a:lnTo>
                    <a:pt x="118" y="47"/>
                  </a:lnTo>
                  <a:lnTo>
                    <a:pt x="100" y="46"/>
                  </a:lnTo>
                  <a:lnTo>
                    <a:pt x="86" y="43"/>
                  </a:lnTo>
                  <a:lnTo>
                    <a:pt x="66" y="35"/>
                  </a:lnTo>
                  <a:lnTo>
                    <a:pt x="55" y="34"/>
                  </a:lnTo>
                  <a:lnTo>
                    <a:pt x="47" y="36"/>
                  </a:lnTo>
                  <a:lnTo>
                    <a:pt x="17" y="28"/>
                  </a:lnTo>
                  <a:lnTo>
                    <a:pt x="15" y="20"/>
                  </a:lnTo>
                  <a:lnTo>
                    <a:pt x="0" y="18"/>
                  </a:lnTo>
                  <a:lnTo>
                    <a:pt x="12" y="0"/>
                  </a:lnTo>
                  <a:lnTo>
                    <a:pt x="32" y="1"/>
                  </a:lnTo>
                  <a:lnTo>
                    <a:pt x="45" y="8"/>
                  </a:lnTo>
                  <a:lnTo>
                    <a:pt x="52" y="10"/>
                  </a:lnTo>
                  <a:lnTo>
                    <a:pt x="54" y="1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06" name="Freeform 109">
              <a:extLst>
                <a:ext uri="{FF2B5EF4-FFF2-40B4-BE49-F238E27FC236}">
                  <a16:creationId xmlns:a16="http://schemas.microsoft.com/office/drawing/2014/main" id="{E910169E-709F-46F4-DB3A-7E7CA9DA64DD}"/>
                </a:ext>
              </a:extLst>
            </p:cNvPr>
            <p:cNvSpPr>
              <a:spLocks/>
            </p:cNvSpPr>
            <p:nvPr/>
          </p:nvSpPr>
          <p:spPr bwMode="auto">
            <a:xfrm>
              <a:off x="9791149" y="4613727"/>
              <a:ext cx="20196" cy="51411"/>
            </a:xfrm>
            <a:custGeom>
              <a:avLst/>
              <a:gdLst>
                <a:gd name="T0" fmla="*/ 10 w 11"/>
                <a:gd name="T1" fmla="*/ 15 h 28"/>
                <a:gd name="T2" fmla="*/ 0 w 11"/>
                <a:gd name="T3" fmla="*/ 28 h 28"/>
                <a:gd name="T4" fmla="*/ 0 w 11"/>
                <a:gd name="T5" fmla="*/ 14 h 28"/>
                <a:gd name="T6" fmla="*/ 3 w 11"/>
                <a:gd name="T7" fmla="*/ 7 h 28"/>
                <a:gd name="T8" fmla="*/ 7 w 11"/>
                <a:gd name="T9" fmla="*/ 0 h 28"/>
                <a:gd name="T10" fmla="*/ 11 w 11"/>
                <a:gd name="T11" fmla="*/ 6 h 28"/>
                <a:gd name="T12" fmla="*/ 10 w 11"/>
                <a:gd name="T13" fmla="*/ 15 h 28"/>
              </a:gdLst>
              <a:ahLst/>
              <a:cxnLst>
                <a:cxn ang="0">
                  <a:pos x="T0" y="T1"/>
                </a:cxn>
                <a:cxn ang="0">
                  <a:pos x="T2" y="T3"/>
                </a:cxn>
                <a:cxn ang="0">
                  <a:pos x="T4" y="T5"/>
                </a:cxn>
                <a:cxn ang="0">
                  <a:pos x="T6" y="T7"/>
                </a:cxn>
                <a:cxn ang="0">
                  <a:pos x="T8" y="T9"/>
                </a:cxn>
                <a:cxn ang="0">
                  <a:pos x="T10" y="T11"/>
                </a:cxn>
                <a:cxn ang="0">
                  <a:pos x="T12" y="T13"/>
                </a:cxn>
              </a:cxnLst>
              <a:rect l="0" t="0" r="r" b="b"/>
              <a:pathLst>
                <a:path w="11" h="28">
                  <a:moveTo>
                    <a:pt x="10" y="15"/>
                  </a:moveTo>
                  <a:lnTo>
                    <a:pt x="0" y="28"/>
                  </a:lnTo>
                  <a:lnTo>
                    <a:pt x="0" y="14"/>
                  </a:lnTo>
                  <a:lnTo>
                    <a:pt x="3" y="7"/>
                  </a:lnTo>
                  <a:lnTo>
                    <a:pt x="7" y="0"/>
                  </a:lnTo>
                  <a:lnTo>
                    <a:pt x="11" y="6"/>
                  </a:lnTo>
                  <a:lnTo>
                    <a:pt x="10" y="1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07" name="Freeform 110">
              <a:extLst>
                <a:ext uri="{FF2B5EF4-FFF2-40B4-BE49-F238E27FC236}">
                  <a16:creationId xmlns:a16="http://schemas.microsoft.com/office/drawing/2014/main" id="{E07D869C-9D91-CC8B-A83E-36D2502DA431}"/>
                </a:ext>
              </a:extLst>
            </p:cNvPr>
            <p:cNvSpPr>
              <a:spLocks/>
            </p:cNvSpPr>
            <p:nvPr/>
          </p:nvSpPr>
          <p:spPr bwMode="auto">
            <a:xfrm>
              <a:off x="9545112" y="4534774"/>
              <a:ext cx="38558" cy="22034"/>
            </a:xfrm>
            <a:custGeom>
              <a:avLst/>
              <a:gdLst>
                <a:gd name="T0" fmla="*/ 21 w 21"/>
                <a:gd name="T1" fmla="*/ 6 h 12"/>
                <a:gd name="T2" fmla="*/ 15 w 21"/>
                <a:gd name="T3" fmla="*/ 12 h 12"/>
                <a:gd name="T4" fmla="*/ 3 w 21"/>
                <a:gd name="T5" fmla="*/ 9 h 12"/>
                <a:gd name="T6" fmla="*/ 0 w 21"/>
                <a:gd name="T7" fmla="*/ 0 h 12"/>
                <a:gd name="T8" fmla="*/ 17 w 21"/>
                <a:gd name="T9" fmla="*/ 0 h 12"/>
                <a:gd name="T10" fmla="*/ 21 w 21"/>
                <a:gd name="T11" fmla="*/ 6 h 12"/>
              </a:gdLst>
              <a:ahLst/>
              <a:cxnLst>
                <a:cxn ang="0">
                  <a:pos x="T0" y="T1"/>
                </a:cxn>
                <a:cxn ang="0">
                  <a:pos x="T2" y="T3"/>
                </a:cxn>
                <a:cxn ang="0">
                  <a:pos x="T4" y="T5"/>
                </a:cxn>
                <a:cxn ang="0">
                  <a:pos x="T6" y="T7"/>
                </a:cxn>
                <a:cxn ang="0">
                  <a:pos x="T8" y="T9"/>
                </a:cxn>
                <a:cxn ang="0">
                  <a:pos x="T10" y="T11"/>
                </a:cxn>
              </a:cxnLst>
              <a:rect l="0" t="0" r="r" b="b"/>
              <a:pathLst>
                <a:path w="21" h="12">
                  <a:moveTo>
                    <a:pt x="21" y="6"/>
                  </a:moveTo>
                  <a:lnTo>
                    <a:pt x="15" y="12"/>
                  </a:lnTo>
                  <a:lnTo>
                    <a:pt x="3" y="9"/>
                  </a:lnTo>
                  <a:lnTo>
                    <a:pt x="0" y="0"/>
                  </a:lnTo>
                  <a:lnTo>
                    <a:pt x="17" y="0"/>
                  </a:lnTo>
                  <a:lnTo>
                    <a:pt x="21" y="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08" name="Freeform 111">
              <a:extLst>
                <a:ext uri="{FF2B5EF4-FFF2-40B4-BE49-F238E27FC236}">
                  <a16:creationId xmlns:a16="http://schemas.microsoft.com/office/drawing/2014/main" id="{23BE9860-FF29-56C1-D40F-8E128F0E466B}"/>
                </a:ext>
              </a:extLst>
            </p:cNvPr>
            <p:cNvSpPr>
              <a:spLocks/>
            </p:cNvSpPr>
            <p:nvPr/>
          </p:nvSpPr>
          <p:spPr bwMode="auto">
            <a:xfrm>
              <a:off x="9603866" y="4521922"/>
              <a:ext cx="89968" cy="36722"/>
            </a:xfrm>
            <a:custGeom>
              <a:avLst/>
              <a:gdLst>
                <a:gd name="T0" fmla="*/ 44 w 49"/>
                <a:gd name="T1" fmla="*/ 6 h 20"/>
                <a:gd name="T2" fmla="*/ 49 w 49"/>
                <a:gd name="T3" fmla="*/ 20 h 20"/>
                <a:gd name="T4" fmla="*/ 36 w 49"/>
                <a:gd name="T5" fmla="*/ 13 h 20"/>
                <a:gd name="T6" fmla="*/ 22 w 49"/>
                <a:gd name="T7" fmla="*/ 11 h 20"/>
                <a:gd name="T8" fmla="*/ 12 w 49"/>
                <a:gd name="T9" fmla="*/ 12 h 20"/>
                <a:gd name="T10" fmla="*/ 0 w 49"/>
                <a:gd name="T11" fmla="*/ 11 h 20"/>
                <a:gd name="T12" fmla="*/ 5 w 49"/>
                <a:gd name="T13" fmla="*/ 1 h 20"/>
                <a:gd name="T14" fmla="*/ 25 w 49"/>
                <a:gd name="T15" fmla="*/ 0 h 20"/>
                <a:gd name="T16" fmla="*/ 44 w 49"/>
                <a:gd name="T17"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
                  <a:moveTo>
                    <a:pt x="44" y="6"/>
                  </a:moveTo>
                  <a:lnTo>
                    <a:pt x="49" y="20"/>
                  </a:lnTo>
                  <a:lnTo>
                    <a:pt x="36" y="13"/>
                  </a:lnTo>
                  <a:lnTo>
                    <a:pt x="22" y="11"/>
                  </a:lnTo>
                  <a:lnTo>
                    <a:pt x="12" y="12"/>
                  </a:lnTo>
                  <a:lnTo>
                    <a:pt x="0" y="11"/>
                  </a:lnTo>
                  <a:lnTo>
                    <a:pt x="5" y="1"/>
                  </a:lnTo>
                  <a:lnTo>
                    <a:pt x="25" y="0"/>
                  </a:lnTo>
                  <a:lnTo>
                    <a:pt x="44" y="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09" name="Freeform 112">
              <a:extLst>
                <a:ext uri="{FF2B5EF4-FFF2-40B4-BE49-F238E27FC236}">
                  <a16:creationId xmlns:a16="http://schemas.microsoft.com/office/drawing/2014/main" id="{9B9DF9F6-FDA9-F988-A31B-47759D080333}"/>
                </a:ext>
              </a:extLst>
            </p:cNvPr>
            <p:cNvSpPr>
              <a:spLocks/>
            </p:cNvSpPr>
            <p:nvPr/>
          </p:nvSpPr>
          <p:spPr bwMode="auto">
            <a:xfrm>
              <a:off x="9688327" y="4437460"/>
              <a:ext cx="321316" cy="306628"/>
            </a:xfrm>
            <a:custGeom>
              <a:avLst/>
              <a:gdLst>
                <a:gd name="T0" fmla="*/ 175 w 175"/>
                <a:gd name="T1" fmla="*/ 42 h 167"/>
                <a:gd name="T2" fmla="*/ 172 w 175"/>
                <a:gd name="T3" fmla="*/ 105 h 167"/>
                <a:gd name="T4" fmla="*/ 167 w 175"/>
                <a:gd name="T5" fmla="*/ 167 h 167"/>
                <a:gd name="T6" fmla="*/ 153 w 175"/>
                <a:gd name="T7" fmla="*/ 151 h 167"/>
                <a:gd name="T8" fmla="*/ 137 w 175"/>
                <a:gd name="T9" fmla="*/ 147 h 167"/>
                <a:gd name="T10" fmla="*/ 133 w 175"/>
                <a:gd name="T11" fmla="*/ 152 h 167"/>
                <a:gd name="T12" fmla="*/ 111 w 175"/>
                <a:gd name="T13" fmla="*/ 153 h 167"/>
                <a:gd name="T14" fmla="*/ 119 w 175"/>
                <a:gd name="T15" fmla="*/ 137 h 167"/>
                <a:gd name="T16" fmla="*/ 130 w 175"/>
                <a:gd name="T17" fmla="*/ 132 h 167"/>
                <a:gd name="T18" fmla="*/ 128 w 175"/>
                <a:gd name="T19" fmla="*/ 111 h 167"/>
                <a:gd name="T20" fmla="*/ 121 w 175"/>
                <a:gd name="T21" fmla="*/ 96 h 167"/>
                <a:gd name="T22" fmla="*/ 89 w 175"/>
                <a:gd name="T23" fmla="*/ 79 h 167"/>
                <a:gd name="T24" fmla="*/ 76 w 175"/>
                <a:gd name="T25" fmla="*/ 78 h 167"/>
                <a:gd name="T26" fmla="*/ 51 w 175"/>
                <a:gd name="T27" fmla="*/ 60 h 167"/>
                <a:gd name="T28" fmla="*/ 45 w 175"/>
                <a:gd name="T29" fmla="*/ 70 h 167"/>
                <a:gd name="T30" fmla="*/ 39 w 175"/>
                <a:gd name="T31" fmla="*/ 71 h 167"/>
                <a:gd name="T32" fmla="*/ 36 w 175"/>
                <a:gd name="T33" fmla="*/ 65 h 167"/>
                <a:gd name="T34" fmla="*/ 36 w 175"/>
                <a:gd name="T35" fmla="*/ 56 h 167"/>
                <a:gd name="T36" fmla="*/ 24 w 175"/>
                <a:gd name="T37" fmla="*/ 47 h 167"/>
                <a:gd name="T38" fmla="*/ 42 w 175"/>
                <a:gd name="T39" fmla="*/ 39 h 167"/>
                <a:gd name="T40" fmla="*/ 53 w 175"/>
                <a:gd name="T41" fmla="*/ 40 h 167"/>
                <a:gd name="T42" fmla="*/ 53 w 175"/>
                <a:gd name="T43" fmla="*/ 35 h 167"/>
                <a:gd name="T44" fmla="*/ 28 w 175"/>
                <a:gd name="T45" fmla="*/ 35 h 167"/>
                <a:gd name="T46" fmla="*/ 22 w 175"/>
                <a:gd name="T47" fmla="*/ 24 h 167"/>
                <a:gd name="T48" fmla="*/ 7 w 175"/>
                <a:gd name="T49" fmla="*/ 20 h 167"/>
                <a:gd name="T50" fmla="*/ 0 w 175"/>
                <a:gd name="T51" fmla="*/ 11 h 167"/>
                <a:gd name="T52" fmla="*/ 22 w 175"/>
                <a:gd name="T53" fmla="*/ 6 h 167"/>
                <a:gd name="T54" fmla="*/ 31 w 175"/>
                <a:gd name="T55" fmla="*/ 0 h 167"/>
                <a:gd name="T56" fmla="*/ 58 w 175"/>
                <a:gd name="T57" fmla="*/ 8 h 167"/>
                <a:gd name="T58" fmla="*/ 61 w 175"/>
                <a:gd name="T59" fmla="*/ 15 h 167"/>
                <a:gd name="T60" fmla="*/ 65 w 175"/>
                <a:gd name="T61" fmla="*/ 45 h 167"/>
                <a:gd name="T62" fmla="*/ 82 w 175"/>
                <a:gd name="T63" fmla="*/ 57 h 167"/>
                <a:gd name="T64" fmla="*/ 96 w 175"/>
                <a:gd name="T65" fmla="*/ 36 h 167"/>
                <a:gd name="T66" fmla="*/ 116 w 175"/>
                <a:gd name="T67" fmla="*/ 25 h 167"/>
                <a:gd name="T68" fmla="*/ 130 w 175"/>
                <a:gd name="T69" fmla="*/ 25 h 167"/>
                <a:gd name="T70" fmla="*/ 145 w 175"/>
                <a:gd name="T71" fmla="*/ 32 h 167"/>
                <a:gd name="T72" fmla="*/ 157 w 175"/>
                <a:gd name="T73" fmla="*/ 39 h 167"/>
                <a:gd name="T74" fmla="*/ 175 w 175"/>
                <a:gd name="T75" fmla="*/ 4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67">
                  <a:moveTo>
                    <a:pt x="175" y="42"/>
                  </a:moveTo>
                  <a:lnTo>
                    <a:pt x="172" y="105"/>
                  </a:lnTo>
                  <a:lnTo>
                    <a:pt x="167" y="167"/>
                  </a:lnTo>
                  <a:lnTo>
                    <a:pt x="153" y="151"/>
                  </a:lnTo>
                  <a:lnTo>
                    <a:pt x="137" y="147"/>
                  </a:lnTo>
                  <a:lnTo>
                    <a:pt x="133" y="152"/>
                  </a:lnTo>
                  <a:lnTo>
                    <a:pt x="111" y="153"/>
                  </a:lnTo>
                  <a:lnTo>
                    <a:pt x="119" y="137"/>
                  </a:lnTo>
                  <a:lnTo>
                    <a:pt x="130" y="132"/>
                  </a:lnTo>
                  <a:lnTo>
                    <a:pt x="128" y="111"/>
                  </a:lnTo>
                  <a:lnTo>
                    <a:pt x="121" y="96"/>
                  </a:lnTo>
                  <a:lnTo>
                    <a:pt x="89" y="79"/>
                  </a:lnTo>
                  <a:lnTo>
                    <a:pt x="76" y="78"/>
                  </a:lnTo>
                  <a:lnTo>
                    <a:pt x="51" y="60"/>
                  </a:lnTo>
                  <a:lnTo>
                    <a:pt x="45" y="70"/>
                  </a:lnTo>
                  <a:lnTo>
                    <a:pt x="39" y="71"/>
                  </a:lnTo>
                  <a:lnTo>
                    <a:pt x="36" y="65"/>
                  </a:lnTo>
                  <a:lnTo>
                    <a:pt x="36" y="56"/>
                  </a:lnTo>
                  <a:lnTo>
                    <a:pt x="24" y="47"/>
                  </a:lnTo>
                  <a:lnTo>
                    <a:pt x="42" y="39"/>
                  </a:lnTo>
                  <a:lnTo>
                    <a:pt x="53" y="40"/>
                  </a:lnTo>
                  <a:lnTo>
                    <a:pt x="53" y="35"/>
                  </a:lnTo>
                  <a:lnTo>
                    <a:pt x="28" y="35"/>
                  </a:lnTo>
                  <a:lnTo>
                    <a:pt x="22" y="24"/>
                  </a:lnTo>
                  <a:lnTo>
                    <a:pt x="7" y="20"/>
                  </a:lnTo>
                  <a:lnTo>
                    <a:pt x="0" y="11"/>
                  </a:lnTo>
                  <a:lnTo>
                    <a:pt x="22" y="6"/>
                  </a:lnTo>
                  <a:lnTo>
                    <a:pt x="31" y="0"/>
                  </a:lnTo>
                  <a:lnTo>
                    <a:pt x="58" y="8"/>
                  </a:lnTo>
                  <a:lnTo>
                    <a:pt x="61" y="15"/>
                  </a:lnTo>
                  <a:lnTo>
                    <a:pt x="65" y="45"/>
                  </a:lnTo>
                  <a:lnTo>
                    <a:pt x="82" y="57"/>
                  </a:lnTo>
                  <a:lnTo>
                    <a:pt x="96" y="36"/>
                  </a:lnTo>
                  <a:lnTo>
                    <a:pt x="116" y="25"/>
                  </a:lnTo>
                  <a:lnTo>
                    <a:pt x="130" y="25"/>
                  </a:lnTo>
                  <a:lnTo>
                    <a:pt x="145" y="32"/>
                  </a:lnTo>
                  <a:lnTo>
                    <a:pt x="157" y="39"/>
                  </a:lnTo>
                  <a:lnTo>
                    <a:pt x="175" y="4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10" name="Freeform 113">
              <a:extLst>
                <a:ext uri="{FF2B5EF4-FFF2-40B4-BE49-F238E27FC236}">
                  <a16:creationId xmlns:a16="http://schemas.microsoft.com/office/drawing/2014/main" id="{E22D700B-A8AE-177C-92C4-731E8BAD9E8A}"/>
                </a:ext>
              </a:extLst>
            </p:cNvPr>
            <p:cNvSpPr>
              <a:spLocks/>
            </p:cNvSpPr>
            <p:nvPr/>
          </p:nvSpPr>
          <p:spPr bwMode="auto">
            <a:xfrm>
              <a:off x="9324781" y="4367689"/>
              <a:ext cx="200135" cy="255217"/>
            </a:xfrm>
            <a:custGeom>
              <a:avLst/>
              <a:gdLst>
                <a:gd name="T0" fmla="*/ 109 w 109"/>
                <a:gd name="T1" fmla="*/ 4 h 139"/>
                <a:gd name="T2" fmla="*/ 96 w 109"/>
                <a:gd name="T3" fmla="*/ 23 h 139"/>
                <a:gd name="T4" fmla="*/ 83 w 109"/>
                <a:gd name="T5" fmla="*/ 26 h 139"/>
                <a:gd name="T6" fmla="*/ 67 w 109"/>
                <a:gd name="T7" fmla="*/ 23 h 139"/>
                <a:gd name="T8" fmla="*/ 39 w 109"/>
                <a:gd name="T9" fmla="*/ 24 h 139"/>
                <a:gd name="T10" fmla="*/ 24 w 109"/>
                <a:gd name="T11" fmla="*/ 26 h 139"/>
                <a:gd name="T12" fmla="*/ 22 w 109"/>
                <a:gd name="T13" fmla="*/ 41 h 139"/>
                <a:gd name="T14" fmla="*/ 37 w 109"/>
                <a:gd name="T15" fmla="*/ 58 h 139"/>
                <a:gd name="T16" fmla="*/ 46 w 109"/>
                <a:gd name="T17" fmla="*/ 49 h 139"/>
                <a:gd name="T18" fmla="*/ 77 w 109"/>
                <a:gd name="T19" fmla="*/ 43 h 139"/>
                <a:gd name="T20" fmla="*/ 76 w 109"/>
                <a:gd name="T21" fmla="*/ 52 h 139"/>
                <a:gd name="T22" fmla="*/ 69 w 109"/>
                <a:gd name="T23" fmla="*/ 49 h 139"/>
                <a:gd name="T24" fmla="*/ 61 w 109"/>
                <a:gd name="T25" fmla="*/ 60 h 139"/>
                <a:gd name="T26" fmla="*/ 46 w 109"/>
                <a:gd name="T27" fmla="*/ 67 h 139"/>
                <a:gd name="T28" fmla="*/ 61 w 109"/>
                <a:gd name="T29" fmla="*/ 91 h 139"/>
                <a:gd name="T30" fmla="*/ 58 w 109"/>
                <a:gd name="T31" fmla="*/ 98 h 139"/>
                <a:gd name="T32" fmla="*/ 72 w 109"/>
                <a:gd name="T33" fmla="*/ 120 h 139"/>
                <a:gd name="T34" fmla="*/ 71 w 109"/>
                <a:gd name="T35" fmla="*/ 132 h 139"/>
                <a:gd name="T36" fmla="*/ 62 w 109"/>
                <a:gd name="T37" fmla="*/ 138 h 139"/>
                <a:gd name="T38" fmla="*/ 56 w 109"/>
                <a:gd name="T39" fmla="*/ 131 h 139"/>
                <a:gd name="T40" fmla="*/ 65 w 109"/>
                <a:gd name="T41" fmla="*/ 116 h 139"/>
                <a:gd name="T42" fmla="*/ 48 w 109"/>
                <a:gd name="T43" fmla="*/ 123 h 139"/>
                <a:gd name="T44" fmla="*/ 44 w 109"/>
                <a:gd name="T45" fmla="*/ 118 h 139"/>
                <a:gd name="T46" fmla="*/ 46 w 109"/>
                <a:gd name="T47" fmla="*/ 111 h 139"/>
                <a:gd name="T48" fmla="*/ 35 w 109"/>
                <a:gd name="T49" fmla="*/ 100 h 139"/>
                <a:gd name="T50" fmla="*/ 37 w 109"/>
                <a:gd name="T51" fmla="*/ 81 h 139"/>
                <a:gd name="T52" fmla="*/ 25 w 109"/>
                <a:gd name="T53" fmla="*/ 86 h 139"/>
                <a:gd name="T54" fmla="*/ 26 w 109"/>
                <a:gd name="T55" fmla="*/ 109 h 139"/>
                <a:gd name="T56" fmla="*/ 25 w 109"/>
                <a:gd name="T57" fmla="*/ 136 h 139"/>
                <a:gd name="T58" fmla="*/ 15 w 109"/>
                <a:gd name="T59" fmla="*/ 139 h 139"/>
                <a:gd name="T60" fmla="*/ 7 w 109"/>
                <a:gd name="T61" fmla="*/ 134 h 139"/>
                <a:gd name="T62" fmla="*/ 13 w 109"/>
                <a:gd name="T63" fmla="*/ 116 h 139"/>
                <a:gd name="T64" fmla="*/ 12 w 109"/>
                <a:gd name="T65" fmla="*/ 97 h 139"/>
                <a:gd name="T66" fmla="*/ 4 w 109"/>
                <a:gd name="T67" fmla="*/ 97 h 139"/>
                <a:gd name="T68" fmla="*/ 0 w 109"/>
                <a:gd name="T69" fmla="*/ 84 h 139"/>
                <a:gd name="T70" fmla="*/ 7 w 109"/>
                <a:gd name="T71" fmla="*/ 72 h 139"/>
                <a:gd name="T72" fmla="*/ 9 w 109"/>
                <a:gd name="T73" fmla="*/ 57 h 139"/>
                <a:gd name="T74" fmla="*/ 18 w 109"/>
                <a:gd name="T75" fmla="*/ 28 h 139"/>
                <a:gd name="T76" fmla="*/ 22 w 109"/>
                <a:gd name="T77" fmla="*/ 20 h 139"/>
                <a:gd name="T78" fmla="*/ 36 w 109"/>
                <a:gd name="T79" fmla="*/ 6 h 139"/>
                <a:gd name="T80" fmla="*/ 49 w 109"/>
                <a:gd name="T81" fmla="*/ 12 h 139"/>
                <a:gd name="T82" fmla="*/ 70 w 109"/>
                <a:gd name="T83" fmla="*/ 14 h 139"/>
                <a:gd name="T84" fmla="*/ 89 w 109"/>
                <a:gd name="T85" fmla="*/ 14 h 139"/>
                <a:gd name="T86" fmla="*/ 106 w 109"/>
                <a:gd name="T87" fmla="*/ 0 h 139"/>
                <a:gd name="T88" fmla="*/ 109 w 109"/>
                <a:gd name="T89" fmla="*/ 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139">
                  <a:moveTo>
                    <a:pt x="109" y="4"/>
                  </a:moveTo>
                  <a:lnTo>
                    <a:pt x="96" y="23"/>
                  </a:lnTo>
                  <a:lnTo>
                    <a:pt x="83" y="26"/>
                  </a:lnTo>
                  <a:lnTo>
                    <a:pt x="67" y="23"/>
                  </a:lnTo>
                  <a:lnTo>
                    <a:pt x="39" y="24"/>
                  </a:lnTo>
                  <a:lnTo>
                    <a:pt x="24" y="26"/>
                  </a:lnTo>
                  <a:lnTo>
                    <a:pt x="22" y="41"/>
                  </a:lnTo>
                  <a:lnTo>
                    <a:pt x="37" y="58"/>
                  </a:lnTo>
                  <a:lnTo>
                    <a:pt x="46" y="49"/>
                  </a:lnTo>
                  <a:lnTo>
                    <a:pt x="77" y="43"/>
                  </a:lnTo>
                  <a:lnTo>
                    <a:pt x="76" y="52"/>
                  </a:lnTo>
                  <a:lnTo>
                    <a:pt x="69" y="49"/>
                  </a:lnTo>
                  <a:lnTo>
                    <a:pt x="61" y="60"/>
                  </a:lnTo>
                  <a:lnTo>
                    <a:pt x="46" y="67"/>
                  </a:lnTo>
                  <a:lnTo>
                    <a:pt x="61" y="91"/>
                  </a:lnTo>
                  <a:lnTo>
                    <a:pt x="58" y="98"/>
                  </a:lnTo>
                  <a:lnTo>
                    <a:pt x="72" y="120"/>
                  </a:lnTo>
                  <a:lnTo>
                    <a:pt x="71" y="132"/>
                  </a:lnTo>
                  <a:lnTo>
                    <a:pt x="62" y="138"/>
                  </a:lnTo>
                  <a:lnTo>
                    <a:pt x="56" y="131"/>
                  </a:lnTo>
                  <a:lnTo>
                    <a:pt x="65" y="116"/>
                  </a:lnTo>
                  <a:lnTo>
                    <a:pt x="48" y="123"/>
                  </a:lnTo>
                  <a:lnTo>
                    <a:pt x="44" y="118"/>
                  </a:lnTo>
                  <a:lnTo>
                    <a:pt x="46" y="111"/>
                  </a:lnTo>
                  <a:lnTo>
                    <a:pt x="35" y="100"/>
                  </a:lnTo>
                  <a:lnTo>
                    <a:pt x="37" y="81"/>
                  </a:lnTo>
                  <a:lnTo>
                    <a:pt x="25" y="86"/>
                  </a:lnTo>
                  <a:lnTo>
                    <a:pt x="26" y="109"/>
                  </a:lnTo>
                  <a:lnTo>
                    <a:pt x="25" y="136"/>
                  </a:lnTo>
                  <a:lnTo>
                    <a:pt x="15" y="139"/>
                  </a:lnTo>
                  <a:lnTo>
                    <a:pt x="7" y="134"/>
                  </a:lnTo>
                  <a:lnTo>
                    <a:pt x="13" y="116"/>
                  </a:lnTo>
                  <a:lnTo>
                    <a:pt x="12" y="97"/>
                  </a:lnTo>
                  <a:lnTo>
                    <a:pt x="4" y="97"/>
                  </a:lnTo>
                  <a:lnTo>
                    <a:pt x="0" y="84"/>
                  </a:lnTo>
                  <a:lnTo>
                    <a:pt x="7" y="72"/>
                  </a:lnTo>
                  <a:lnTo>
                    <a:pt x="9" y="57"/>
                  </a:lnTo>
                  <a:lnTo>
                    <a:pt x="18" y="28"/>
                  </a:lnTo>
                  <a:lnTo>
                    <a:pt x="22" y="20"/>
                  </a:lnTo>
                  <a:lnTo>
                    <a:pt x="36" y="6"/>
                  </a:lnTo>
                  <a:lnTo>
                    <a:pt x="49" y="12"/>
                  </a:lnTo>
                  <a:lnTo>
                    <a:pt x="70" y="14"/>
                  </a:lnTo>
                  <a:lnTo>
                    <a:pt x="89" y="14"/>
                  </a:lnTo>
                  <a:lnTo>
                    <a:pt x="106" y="0"/>
                  </a:lnTo>
                  <a:lnTo>
                    <a:pt x="109" y="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11" name="Freeform 114">
              <a:extLst>
                <a:ext uri="{FF2B5EF4-FFF2-40B4-BE49-F238E27FC236}">
                  <a16:creationId xmlns:a16="http://schemas.microsoft.com/office/drawing/2014/main" id="{1D64B842-D84C-2735-DC89-C746BB3F360D}"/>
                </a:ext>
              </a:extLst>
            </p:cNvPr>
            <p:cNvSpPr>
              <a:spLocks/>
            </p:cNvSpPr>
            <p:nvPr/>
          </p:nvSpPr>
          <p:spPr bwMode="auto">
            <a:xfrm>
              <a:off x="9592851" y="4349328"/>
              <a:ext cx="38558" cy="106494"/>
            </a:xfrm>
            <a:custGeom>
              <a:avLst/>
              <a:gdLst>
                <a:gd name="T0" fmla="*/ 21 w 21"/>
                <a:gd name="T1" fmla="*/ 19 h 58"/>
                <a:gd name="T2" fmla="*/ 20 w 21"/>
                <a:gd name="T3" fmla="*/ 36 h 58"/>
                <a:gd name="T4" fmla="*/ 11 w 21"/>
                <a:gd name="T5" fmla="*/ 34 h 58"/>
                <a:gd name="T6" fmla="*/ 9 w 21"/>
                <a:gd name="T7" fmla="*/ 46 h 58"/>
                <a:gd name="T8" fmla="*/ 16 w 21"/>
                <a:gd name="T9" fmla="*/ 56 h 58"/>
                <a:gd name="T10" fmla="*/ 11 w 21"/>
                <a:gd name="T11" fmla="*/ 58 h 58"/>
                <a:gd name="T12" fmla="*/ 5 w 21"/>
                <a:gd name="T13" fmla="*/ 46 h 58"/>
                <a:gd name="T14" fmla="*/ 0 w 21"/>
                <a:gd name="T15" fmla="*/ 22 h 58"/>
                <a:gd name="T16" fmla="*/ 3 w 21"/>
                <a:gd name="T17" fmla="*/ 7 h 58"/>
                <a:gd name="T18" fmla="*/ 8 w 21"/>
                <a:gd name="T19" fmla="*/ 0 h 58"/>
                <a:gd name="T20" fmla="*/ 9 w 21"/>
                <a:gd name="T21" fmla="*/ 10 h 58"/>
                <a:gd name="T22" fmla="*/ 20 w 21"/>
                <a:gd name="T23" fmla="*/ 12 h 58"/>
                <a:gd name="T24" fmla="*/ 21 w 21"/>
                <a:gd name="T25" fmla="*/ 1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8">
                  <a:moveTo>
                    <a:pt x="21" y="19"/>
                  </a:moveTo>
                  <a:lnTo>
                    <a:pt x="20" y="36"/>
                  </a:lnTo>
                  <a:lnTo>
                    <a:pt x="11" y="34"/>
                  </a:lnTo>
                  <a:lnTo>
                    <a:pt x="9" y="46"/>
                  </a:lnTo>
                  <a:lnTo>
                    <a:pt x="16" y="56"/>
                  </a:lnTo>
                  <a:lnTo>
                    <a:pt x="11" y="58"/>
                  </a:lnTo>
                  <a:lnTo>
                    <a:pt x="5" y="46"/>
                  </a:lnTo>
                  <a:lnTo>
                    <a:pt x="0" y="22"/>
                  </a:lnTo>
                  <a:lnTo>
                    <a:pt x="3" y="7"/>
                  </a:lnTo>
                  <a:lnTo>
                    <a:pt x="8" y="0"/>
                  </a:lnTo>
                  <a:lnTo>
                    <a:pt x="9" y="10"/>
                  </a:lnTo>
                  <a:lnTo>
                    <a:pt x="20" y="12"/>
                  </a:lnTo>
                  <a:lnTo>
                    <a:pt x="21" y="1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12" name="Freeform 115">
              <a:extLst>
                <a:ext uri="{FF2B5EF4-FFF2-40B4-BE49-F238E27FC236}">
                  <a16:creationId xmlns:a16="http://schemas.microsoft.com/office/drawing/2014/main" id="{4A637B35-A4F0-430F-8440-4F106B6134C1}"/>
                </a:ext>
              </a:extLst>
            </p:cNvPr>
            <p:cNvSpPr>
              <a:spLocks/>
            </p:cNvSpPr>
            <p:nvPr/>
          </p:nvSpPr>
          <p:spPr bwMode="auto">
            <a:xfrm>
              <a:off x="9021824" y="4274049"/>
              <a:ext cx="310300" cy="293776"/>
            </a:xfrm>
            <a:custGeom>
              <a:avLst/>
              <a:gdLst>
                <a:gd name="T0" fmla="*/ 12 w 169"/>
                <a:gd name="T1" fmla="*/ 44 h 160"/>
                <a:gd name="T2" fmla="*/ 15 w 169"/>
                <a:gd name="T3" fmla="*/ 57 h 160"/>
                <a:gd name="T4" fmla="*/ 27 w 169"/>
                <a:gd name="T5" fmla="*/ 68 h 160"/>
                <a:gd name="T6" fmla="*/ 37 w 169"/>
                <a:gd name="T7" fmla="*/ 63 h 160"/>
                <a:gd name="T8" fmla="*/ 49 w 169"/>
                <a:gd name="T9" fmla="*/ 65 h 160"/>
                <a:gd name="T10" fmla="*/ 58 w 169"/>
                <a:gd name="T11" fmla="*/ 55 h 160"/>
                <a:gd name="T12" fmla="*/ 66 w 169"/>
                <a:gd name="T13" fmla="*/ 54 h 160"/>
                <a:gd name="T14" fmla="*/ 82 w 169"/>
                <a:gd name="T15" fmla="*/ 59 h 160"/>
                <a:gd name="T16" fmla="*/ 96 w 169"/>
                <a:gd name="T17" fmla="*/ 54 h 160"/>
                <a:gd name="T18" fmla="*/ 103 w 169"/>
                <a:gd name="T19" fmla="*/ 28 h 160"/>
                <a:gd name="T20" fmla="*/ 110 w 169"/>
                <a:gd name="T21" fmla="*/ 22 h 160"/>
                <a:gd name="T22" fmla="*/ 114 w 169"/>
                <a:gd name="T23" fmla="*/ 0 h 160"/>
                <a:gd name="T24" fmla="*/ 134 w 169"/>
                <a:gd name="T25" fmla="*/ 0 h 160"/>
                <a:gd name="T26" fmla="*/ 148 w 169"/>
                <a:gd name="T27" fmla="*/ 3 h 160"/>
                <a:gd name="T28" fmla="*/ 140 w 169"/>
                <a:gd name="T29" fmla="*/ 20 h 160"/>
                <a:gd name="T30" fmla="*/ 153 w 169"/>
                <a:gd name="T31" fmla="*/ 38 h 160"/>
                <a:gd name="T32" fmla="*/ 150 w 169"/>
                <a:gd name="T33" fmla="*/ 47 h 160"/>
                <a:gd name="T34" fmla="*/ 169 w 169"/>
                <a:gd name="T35" fmla="*/ 65 h 160"/>
                <a:gd name="T36" fmla="*/ 149 w 169"/>
                <a:gd name="T37" fmla="*/ 67 h 160"/>
                <a:gd name="T38" fmla="*/ 144 w 169"/>
                <a:gd name="T39" fmla="*/ 80 h 160"/>
                <a:gd name="T40" fmla="*/ 145 w 169"/>
                <a:gd name="T41" fmla="*/ 97 h 160"/>
                <a:gd name="T42" fmla="*/ 128 w 169"/>
                <a:gd name="T43" fmla="*/ 111 h 160"/>
                <a:gd name="T44" fmla="*/ 127 w 169"/>
                <a:gd name="T45" fmla="*/ 129 h 160"/>
                <a:gd name="T46" fmla="*/ 120 w 169"/>
                <a:gd name="T47" fmla="*/ 158 h 160"/>
                <a:gd name="T48" fmla="*/ 117 w 169"/>
                <a:gd name="T49" fmla="*/ 151 h 160"/>
                <a:gd name="T50" fmla="*/ 98 w 169"/>
                <a:gd name="T51" fmla="*/ 160 h 160"/>
                <a:gd name="T52" fmla="*/ 92 w 169"/>
                <a:gd name="T53" fmla="*/ 148 h 160"/>
                <a:gd name="T54" fmla="*/ 80 w 169"/>
                <a:gd name="T55" fmla="*/ 148 h 160"/>
                <a:gd name="T56" fmla="*/ 71 w 169"/>
                <a:gd name="T57" fmla="*/ 141 h 160"/>
                <a:gd name="T58" fmla="*/ 51 w 169"/>
                <a:gd name="T59" fmla="*/ 148 h 160"/>
                <a:gd name="T60" fmla="*/ 46 w 169"/>
                <a:gd name="T61" fmla="*/ 139 h 160"/>
                <a:gd name="T62" fmla="*/ 34 w 169"/>
                <a:gd name="T63" fmla="*/ 140 h 160"/>
                <a:gd name="T64" fmla="*/ 21 w 169"/>
                <a:gd name="T65" fmla="*/ 138 h 160"/>
                <a:gd name="T66" fmla="*/ 20 w 169"/>
                <a:gd name="T67" fmla="*/ 112 h 160"/>
                <a:gd name="T68" fmla="*/ 11 w 169"/>
                <a:gd name="T69" fmla="*/ 107 h 160"/>
                <a:gd name="T70" fmla="*/ 3 w 169"/>
                <a:gd name="T71" fmla="*/ 91 h 160"/>
                <a:gd name="T72" fmla="*/ 0 w 169"/>
                <a:gd name="T73" fmla="*/ 74 h 160"/>
                <a:gd name="T74" fmla="*/ 3 w 169"/>
                <a:gd name="T75" fmla="*/ 57 h 160"/>
                <a:gd name="T76" fmla="*/ 12 w 169"/>
                <a:gd name="T77" fmla="*/ 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0">
                  <a:moveTo>
                    <a:pt x="12" y="44"/>
                  </a:moveTo>
                  <a:lnTo>
                    <a:pt x="15" y="57"/>
                  </a:lnTo>
                  <a:lnTo>
                    <a:pt x="27" y="68"/>
                  </a:lnTo>
                  <a:lnTo>
                    <a:pt x="37" y="63"/>
                  </a:lnTo>
                  <a:lnTo>
                    <a:pt x="49" y="65"/>
                  </a:lnTo>
                  <a:lnTo>
                    <a:pt x="58" y="55"/>
                  </a:lnTo>
                  <a:lnTo>
                    <a:pt x="66" y="54"/>
                  </a:lnTo>
                  <a:lnTo>
                    <a:pt x="82" y="59"/>
                  </a:lnTo>
                  <a:lnTo>
                    <a:pt x="96" y="54"/>
                  </a:lnTo>
                  <a:lnTo>
                    <a:pt x="103" y="28"/>
                  </a:lnTo>
                  <a:lnTo>
                    <a:pt x="110" y="22"/>
                  </a:lnTo>
                  <a:lnTo>
                    <a:pt x="114" y="0"/>
                  </a:lnTo>
                  <a:lnTo>
                    <a:pt x="134" y="0"/>
                  </a:lnTo>
                  <a:lnTo>
                    <a:pt x="148" y="3"/>
                  </a:lnTo>
                  <a:lnTo>
                    <a:pt x="140" y="20"/>
                  </a:lnTo>
                  <a:lnTo>
                    <a:pt x="153" y="38"/>
                  </a:lnTo>
                  <a:lnTo>
                    <a:pt x="150" y="47"/>
                  </a:lnTo>
                  <a:lnTo>
                    <a:pt x="169" y="65"/>
                  </a:lnTo>
                  <a:lnTo>
                    <a:pt x="149" y="67"/>
                  </a:lnTo>
                  <a:lnTo>
                    <a:pt x="144" y="80"/>
                  </a:lnTo>
                  <a:lnTo>
                    <a:pt x="145" y="97"/>
                  </a:lnTo>
                  <a:lnTo>
                    <a:pt x="128" y="111"/>
                  </a:lnTo>
                  <a:lnTo>
                    <a:pt x="127" y="129"/>
                  </a:lnTo>
                  <a:lnTo>
                    <a:pt x="120" y="158"/>
                  </a:lnTo>
                  <a:lnTo>
                    <a:pt x="117" y="151"/>
                  </a:lnTo>
                  <a:lnTo>
                    <a:pt x="98" y="160"/>
                  </a:lnTo>
                  <a:lnTo>
                    <a:pt x="92" y="148"/>
                  </a:lnTo>
                  <a:lnTo>
                    <a:pt x="80" y="148"/>
                  </a:lnTo>
                  <a:lnTo>
                    <a:pt x="71" y="141"/>
                  </a:lnTo>
                  <a:lnTo>
                    <a:pt x="51" y="148"/>
                  </a:lnTo>
                  <a:lnTo>
                    <a:pt x="46" y="139"/>
                  </a:lnTo>
                  <a:lnTo>
                    <a:pt x="34" y="140"/>
                  </a:lnTo>
                  <a:lnTo>
                    <a:pt x="21" y="138"/>
                  </a:lnTo>
                  <a:lnTo>
                    <a:pt x="20" y="112"/>
                  </a:lnTo>
                  <a:lnTo>
                    <a:pt x="11" y="107"/>
                  </a:lnTo>
                  <a:lnTo>
                    <a:pt x="3" y="91"/>
                  </a:lnTo>
                  <a:lnTo>
                    <a:pt x="0" y="74"/>
                  </a:lnTo>
                  <a:lnTo>
                    <a:pt x="3" y="57"/>
                  </a:lnTo>
                  <a:lnTo>
                    <a:pt x="12" y="4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13" name="Freeform 116">
              <a:extLst>
                <a:ext uri="{FF2B5EF4-FFF2-40B4-BE49-F238E27FC236}">
                  <a16:creationId xmlns:a16="http://schemas.microsoft.com/office/drawing/2014/main" id="{F7A6264B-B98F-16D0-5150-EF39D8E841AD}"/>
                </a:ext>
              </a:extLst>
            </p:cNvPr>
            <p:cNvSpPr>
              <a:spLocks/>
            </p:cNvSpPr>
            <p:nvPr/>
          </p:nvSpPr>
          <p:spPr bwMode="auto">
            <a:xfrm>
              <a:off x="8597684" y="4231817"/>
              <a:ext cx="336006" cy="398433"/>
            </a:xfrm>
            <a:custGeom>
              <a:avLst/>
              <a:gdLst>
                <a:gd name="T0" fmla="*/ 176 w 183"/>
                <a:gd name="T1" fmla="*/ 217 h 217"/>
                <a:gd name="T2" fmla="*/ 157 w 183"/>
                <a:gd name="T3" fmla="*/ 217 h 217"/>
                <a:gd name="T4" fmla="*/ 144 w 183"/>
                <a:gd name="T5" fmla="*/ 201 h 217"/>
                <a:gd name="T6" fmla="*/ 123 w 183"/>
                <a:gd name="T7" fmla="*/ 185 h 217"/>
                <a:gd name="T8" fmla="*/ 116 w 183"/>
                <a:gd name="T9" fmla="*/ 174 h 217"/>
                <a:gd name="T10" fmla="*/ 104 w 183"/>
                <a:gd name="T11" fmla="*/ 158 h 217"/>
                <a:gd name="T12" fmla="*/ 96 w 183"/>
                <a:gd name="T13" fmla="*/ 144 h 217"/>
                <a:gd name="T14" fmla="*/ 83 w 183"/>
                <a:gd name="T15" fmla="*/ 117 h 217"/>
                <a:gd name="T16" fmla="*/ 69 w 183"/>
                <a:gd name="T17" fmla="*/ 101 h 217"/>
                <a:gd name="T18" fmla="*/ 64 w 183"/>
                <a:gd name="T19" fmla="*/ 85 h 217"/>
                <a:gd name="T20" fmla="*/ 57 w 183"/>
                <a:gd name="T21" fmla="*/ 70 h 217"/>
                <a:gd name="T22" fmla="*/ 42 w 183"/>
                <a:gd name="T23" fmla="*/ 58 h 217"/>
                <a:gd name="T24" fmla="*/ 33 w 183"/>
                <a:gd name="T25" fmla="*/ 42 h 217"/>
                <a:gd name="T26" fmla="*/ 20 w 183"/>
                <a:gd name="T27" fmla="*/ 31 h 217"/>
                <a:gd name="T28" fmla="*/ 2 w 183"/>
                <a:gd name="T29" fmla="*/ 11 h 217"/>
                <a:gd name="T30" fmla="*/ 0 w 183"/>
                <a:gd name="T31" fmla="*/ 0 h 217"/>
                <a:gd name="T32" fmla="*/ 11 w 183"/>
                <a:gd name="T33" fmla="*/ 2 h 217"/>
                <a:gd name="T34" fmla="*/ 37 w 183"/>
                <a:gd name="T35" fmla="*/ 5 h 217"/>
                <a:gd name="T36" fmla="*/ 52 w 183"/>
                <a:gd name="T37" fmla="*/ 24 h 217"/>
                <a:gd name="T38" fmla="*/ 66 w 183"/>
                <a:gd name="T39" fmla="*/ 37 h 217"/>
                <a:gd name="T40" fmla="*/ 75 w 183"/>
                <a:gd name="T41" fmla="*/ 45 h 217"/>
                <a:gd name="T42" fmla="*/ 91 w 183"/>
                <a:gd name="T43" fmla="*/ 65 h 217"/>
                <a:gd name="T44" fmla="*/ 109 w 183"/>
                <a:gd name="T45" fmla="*/ 66 h 217"/>
                <a:gd name="T46" fmla="*/ 123 w 183"/>
                <a:gd name="T47" fmla="*/ 78 h 217"/>
                <a:gd name="T48" fmla="*/ 133 w 183"/>
                <a:gd name="T49" fmla="*/ 94 h 217"/>
                <a:gd name="T50" fmla="*/ 146 w 183"/>
                <a:gd name="T51" fmla="*/ 103 h 217"/>
                <a:gd name="T52" fmla="*/ 139 w 183"/>
                <a:gd name="T53" fmla="*/ 119 h 217"/>
                <a:gd name="T54" fmla="*/ 148 w 183"/>
                <a:gd name="T55" fmla="*/ 125 h 217"/>
                <a:gd name="T56" fmla="*/ 154 w 183"/>
                <a:gd name="T57" fmla="*/ 126 h 217"/>
                <a:gd name="T58" fmla="*/ 157 w 183"/>
                <a:gd name="T59" fmla="*/ 139 h 217"/>
                <a:gd name="T60" fmla="*/ 163 w 183"/>
                <a:gd name="T61" fmla="*/ 149 h 217"/>
                <a:gd name="T62" fmla="*/ 175 w 183"/>
                <a:gd name="T63" fmla="*/ 151 h 217"/>
                <a:gd name="T64" fmla="*/ 183 w 183"/>
                <a:gd name="T65" fmla="*/ 163 h 217"/>
                <a:gd name="T66" fmla="*/ 178 w 183"/>
                <a:gd name="T67" fmla="*/ 187 h 217"/>
                <a:gd name="T68" fmla="*/ 176 w 183"/>
                <a:gd name="T69"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17">
                  <a:moveTo>
                    <a:pt x="176" y="217"/>
                  </a:moveTo>
                  <a:lnTo>
                    <a:pt x="157" y="217"/>
                  </a:lnTo>
                  <a:lnTo>
                    <a:pt x="144" y="201"/>
                  </a:lnTo>
                  <a:lnTo>
                    <a:pt x="123" y="185"/>
                  </a:lnTo>
                  <a:lnTo>
                    <a:pt x="116" y="174"/>
                  </a:lnTo>
                  <a:lnTo>
                    <a:pt x="104" y="158"/>
                  </a:lnTo>
                  <a:lnTo>
                    <a:pt x="96" y="144"/>
                  </a:lnTo>
                  <a:lnTo>
                    <a:pt x="83" y="117"/>
                  </a:lnTo>
                  <a:lnTo>
                    <a:pt x="69" y="101"/>
                  </a:lnTo>
                  <a:lnTo>
                    <a:pt x="64" y="85"/>
                  </a:lnTo>
                  <a:lnTo>
                    <a:pt x="57" y="70"/>
                  </a:lnTo>
                  <a:lnTo>
                    <a:pt x="42" y="58"/>
                  </a:lnTo>
                  <a:lnTo>
                    <a:pt x="33" y="42"/>
                  </a:lnTo>
                  <a:lnTo>
                    <a:pt x="20" y="31"/>
                  </a:lnTo>
                  <a:lnTo>
                    <a:pt x="2" y="11"/>
                  </a:lnTo>
                  <a:lnTo>
                    <a:pt x="0" y="0"/>
                  </a:lnTo>
                  <a:lnTo>
                    <a:pt x="11" y="2"/>
                  </a:lnTo>
                  <a:lnTo>
                    <a:pt x="37" y="5"/>
                  </a:lnTo>
                  <a:lnTo>
                    <a:pt x="52" y="24"/>
                  </a:lnTo>
                  <a:lnTo>
                    <a:pt x="66" y="37"/>
                  </a:lnTo>
                  <a:lnTo>
                    <a:pt x="75" y="45"/>
                  </a:lnTo>
                  <a:lnTo>
                    <a:pt x="91" y="65"/>
                  </a:lnTo>
                  <a:lnTo>
                    <a:pt x="109" y="66"/>
                  </a:lnTo>
                  <a:lnTo>
                    <a:pt x="123" y="78"/>
                  </a:lnTo>
                  <a:lnTo>
                    <a:pt x="133" y="94"/>
                  </a:lnTo>
                  <a:lnTo>
                    <a:pt x="146" y="103"/>
                  </a:lnTo>
                  <a:lnTo>
                    <a:pt x="139" y="119"/>
                  </a:lnTo>
                  <a:lnTo>
                    <a:pt x="148" y="125"/>
                  </a:lnTo>
                  <a:lnTo>
                    <a:pt x="154" y="126"/>
                  </a:lnTo>
                  <a:lnTo>
                    <a:pt x="157" y="139"/>
                  </a:lnTo>
                  <a:lnTo>
                    <a:pt x="163" y="149"/>
                  </a:lnTo>
                  <a:lnTo>
                    <a:pt x="175" y="151"/>
                  </a:lnTo>
                  <a:lnTo>
                    <a:pt x="183" y="163"/>
                  </a:lnTo>
                  <a:lnTo>
                    <a:pt x="178" y="187"/>
                  </a:lnTo>
                  <a:lnTo>
                    <a:pt x="176" y="21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14" name="Freeform 117">
              <a:extLst>
                <a:ext uri="{FF2B5EF4-FFF2-40B4-BE49-F238E27FC236}">
                  <a16:creationId xmlns:a16="http://schemas.microsoft.com/office/drawing/2014/main" id="{26AEAAFC-7D7C-3CC9-8878-3A9B9CE3F9B6}"/>
                </a:ext>
              </a:extLst>
            </p:cNvPr>
            <p:cNvSpPr>
              <a:spLocks/>
            </p:cNvSpPr>
            <p:nvPr/>
          </p:nvSpPr>
          <p:spPr bwMode="auto">
            <a:xfrm>
              <a:off x="7714522" y="3185241"/>
              <a:ext cx="851951" cy="962116"/>
            </a:xfrm>
            <a:custGeom>
              <a:avLst/>
              <a:gdLst>
                <a:gd name="T0" fmla="*/ 179 w 464"/>
                <a:gd name="T1" fmla="*/ 127 h 524"/>
                <a:gd name="T2" fmla="*/ 236 w 464"/>
                <a:gd name="T3" fmla="*/ 154 h 524"/>
                <a:gd name="T4" fmla="*/ 283 w 464"/>
                <a:gd name="T5" fmla="*/ 168 h 524"/>
                <a:gd name="T6" fmla="*/ 318 w 464"/>
                <a:gd name="T7" fmla="*/ 165 h 524"/>
                <a:gd name="T8" fmla="*/ 322 w 464"/>
                <a:gd name="T9" fmla="*/ 141 h 524"/>
                <a:gd name="T10" fmla="*/ 344 w 464"/>
                <a:gd name="T11" fmla="*/ 167 h 524"/>
                <a:gd name="T12" fmla="*/ 381 w 464"/>
                <a:gd name="T13" fmla="*/ 164 h 524"/>
                <a:gd name="T14" fmla="*/ 384 w 464"/>
                <a:gd name="T15" fmla="*/ 144 h 524"/>
                <a:gd name="T16" fmla="*/ 426 w 464"/>
                <a:gd name="T17" fmla="*/ 123 h 524"/>
                <a:gd name="T18" fmla="*/ 442 w 464"/>
                <a:gd name="T19" fmla="*/ 135 h 524"/>
                <a:gd name="T20" fmla="*/ 458 w 464"/>
                <a:gd name="T21" fmla="*/ 148 h 524"/>
                <a:gd name="T22" fmla="*/ 432 w 464"/>
                <a:gd name="T23" fmla="*/ 170 h 524"/>
                <a:gd name="T24" fmla="*/ 430 w 464"/>
                <a:gd name="T25" fmla="*/ 206 h 524"/>
                <a:gd name="T26" fmla="*/ 413 w 464"/>
                <a:gd name="T27" fmla="*/ 237 h 524"/>
                <a:gd name="T28" fmla="*/ 406 w 464"/>
                <a:gd name="T29" fmla="*/ 256 h 524"/>
                <a:gd name="T30" fmla="*/ 388 w 464"/>
                <a:gd name="T31" fmla="*/ 238 h 524"/>
                <a:gd name="T32" fmla="*/ 388 w 464"/>
                <a:gd name="T33" fmla="*/ 216 h 524"/>
                <a:gd name="T34" fmla="*/ 367 w 464"/>
                <a:gd name="T35" fmla="*/ 197 h 524"/>
                <a:gd name="T36" fmla="*/ 340 w 464"/>
                <a:gd name="T37" fmla="*/ 180 h 524"/>
                <a:gd name="T38" fmla="*/ 336 w 464"/>
                <a:gd name="T39" fmla="*/ 195 h 524"/>
                <a:gd name="T40" fmla="*/ 335 w 464"/>
                <a:gd name="T41" fmla="*/ 214 h 524"/>
                <a:gd name="T42" fmla="*/ 347 w 464"/>
                <a:gd name="T43" fmla="*/ 256 h 524"/>
                <a:gd name="T44" fmla="*/ 314 w 464"/>
                <a:gd name="T45" fmla="*/ 266 h 524"/>
                <a:gd name="T46" fmla="*/ 287 w 464"/>
                <a:gd name="T47" fmla="*/ 304 h 524"/>
                <a:gd name="T48" fmla="*/ 246 w 464"/>
                <a:gd name="T49" fmla="*/ 351 h 524"/>
                <a:gd name="T50" fmla="*/ 225 w 464"/>
                <a:gd name="T51" fmla="*/ 372 h 524"/>
                <a:gd name="T52" fmla="*/ 219 w 464"/>
                <a:gd name="T53" fmla="*/ 412 h 524"/>
                <a:gd name="T54" fmla="*/ 218 w 464"/>
                <a:gd name="T55" fmla="*/ 478 h 524"/>
                <a:gd name="T56" fmla="*/ 207 w 464"/>
                <a:gd name="T57" fmla="*/ 500 h 524"/>
                <a:gd name="T58" fmla="*/ 181 w 464"/>
                <a:gd name="T59" fmla="*/ 524 h 524"/>
                <a:gd name="T60" fmla="*/ 148 w 464"/>
                <a:gd name="T61" fmla="*/ 460 h 524"/>
                <a:gd name="T62" fmla="*/ 125 w 464"/>
                <a:gd name="T63" fmla="*/ 409 h 524"/>
                <a:gd name="T64" fmla="*/ 93 w 464"/>
                <a:gd name="T65" fmla="*/ 334 h 524"/>
                <a:gd name="T66" fmla="*/ 79 w 464"/>
                <a:gd name="T67" fmla="*/ 269 h 524"/>
                <a:gd name="T68" fmla="*/ 19 w 464"/>
                <a:gd name="T69" fmla="*/ 255 h 524"/>
                <a:gd name="T70" fmla="*/ 0 w 464"/>
                <a:gd name="T71" fmla="*/ 224 h 524"/>
                <a:gd name="T72" fmla="*/ 40 w 464"/>
                <a:gd name="T73" fmla="*/ 196 h 524"/>
                <a:gd name="T74" fmla="*/ 14 w 464"/>
                <a:gd name="T75" fmla="*/ 163 h 524"/>
                <a:gd name="T76" fmla="*/ 61 w 464"/>
                <a:gd name="T77" fmla="*/ 124 h 524"/>
                <a:gd name="T78" fmla="*/ 76 w 464"/>
                <a:gd name="T79" fmla="*/ 72 h 524"/>
                <a:gd name="T80" fmla="*/ 64 w 464"/>
                <a:gd name="T81" fmla="*/ 39 h 524"/>
                <a:gd name="T82" fmla="*/ 85 w 464"/>
                <a:gd name="T83" fmla="*/ 19 h 524"/>
                <a:gd name="T84" fmla="*/ 136 w 464"/>
                <a:gd name="T85" fmla="*/ 22 h 524"/>
                <a:gd name="T86" fmla="*/ 149 w 464"/>
                <a:gd name="T87" fmla="*/ 57 h 524"/>
                <a:gd name="T88" fmla="*/ 165 w 464"/>
                <a:gd name="T89" fmla="*/ 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4" h="524">
                  <a:moveTo>
                    <a:pt x="190" y="101"/>
                  </a:moveTo>
                  <a:lnTo>
                    <a:pt x="182" y="110"/>
                  </a:lnTo>
                  <a:lnTo>
                    <a:pt x="179" y="127"/>
                  </a:lnTo>
                  <a:lnTo>
                    <a:pt x="196" y="135"/>
                  </a:lnTo>
                  <a:lnTo>
                    <a:pt x="213" y="144"/>
                  </a:lnTo>
                  <a:lnTo>
                    <a:pt x="236" y="154"/>
                  </a:lnTo>
                  <a:lnTo>
                    <a:pt x="259" y="157"/>
                  </a:lnTo>
                  <a:lnTo>
                    <a:pt x="270" y="167"/>
                  </a:lnTo>
                  <a:lnTo>
                    <a:pt x="283" y="168"/>
                  </a:lnTo>
                  <a:lnTo>
                    <a:pt x="304" y="173"/>
                  </a:lnTo>
                  <a:lnTo>
                    <a:pt x="317" y="173"/>
                  </a:lnTo>
                  <a:lnTo>
                    <a:pt x="318" y="165"/>
                  </a:lnTo>
                  <a:lnTo>
                    <a:pt x="313" y="153"/>
                  </a:lnTo>
                  <a:lnTo>
                    <a:pt x="313" y="145"/>
                  </a:lnTo>
                  <a:lnTo>
                    <a:pt x="322" y="141"/>
                  </a:lnTo>
                  <a:lnTo>
                    <a:pt x="326" y="156"/>
                  </a:lnTo>
                  <a:lnTo>
                    <a:pt x="327" y="159"/>
                  </a:lnTo>
                  <a:lnTo>
                    <a:pt x="344" y="167"/>
                  </a:lnTo>
                  <a:lnTo>
                    <a:pt x="353" y="164"/>
                  </a:lnTo>
                  <a:lnTo>
                    <a:pt x="367" y="165"/>
                  </a:lnTo>
                  <a:lnTo>
                    <a:pt x="381" y="164"/>
                  </a:lnTo>
                  <a:lnTo>
                    <a:pt x="379" y="153"/>
                  </a:lnTo>
                  <a:lnTo>
                    <a:pt x="371" y="147"/>
                  </a:lnTo>
                  <a:lnTo>
                    <a:pt x="384" y="144"/>
                  </a:lnTo>
                  <a:lnTo>
                    <a:pt x="396" y="130"/>
                  </a:lnTo>
                  <a:lnTo>
                    <a:pt x="411" y="119"/>
                  </a:lnTo>
                  <a:lnTo>
                    <a:pt x="426" y="123"/>
                  </a:lnTo>
                  <a:lnTo>
                    <a:pt x="436" y="115"/>
                  </a:lnTo>
                  <a:lnTo>
                    <a:pt x="446" y="127"/>
                  </a:lnTo>
                  <a:lnTo>
                    <a:pt x="442" y="135"/>
                  </a:lnTo>
                  <a:lnTo>
                    <a:pt x="461" y="138"/>
                  </a:lnTo>
                  <a:lnTo>
                    <a:pt x="464" y="144"/>
                  </a:lnTo>
                  <a:lnTo>
                    <a:pt x="458" y="148"/>
                  </a:lnTo>
                  <a:lnTo>
                    <a:pt x="462" y="160"/>
                  </a:lnTo>
                  <a:lnTo>
                    <a:pt x="450" y="156"/>
                  </a:lnTo>
                  <a:lnTo>
                    <a:pt x="432" y="170"/>
                  </a:lnTo>
                  <a:lnTo>
                    <a:pt x="434" y="181"/>
                  </a:lnTo>
                  <a:lnTo>
                    <a:pt x="428" y="196"/>
                  </a:lnTo>
                  <a:lnTo>
                    <a:pt x="430" y="206"/>
                  </a:lnTo>
                  <a:lnTo>
                    <a:pt x="424" y="221"/>
                  </a:lnTo>
                  <a:lnTo>
                    <a:pt x="411" y="217"/>
                  </a:lnTo>
                  <a:lnTo>
                    <a:pt x="413" y="237"/>
                  </a:lnTo>
                  <a:lnTo>
                    <a:pt x="410" y="243"/>
                  </a:lnTo>
                  <a:lnTo>
                    <a:pt x="413" y="251"/>
                  </a:lnTo>
                  <a:lnTo>
                    <a:pt x="406" y="256"/>
                  </a:lnTo>
                  <a:lnTo>
                    <a:pt x="393" y="225"/>
                  </a:lnTo>
                  <a:lnTo>
                    <a:pt x="389" y="225"/>
                  </a:lnTo>
                  <a:lnTo>
                    <a:pt x="388" y="238"/>
                  </a:lnTo>
                  <a:lnTo>
                    <a:pt x="377" y="228"/>
                  </a:lnTo>
                  <a:lnTo>
                    <a:pt x="381" y="217"/>
                  </a:lnTo>
                  <a:lnTo>
                    <a:pt x="388" y="216"/>
                  </a:lnTo>
                  <a:lnTo>
                    <a:pt x="393" y="200"/>
                  </a:lnTo>
                  <a:lnTo>
                    <a:pt x="382" y="197"/>
                  </a:lnTo>
                  <a:lnTo>
                    <a:pt x="367" y="197"/>
                  </a:lnTo>
                  <a:lnTo>
                    <a:pt x="351" y="194"/>
                  </a:lnTo>
                  <a:lnTo>
                    <a:pt x="348" y="181"/>
                  </a:lnTo>
                  <a:lnTo>
                    <a:pt x="340" y="180"/>
                  </a:lnTo>
                  <a:lnTo>
                    <a:pt x="325" y="172"/>
                  </a:lnTo>
                  <a:lnTo>
                    <a:pt x="322" y="185"/>
                  </a:lnTo>
                  <a:lnTo>
                    <a:pt x="336" y="195"/>
                  </a:lnTo>
                  <a:lnTo>
                    <a:pt x="327" y="202"/>
                  </a:lnTo>
                  <a:lnTo>
                    <a:pt x="324" y="209"/>
                  </a:lnTo>
                  <a:lnTo>
                    <a:pt x="335" y="214"/>
                  </a:lnTo>
                  <a:lnTo>
                    <a:pt x="334" y="225"/>
                  </a:lnTo>
                  <a:lnTo>
                    <a:pt x="341" y="240"/>
                  </a:lnTo>
                  <a:lnTo>
                    <a:pt x="347" y="256"/>
                  </a:lnTo>
                  <a:lnTo>
                    <a:pt x="345" y="262"/>
                  </a:lnTo>
                  <a:lnTo>
                    <a:pt x="333" y="262"/>
                  </a:lnTo>
                  <a:lnTo>
                    <a:pt x="314" y="266"/>
                  </a:lnTo>
                  <a:lnTo>
                    <a:pt x="317" y="280"/>
                  </a:lnTo>
                  <a:lnTo>
                    <a:pt x="310" y="292"/>
                  </a:lnTo>
                  <a:lnTo>
                    <a:pt x="287" y="304"/>
                  </a:lnTo>
                  <a:lnTo>
                    <a:pt x="272" y="327"/>
                  </a:lnTo>
                  <a:lnTo>
                    <a:pt x="261" y="339"/>
                  </a:lnTo>
                  <a:lnTo>
                    <a:pt x="246" y="351"/>
                  </a:lnTo>
                  <a:lnTo>
                    <a:pt x="247" y="360"/>
                  </a:lnTo>
                  <a:lnTo>
                    <a:pt x="239" y="364"/>
                  </a:lnTo>
                  <a:lnTo>
                    <a:pt x="225" y="372"/>
                  </a:lnTo>
                  <a:lnTo>
                    <a:pt x="217" y="373"/>
                  </a:lnTo>
                  <a:lnTo>
                    <a:pt x="213" y="387"/>
                  </a:lnTo>
                  <a:lnTo>
                    <a:pt x="219" y="412"/>
                  </a:lnTo>
                  <a:lnTo>
                    <a:pt x="221" y="427"/>
                  </a:lnTo>
                  <a:lnTo>
                    <a:pt x="216" y="446"/>
                  </a:lnTo>
                  <a:lnTo>
                    <a:pt x="218" y="478"/>
                  </a:lnTo>
                  <a:lnTo>
                    <a:pt x="209" y="478"/>
                  </a:lnTo>
                  <a:lnTo>
                    <a:pt x="202" y="493"/>
                  </a:lnTo>
                  <a:lnTo>
                    <a:pt x="207" y="500"/>
                  </a:lnTo>
                  <a:lnTo>
                    <a:pt x="193" y="505"/>
                  </a:lnTo>
                  <a:lnTo>
                    <a:pt x="188" y="518"/>
                  </a:lnTo>
                  <a:lnTo>
                    <a:pt x="181" y="524"/>
                  </a:lnTo>
                  <a:lnTo>
                    <a:pt x="165" y="506"/>
                  </a:lnTo>
                  <a:lnTo>
                    <a:pt x="156" y="479"/>
                  </a:lnTo>
                  <a:lnTo>
                    <a:pt x="148" y="460"/>
                  </a:lnTo>
                  <a:lnTo>
                    <a:pt x="142" y="451"/>
                  </a:lnTo>
                  <a:lnTo>
                    <a:pt x="131" y="433"/>
                  </a:lnTo>
                  <a:lnTo>
                    <a:pt x="125" y="409"/>
                  </a:lnTo>
                  <a:lnTo>
                    <a:pt x="122" y="397"/>
                  </a:lnTo>
                  <a:lnTo>
                    <a:pt x="104" y="371"/>
                  </a:lnTo>
                  <a:lnTo>
                    <a:pt x="93" y="334"/>
                  </a:lnTo>
                  <a:lnTo>
                    <a:pt x="86" y="310"/>
                  </a:lnTo>
                  <a:lnTo>
                    <a:pt x="83" y="287"/>
                  </a:lnTo>
                  <a:lnTo>
                    <a:pt x="79" y="269"/>
                  </a:lnTo>
                  <a:lnTo>
                    <a:pt x="56" y="280"/>
                  </a:lnTo>
                  <a:lnTo>
                    <a:pt x="44" y="278"/>
                  </a:lnTo>
                  <a:lnTo>
                    <a:pt x="19" y="255"/>
                  </a:lnTo>
                  <a:lnTo>
                    <a:pt x="27" y="248"/>
                  </a:lnTo>
                  <a:lnTo>
                    <a:pt x="21" y="241"/>
                  </a:lnTo>
                  <a:lnTo>
                    <a:pt x="0" y="224"/>
                  </a:lnTo>
                  <a:lnTo>
                    <a:pt x="10" y="212"/>
                  </a:lnTo>
                  <a:lnTo>
                    <a:pt x="45" y="212"/>
                  </a:lnTo>
                  <a:lnTo>
                    <a:pt x="40" y="196"/>
                  </a:lnTo>
                  <a:lnTo>
                    <a:pt x="30" y="186"/>
                  </a:lnTo>
                  <a:lnTo>
                    <a:pt x="25" y="171"/>
                  </a:lnTo>
                  <a:lnTo>
                    <a:pt x="14" y="163"/>
                  </a:lnTo>
                  <a:lnTo>
                    <a:pt x="28" y="142"/>
                  </a:lnTo>
                  <a:lnTo>
                    <a:pt x="48" y="144"/>
                  </a:lnTo>
                  <a:lnTo>
                    <a:pt x="61" y="124"/>
                  </a:lnTo>
                  <a:lnTo>
                    <a:pt x="68" y="105"/>
                  </a:lnTo>
                  <a:lnTo>
                    <a:pt x="79" y="86"/>
                  </a:lnTo>
                  <a:lnTo>
                    <a:pt x="76" y="72"/>
                  </a:lnTo>
                  <a:lnTo>
                    <a:pt x="88" y="61"/>
                  </a:lnTo>
                  <a:lnTo>
                    <a:pt x="72" y="52"/>
                  </a:lnTo>
                  <a:lnTo>
                    <a:pt x="64" y="39"/>
                  </a:lnTo>
                  <a:lnTo>
                    <a:pt x="53" y="22"/>
                  </a:lnTo>
                  <a:lnTo>
                    <a:pt x="59" y="14"/>
                  </a:lnTo>
                  <a:lnTo>
                    <a:pt x="85" y="19"/>
                  </a:lnTo>
                  <a:lnTo>
                    <a:pt x="102" y="16"/>
                  </a:lnTo>
                  <a:lnTo>
                    <a:pt x="113" y="0"/>
                  </a:lnTo>
                  <a:lnTo>
                    <a:pt x="136" y="22"/>
                  </a:lnTo>
                  <a:lnTo>
                    <a:pt x="138" y="38"/>
                  </a:lnTo>
                  <a:lnTo>
                    <a:pt x="147" y="47"/>
                  </a:lnTo>
                  <a:lnTo>
                    <a:pt x="149" y="57"/>
                  </a:lnTo>
                  <a:lnTo>
                    <a:pt x="136" y="55"/>
                  </a:lnTo>
                  <a:lnTo>
                    <a:pt x="146" y="76"/>
                  </a:lnTo>
                  <a:lnTo>
                    <a:pt x="165" y="87"/>
                  </a:lnTo>
                  <a:lnTo>
                    <a:pt x="190" y="101"/>
                  </a:lnTo>
                  <a:lnTo>
                    <a:pt x="190" y="101"/>
                  </a:lnTo>
                  <a:close/>
                </a:path>
              </a:pathLst>
            </a:custGeom>
            <a:solidFill>
              <a:srgbClr val="131921"/>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15" name="Freeform 118">
              <a:extLst>
                <a:ext uri="{FF2B5EF4-FFF2-40B4-BE49-F238E27FC236}">
                  <a16:creationId xmlns:a16="http://schemas.microsoft.com/office/drawing/2014/main" id="{F6BF3FD4-1DDE-D08A-EDA4-4CC7E1B8F171}"/>
                </a:ext>
              </a:extLst>
            </p:cNvPr>
            <p:cNvSpPr>
              <a:spLocks/>
            </p:cNvSpPr>
            <p:nvPr/>
          </p:nvSpPr>
          <p:spPr bwMode="auto">
            <a:xfrm>
              <a:off x="5401036" y="2513228"/>
              <a:ext cx="106494" cy="115673"/>
            </a:xfrm>
            <a:custGeom>
              <a:avLst/>
              <a:gdLst>
                <a:gd name="T0" fmla="*/ 56 w 58"/>
                <a:gd name="T1" fmla="*/ 23 h 63"/>
                <a:gd name="T2" fmla="*/ 58 w 58"/>
                <a:gd name="T3" fmla="*/ 36 h 63"/>
                <a:gd name="T4" fmla="*/ 46 w 58"/>
                <a:gd name="T5" fmla="*/ 52 h 63"/>
                <a:gd name="T6" fmla="*/ 20 w 58"/>
                <a:gd name="T7" fmla="*/ 63 h 63"/>
                <a:gd name="T8" fmla="*/ 0 w 58"/>
                <a:gd name="T9" fmla="*/ 60 h 63"/>
                <a:gd name="T10" fmla="*/ 13 w 58"/>
                <a:gd name="T11" fmla="*/ 42 h 63"/>
                <a:gd name="T12" fmla="*/ 6 w 58"/>
                <a:gd name="T13" fmla="*/ 23 h 63"/>
                <a:gd name="T14" fmla="*/ 26 w 58"/>
                <a:gd name="T15" fmla="*/ 9 h 63"/>
                <a:gd name="T16" fmla="*/ 37 w 58"/>
                <a:gd name="T17" fmla="*/ 0 h 63"/>
                <a:gd name="T18" fmla="*/ 40 w 58"/>
                <a:gd name="T19" fmla="*/ 10 h 63"/>
                <a:gd name="T20" fmla="*/ 36 w 58"/>
                <a:gd name="T21" fmla="*/ 19 h 63"/>
                <a:gd name="T22" fmla="*/ 45 w 58"/>
                <a:gd name="T23" fmla="*/ 19 h 63"/>
                <a:gd name="T24" fmla="*/ 56 w 58"/>
                <a:gd name="T25" fmla="*/ 23 h 63"/>
                <a:gd name="T26" fmla="*/ 56 w 58"/>
                <a:gd name="T27"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63">
                  <a:moveTo>
                    <a:pt x="56" y="23"/>
                  </a:moveTo>
                  <a:lnTo>
                    <a:pt x="58" y="36"/>
                  </a:lnTo>
                  <a:lnTo>
                    <a:pt x="46" y="52"/>
                  </a:lnTo>
                  <a:lnTo>
                    <a:pt x="20" y="63"/>
                  </a:lnTo>
                  <a:lnTo>
                    <a:pt x="0" y="60"/>
                  </a:lnTo>
                  <a:lnTo>
                    <a:pt x="13" y="42"/>
                  </a:lnTo>
                  <a:lnTo>
                    <a:pt x="6" y="23"/>
                  </a:lnTo>
                  <a:lnTo>
                    <a:pt x="26" y="9"/>
                  </a:lnTo>
                  <a:lnTo>
                    <a:pt x="37" y="0"/>
                  </a:lnTo>
                  <a:lnTo>
                    <a:pt x="40" y="10"/>
                  </a:lnTo>
                  <a:lnTo>
                    <a:pt x="36" y="19"/>
                  </a:lnTo>
                  <a:lnTo>
                    <a:pt x="45" y="19"/>
                  </a:lnTo>
                  <a:lnTo>
                    <a:pt x="56" y="23"/>
                  </a:lnTo>
                  <a:lnTo>
                    <a:pt x="56" y="2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16" name="Freeform 119">
              <a:extLst>
                <a:ext uri="{FF2B5EF4-FFF2-40B4-BE49-F238E27FC236}">
                  <a16:creationId xmlns:a16="http://schemas.microsoft.com/office/drawing/2014/main" id="{B4A3A8A1-40BE-80F3-A1C3-3F727A2F8D25}"/>
                </a:ext>
              </a:extLst>
            </p:cNvPr>
            <p:cNvSpPr>
              <a:spLocks/>
            </p:cNvSpPr>
            <p:nvPr/>
          </p:nvSpPr>
          <p:spPr bwMode="auto">
            <a:xfrm>
              <a:off x="6921325" y="3038353"/>
              <a:ext cx="635290" cy="510436"/>
            </a:xfrm>
            <a:custGeom>
              <a:avLst/>
              <a:gdLst>
                <a:gd name="T0" fmla="*/ 39 w 346"/>
                <a:gd name="T1" fmla="*/ 18 h 278"/>
                <a:gd name="T2" fmla="*/ 61 w 346"/>
                <a:gd name="T3" fmla="*/ 2 h 278"/>
                <a:gd name="T4" fmla="*/ 63 w 346"/>
                <a:gd name="T5" fmla="*/ 17 h 278"/>
                <a:gd name="T6" fmla="*/ 78 w 346"/>
                <a:gd name="T7" fmla="*/ 26 h 278"/>
                <a:gd name="T8" fmla="*/ 101 w 346"/>
                <a:gd name="T9" fmla="*/ 44 h 278"/>
                <a:gd name="T10" fmla="*/ 137 w 346"/>
                <a:gd name="T11" fmla="*/ 57 h 278"/>
                <a:gd name="T12" fmla="*/ 161 w 346"/>
                <a:gd name="T13" fmla="*/ 47 h 278"/>
                <a:gd name="T14" fmla="*/ 183 w 346"/>
                <a:gd name="T15" fmla="*/ 33 h 278"/>
                <a:gd name="T16" fmla="*/ 200 w 346"/>
                <a:gd name="T17" fmla="*/ 30 h 278"/>
                <a:gd name="T18" fmla="*/ 231 w 346"/>
                <a:gd name="T19" fmla="*/ 42 h 278"/>
                <a:gd name="T20" fmla="*/ 265 w 346"/>
                <a:gd name="T21" fmla="*/ 60 h 278"/>
                <a:gd name="T22" fmla="*/ 282 w 346"/>
                <a:gd name="T23" fmla="*/ 77 h 278"/>
                <a:gd name="T24" fmla="*/ 278 w 346"/>
                <a:gd name="T25" fmla="*/ 114 h 278"/>
                <a:gd name="T26" fmla="*/ 281 w 346"/>
                <a:gd name="T27" fmla="*/ 127 h 278"/>
                <a:gd name="T28" fmla="*/ 293 w 346"/>
                <a:gd name="T29" fmla="*/ 155 h 278"/>
                <a:gd name="T30" fmla="*/ 309 w 346"/>
                <a:gd name="T31" fmla="*/ 170 h 278"/>
                <a:gd name="T32" fmla="*/ 306 w 346"/>
                <a:gd name="T33" fmla="*/ 198 h 278"/>
                <a:gd name="T34" fmla="*/ 332 w 346"/>
                <a:gd name="T35" fmla="*/ 218 h 278"/>
                <a:gd name="T36" fmla="*/ 343 w 346"/>
                <a:gd name="T37" fmla="*/ 237 h 278"/>
                <a:gd name="T38" fmla="*/ 323 w 346"/>
                <a:gd name="T39" fmla="*/ 256 h 278"/>
                <a:gd name="T40" fmla="*/ 289 w 346"/>
                <a:gd name="T41" fmla="*/ 273 h 278"/>
                <a:gd name="T42" fmla="*/ 252 w 346"/>
                <a:gd name="T43" fmla="*/ 265 h 278"/>
                <a:gd name="T44" fmla="*/ 234 w 346"/>
                <a:gd name="T45" fmla="*/ 239 h 278"/>
                <a:gd name="T46" fmla="*/ 206 w 346"/>
                <a:gd name="T47" fmla="*/ 251 h 278"/>
                <a:gd name="T48" fmla="*/ 167 w 346"/>
                <a:gd name="T49" fmla="*/ 230 h 278"/>
                <a:gd name="T50" fmla="*/ 138 w 346"/>
                <a:gd name="T51" fmla="*/ 207 h 278"/>
                <a:gd name="T52" fmla="*/ 115 w 346"/>
                <a:gd name="T53" fmla="*/ 184 h 278"/>
                <a:gd name="T54" fmla="*/ 98 w 346"/>
                <a:gd name="T55" fmla="*/ 186 h 278"/>
                <a:gd name="T56" fmla="*/ 86 w 346"/>
                <a:gd name="T57" fmla="*/ 166 h 278"/>
                <a:gd name="T58" fmla="*/ 82 w 346"/>
                <a:gd name="T59" fmla="*/ 152 h 278"/>
                <a:gd name="T60" fmla="*/ 51 w 346"/>
                <a:gd name="T61" fmla="*/ 127 h 278"/>
                <a:gd name="T62" fmla="*/ 38 w 346"/>
                <a:gd name="T63" fmla="*/ 94 h 278"/>
                <a:gd name="T64" fmla="*/ 43 w 346"/>
                <a:gd name="T65" fmla="*/ 76 h 278"/>
                <a:gd name="T66" fmla="*/ 18 w 346"/>
                <a:gd name="T67" fmla="*/ 48 h 278"/>
                <a:gd name="T68" fmla="*/ 9 w 346"/>
                <a:gd name="T69" fmla="*/ 27 h 278"/>
                <a:gd name="T70" fmla="*/ 9 w 346"/>
                <a:gd name="T71" fmla="*/ 0 h 278"/>
                <a:gd name="T72" fmla="*/ 23 w 346"/>
                <a:gd name="T73" fmla="*/ 16 h 278"/>
                <a:gd name="T74" fmla="*/ 34 w 346"/>
                <a:gd name="T75" fmla="*/ 1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6" h="278">
                  <a:moveTo>
                    <a:pt x="34" y="19"/>
                  </a:moveTo>
                  <a:lnTo>
                    <a:pt x="39" y="18"/>
                  </a:lnTo>
                  <a:lnTo>
                    <a:pt x="55" y="4"/>
                  </a:lnTo>
                  <a:lnTo>
                    <a:pt x="61" y="2"/>
                  </a:lnTo>
                  <a:lnTo>
                    <a:pt x="66" y="8"/>
                  </a:lnTo>
                  <a:lnTo>
                    <a:pt x="63" y="17"/>
                  </a:lnTo>
                  <a:lnTo>
                    <a:pt x="74" y="27"/>
                  </a:lnTo>
                  <a:lnTo>
                    <a:pt x="78" y="26"/>
                  </a:lnTo>
                  <a:lnTo>
                    <a:pt x="86" y="40"/>
                  </a:lnTo>
                  <a:lnTo>
                    <a:pt x="101" y="44"/>
                  </a:lnTo>
                  <a:lnTo>
                    <a:pt x="114" y="53"/>
                  </a:lnTo>
                  <a:lnTo>
                    <a:pt x="137" y="57"/>
                  </a:lnTo>
                  <a:lnTo>
                    <a:pt x="160" y="52"/>
                  </a:lnTo>
                  <a:lnTo>
                    <a:pt x="161" y="47"/>
                  </a:lnTo>
                  <a:lnTo>
                    <a:pt x="174" y="44"/>
                  </a:lnTo>
                  <a:lnTo>
                    <a:pt x="183" y="33"/>
                  </a:lnTo>
                  <a:lnTo>
                    <a:pt x="194" y="33"/>
                  </a:lnTo>
                  <a:lnTo>
                    <a:pt x="200" y="30"/>
                  </a:lnTo>
                  <a:lnTo>
                    <a:pt x="211" y="32"/>
                  </a:lnTo>
                  <a:lnTo>
                    <a:pt x="231" y="42"/>
                  </a:lnTo>
                  <a:lnTo>
                    <a:pt x="243" y="44"/>
                  </a:lnTo>
                  <a:lnTo>
                    <a:pt x="265" y="60"/>
                  </a:lnTo>
                  <a:lnTo>
                    <a:pt x="277" y="61"/>
                  </a:lnTo>
                  <a:lnTo>
                    <a:pt x="282" y="77"/>
                  </a:lnTo>
                  <a:lnTo>
                    <a:pt x="280" y="101"/>
                  </a:lnTo>
                  <a:lnTo>
                    <a:pt x="278" y="114"/>
                  </a:lnTo>
                  <a:lnTo>
                    <a:pt x="286" y="117"/>
                  </a:lnTo>
                  <a:lnTo>
                    <a:pt x="281" y="127"/>
                  </a:lnTo>
                  <a:lnTo>
                    <a:pt x="289" y="143"/>
                  </a:lnTo>
                  <a:lnTo>
                    <a:pt x="293" y="155"/>
                  </a:lnTo>
                  <a:lnTo>
                    <a:pt x="306" y="159"/>
                  </a:lnTo>
                  <a:lnTo>
                    <a:pt x="309" y="170"/>
                  </a:lnTo>
                  <a:lnTo>
                    <a:pt x="297" y="187"/>
                  </a:lnTo>
                  <a:lnTo>
                    <a:pt x="306" y="198"/>
                  </a:lnTo>
                  <a:lnTo>
                    <a:pt x="315" y="209"/>
                  </a:lnTo>
                  <a:lnTo>
                    <a:pt x="332" y="218"/>
                  </a:lnTo>
                  <a:lnTo>
                    <a:pt x="334" y="234"/>
                  </a:lnTo>
                  <a:lnTo>
                    <a:pt x="343" y="237"/>
                  </a:lnTo>
                  <a:lnTo>
                    <a:pt x="346" y="246"/>
                  </a:lnTo>
                  <a:lnTo>
                    <a:pt x="323" y="256"/>
                  </a:lnTo>
                  <a:lnTo>
                    <a:pt x="320" y="278"/>
                  </a:lnTo>
                  <a:lnTo>
                    <a:pt x="289" y="273"/>
                  </a:lnTo>
                  <a:lnTo>
                    <a:pt x="270" y="268"/>
                  </a:lnTo>
                  <a:lnTo>
                    <a:pt x="252" y="265"/>
                  </a:lnTo>
                  <a:lnTo>
                    <a:pt x="242" y="242"/>
                  </a:lnTo>
                  <a:lnTo>
                    <a:pt x="234" y="239"/>
                  </a:lnTo>
                  <a:lnTo>
                    <a:pt x="221" y="242"/>
                  </a:lnTo>
                  <a:lnTo>
                    <a:pt x="206" y="251"/>
                  </a:lnTo>
                  <a:lnTo>
                    <a:pt x="186" y="245"/>
                  </a:lnTo>
                  <a:lnTo>
                    <a:pt x="167" y="230"/>
                  </a:lnTo>
                  <a:lnTo>
                    <a:pt x="151" y="225"/>
                  </a:lnTo>
                  <a:lnTo>
                    <a:pt x="138" y="207"/>
                  </a:lnTo>
                  <a:lnTo>
                    <a:pt x="123" y="182"/>
                  </a:lnTo>
                  <a:lnTo>
                    <a:pt x="115" y="184"/>
                  </a:lnTo>
                  <a:lnTo>
                    <a:pt x="103" y="179"/>
                  </a:lnTo>
                  <a:lnTo>
                    <a:pt x="98" y="186"/>
                  </a:lnTo>
                  <a:lnTo>
                    <a:pt x="88" y="176"/>
                  </a:lnTo>
                  <a:lnTo>
                    <a:pt x="86" y="166"/>
                  </a:lnTo>
                  <a:lnTo>
                    <a:pt x="81" y="166"/>
                  </a:lnTo>
                  <a:lnTo>
                    <a:pt x="82" y="152"/>
                  </a:lnTo>
                  <a:lnTo>
                    <a:pt x="72" y="138"/>
                  </a:lnTo>
                  <a:lnTo>
                    <a:pt x="51" y="127"/>
                  </a:lnTo>
                  <a:lnTo>
                    <a:pt x="37" y="109"/>
                  </a:lnTo>
                  <a:lnTo>
                    <a:pt x="38" y="94"/>
                  </a:lnTo>
                  <a:lnTo>
                    <a:pt x="46" y="87"/>
                  </a:lnTo>
                  <a:lnTo>
                    <a:pt x="43" y="76"/>
                  </a:lnTo>
                  <a:lnTo>
                    <a:pt x="32" y="70"/>
                  </a:lnTo>
                  <a:lnTo>
                    <a:pt x="18" y="48"/>
                  </a:lnTo>
                  <a:lnTo>
                    <a:pt x="6" y="33"/>
                  </a:lnTo>
                  <a:lnTo>
                    <a:pt x="9" y="27"/>
                  </a:lnTo>
                  <a:lnTo>
                    <a:pt x="0" y="5"/>
                  </a:lnTo>
                  <a:lnTo>
                    <a:pt x="9" y="0"/>
                  </a:lnTo>
                  <a:lnTo>
                    <a:pt x="13" y="7"/>
                  </a:lnTo>
                  <a:lnTo>
                    <a:pt x="23" y="16"/>
                  </a:lnTo>
                  <a:lnTo>
                    <a:pt x="34" y="19"/>
                  </a:lnTo>
                  <a:lnTo>
                    <a:pt x="34" y="1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17" name="Freeform 120">
              <a:extLst>
                <a:ext uri="{FF2B5EF4-FFF2-40B4-BE49-F238E27FC236}">
                  <a16:creationId xmlns:a16="http://schemas.microsoft.com/office/drawing/2014/main" id="{F54E9C90-9223-3561-23AE-2B1799A22DEE}"/>
                </a:ext>
              </a:extLst>
            </p:cNvPr>
            <p:cNvSpPr>
              <a:spLocks/>
            </p:cNvSpPr>
            <p:nvPr/>
          </p:nvSpPr>
          <p:spPr bwMode="auto">
            <a:xfrm>
              <a:off x="6798307" y="3119141"/>
              <a:ext cx="302956" cy="290104"/>
            </a:xfrm>
            <a:custGeom>
              <a:avLst/>
              <a:gdLst>
                <a:gd name="T0" fmla="*/ 85 w 165"/>
                <a:gd name="T1" fmla="*/ 4 h 158"/>
                <a:gd name="T2" fmla="*/ 99 w 165"/>
                <a:gd name="T3" fmla="*/ 26 h 158"/>
                <a:gd name="T4" fmla="*/ 110 w 165"/>
                <a:gd name="T5" fmla="*/ 32 h 158"/>
                <a:gd name="T6" fmla="*/ 113 w 165"/>
                <a:gd name="T7" fmla="*/ 43 h 158"/>
                <a:gd name="T8" fmla="*/ 105 w 165"/>
                <a:gd name="T9" fmla="*/ 50 h 158"/>
                <a:gd name="T10" fmla="*/ 104 w 165"/>
                <a:gd name="T11" fmla="*/ 65 h 158"/>
                <a:gd name="T12" fmla="*/ 118 w 165"/>
                <a:gd name="T13" fmla="*/ 83 h 158"/>
                <a:gd name="T14" fmla="*/ 139 w 165"/>
                <a:gd name="T15" fmla="*/ 94 h 158"/>
                <a:gd name="T16" fmla="*/ 149 w 165"/>
                <a:gd name="T17" fmla="*/ 108 h 158"/>
                <a:gd name="T18" fmla="*/ 148 w 165"/>
                <a:gd name="T19" fmla="*/ 122 h 158"/>
                <a:gd name="T20" fmla="*/ 153 w 165"/>
                <a:gd name="T21" fmla="*/ 122 h 158"/>
                <a:gd name="T22" fmla="*/ 155 w 165"/>
                <a:gd name="T23" fmla="*/ 132 h 158"/>
                <a:gd name="T24" fmla="*/ 165 w 165"/>
                <a:gd name="T25" fmla="*/ 142 h 158"/>
                <a:gd name="T26" fmla="*/ 156 w 165"/>
                <a:gd name="T27" fmla="*/ 141 h 158"/>
                <a:gd name="T28" fmla="*/ 145 w 165"/>
                <a:gd name="T29" fmla="*/ 139 h 158"/>
                <a:gd name="T30" fmla="*/ 135 w 165"/>
                <a:gd name="T31" fmla="*/ 158 h 158"/>
                <a:gd name="T32" fmla="*/ 105 w 165"/>
                <a:gd name="T33" fmla="*/ 156 h 158"/>
                <a:gd name="T34" fmla="*/ 55 w 165"/>
                <a:gd name="T35" fmla="*/ 118 h 158"/>
                <a:gd name="T36" fmla="*/ 30 w 165"/>
                <a:gd name="T37" fmla="*/ 104 h 158"/>
                <a:gd name="T38" fmla="*/ 9 w 165"/>
                <a:gd name="T39" fmla="*/ 99 h 158"/>
                <a:gd name="T40" fmla="*/ 0 w 165"/>
                <a:gd name="T41" fmla="*/ 76 h 158"/>
                <a:gd name="T42" fmla="*/ 33 w 165"/>
                <a:gd name="T43" fmla="*/ 56 h 158"/>
                <a:gd name="T44" fmla="*/ 36 w 165"/>
                <a:gd name="T45" fmla="*/ 33 h 158"/>
                <a:gd name="T46" fmla="*/ 32 w 165"/>
                <a:gd name="T47" fmla="*/ 20 h 158"/>
                <a:gd name="T48" fmla="*/ 40 w 165"/>
                <a:gd name="T49" fmla="*/ 15 h 158"/>
                <a:gd name="T50" fmla="*/ 46 w 165"/>
                <a:gd name="T51" fmla="*/ 3 h 158"/>
                <a:gd name="T52" fmla="*/ 53 w 165"/>
                <a:gd name="T53" fmla="*/ 0 h 158"/>
                <a:gd name="T54" fmla="*/ 71 w 165"/>
                <a:gd name="T55" fmla="*/ 3 h 158"/>
                <a:gd name="T56" fmla="*/ 77 w 165"/>
                <a:gd name="T57" fmla="*/ 7 h 158"/>
                <a:gd name="T58" fmla="*/ 85 w 165"/>
                <a:gd name="T59" fmla="*/ 4 h 158"/>
                <a:gd name="T60" fmla="*/ 85 w 165"/>
                <a:gd name="T61" fmla="*/ 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5" h="158">
                  <a:moveTo>
                    <a:pt x="85" y="4"/>
                  </a:moveTo>
                  <a:lnTo>
                    <a:pt x="99" y="26"/>
                  </a:lnTo>
                  <a:lnTo>
                    <a:pt x="110" y="32"/>
                  </a:lnTo>
                  <a:lnTo>
                    <a:pt x="113" y="43"/>
                  </a:lnTo>
                  <a:lnTo>
                    <a:pt x="105" y="50"/>
                  </a:lnTo>
                  <a:lnTo>
                    <a:pt x="104" y="65"/>
                  </a:lnTo>
                  <a:lnTo>
                    <a:pt x="118" y="83"/>
                  </a:lnTo>
                  <a:lnTo>
                    <a:pt x="139" y="94"/>
                  </a:lnTo>
                  <a:lnTo>
                    <a:pt x="149" y="108"/>
                  </a:lnTo>
                  <a:lnTo>
                    <a:pt x="148" y="122"/>
                  </a:lnTo>
                  <a:lnTo>
                    <a:pt x="153" y="122"/>
                  </a:lnTo>
                  <a:lnTo>
                    <a:pt x="155" y="132"/>
                  </a:lnTo>
                  <a:lnTo>
                    <a:pt x="165" y="142"/>
                  </a:lnTo>
                  <a:lnTo>
                    <a:pt x="156" y="141"/>
                  </a:lnTo>
                  <a:lnTo>
                    <a:pt x="145" y="139"/>
                  </a:lnTo>
                  <a:lnTo>
                    <a:pt x="135" y="158"/>
                  </a:lnTo>
                  <a:lnTo>
                    <a:pt x="105" y="156"/>
                  </a:lnTo>
                  <a:lnTo>
                    <a:pt x="55" y="118"/>
                  </a:lnTo>
                  <a:lnTo>
                    <a:pt x="30" y="104"/>
                  </a:lnTo>
                  <a:lnTo>
                    <a:pt x="9" y="99"/>
                  </a:lnTo>
                  <a:lnTo>
                    <a:pt x="0" y="76"/>
                  </a:lnTo>
                  <a:lnTo>
                    <a:pt x="33" y="56"/>
                  </a:lnTo>
                  <a:lnTo>
                    <a:pt x="36" y="33"/>
                  </a:lnTo>
                  <a:lnTo>
                    <a:pt x="32" y="20"/>
                  </a:lnTo>
                  <a:lnTo>
                    <a:pt x="40" y="15"/>
                  </a:lnTo>
                  <a:lnTo>
                    <a:pt x="46" y="3"/>
                  </a:lnTo>
                  <a:lnTo>
                    <a:pt x="53" y="0"/>
                  </a:lnTo>
                  <a:lnTo>
                    <a:pt x="71" y="3"/>
                  </a:lnTo>
                  <a:lnTo>
                    <a:pt x="77" y="7"/>
                  </a:lnTo>
                  <a:lnTo>
                    <a:pt x="85" y="4"/>
                  </a:lnTo>
                  <a:lnTo>
                    <a:pt x="85" y="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18" name="Freeform 121">
              <a:extLst>
                <a:ext uri="{FF2B5EF4-FFF2-40B4-BE49-F238E27FC236}">
                  <a16:creationId xmlns:a16="http://schemas.microsoft.com/office/drawing/2014/main" id="{1F4A740A-6C1D-F4E9-AECA-1570A3DF9CD6}"/>
                </a:ext>
              </a:extLst>
            </p:cNvPr>
            <p:cNvSpPr>
              <a:spLocks/>
            </p:cNvSpPr>
            <p:nvPr/>
          </p:nvSpPr>
          <p:spPr bwMode="auto">
            <a:xfrm>
              <a:off x="5098079" y="2151517"/>
              <a:ext cx="247872" cy="93640"/>
            </a:xfrm>
            <a:custGeom>
              <a:avLst/>
              <a:gdLst>
                <a:gd name="T0" fmla="*/ 126 w 135"/>
                <a:gd name="T1" fmla="*/ 2 h 51"/>
                <a:gd name="T2" fmla="*/ 122 w 135"/>
                <a:gd name="T3" fmla="*/ 12 h 51"/>
                <a:gd name="T4" fmla="*/ 135 w 135"/>
                <a:gd name="T5" fmla="*/ 24 h 51"/>
                <a:gd name="T6" fmla="*/ 117 w 135"/>
                <a:gd name="T7" fmla="*/ 36 h 51"/>
                <a:gd name="T8" fmla="*/ 78 w 135"/>
                <a:gd name="T9" fmla="*/ 48 h 51"/>
                <a:gd name="T10" fmla="*/ 67 w 135"/>
                <a:gd name="T11" fmla="*/ 51 h 51"/>
                <a:gd name="T12" fmla="*/ 50 w 135"/>
                <a:gd name="T13" fmla="*/ 48 h 51"/>
                <a:gd name="T14" fmla="*/ 15 w 135"/>
                <a:gd name="T15" fmla="*/ 43 h 51"/>
                <a:gd name="T16" fmla="*/ 29 w 135"/>
                <a:gd name="T17" fmla="*/ 36 h 51"/>
                <a:gd name="T18" fmla="*/ 2 w 135"/>
                <a:gd name="T19" fmla="*/ 28 h 51"/>
                <a:gd name="T20" fmla="*/ 26 w 135"/>
                <a:gd name="T21" fmla="*/ 25 h 51"/>
                <a:gd name="T22" fmla="*/ 26 w 135"/>
                <a:gd name="T23" fmla="*/ 19 h 51"/>
                <a:gd name="T24" fmla="*/ 0 w 135"/>
                <a:gd name="T25" fmla="*/ 16 h 51"/>
                <a:gd name="T26" fmla="*/ 10 w 135"/>
                <a:gd name="T27" fmla="*/ 5 h 51"/>
                <a:gd name="T28" fmla="*/ 30 w 135"/>
                <a:gd name="T29" fmla="*/ 2 h 51"/>
                <a:gd name="T30" fmla="*/ 48 w 135"/>
                <a:gd name="T31" fmla="*/ 13 h 51"/>
                <a:gd name="T32" fmla="*/ 69 w 135"/>
                <a:gd name="T33" fmla="*/ 5 h 51"/>
                <a:gd name="T34" fmla="*/ 84 w 135"/>
                <a:gd name="T35" fmla="*/ 9 h 51"/>
                <a:gd name="T36" fmla="*/ 105 w 135"/>
                <a:gd name="T37" fmla="*/ 0 h 51"/>
                <a:gd name="T38" fmla="*/ 126 w 135"/>
                <a:gd name="T39" fmla="*/ 2 h 51"/>
                <a:gd name="T40" fmla="*/ 126 w 135"/>
                <a:gd name="T41"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51">
                  <a:moveTo>
                    <a:pt x="126" y="2"/>
                  </a:moveTo>
                  <a:lnTo>
                    <a:pt x="122" y="12"/>
                  </a:lnTo>
                  <a:lnTo>
                    <a:pt x="135" y="24"/>
                  </a:lnTo>
                  <a:lnTo>
                    <a:pt x="117" y="36"/>
                  </a:lnTo>
                  <a:lnTo>
                    <a:pt x="78" y="48"/>
                  </a:lnTo>
                  <a:lnTo>
                    <a:pt x="67" y="51"/>
                  </a:lnTo>
                  <a:lnTo>
                    <a:pt x="50" y="48"/>
                  </a:lnTo>
                  <a:lnTo>
                    <a:pt x="15" y="43"/>
                  </a:lnTo>
                  <a:lnTo>
                    <a:pt x="29" y="36"/>
                  </a:lnTo>
                  <a:lnTo>
                    <a:pt x="2" y="28"/>
                  </a:lnTo>
                  <a:lnTo>
                    <a:pt x="26" y="25"/>
                  </a:lnTo>
                  <a:lnTo>
                    <a:pt x="26" y="19"/>
                  </a:lnTo>
                  <a:lnTo>
                    <a:pt x="0" y="16"/>
                  </a:lnTo>
                  <a:lnTo>
                    <a:pt x="10" y="5"/>
                  </a:lnTo>
                  <a:lnTo>
                    <a:pt x="30" y="2"/>
                  </a:lnTo>
                  <a:lnTo>
                    <a:pt x="48" y="13"/>
                  </a:lnTo>
                  <a:lnTo>
                    <a:pt x="69" y="5"/>
                  </a:lnTo>
                  <a:lnTo>
                    <a:pt x="84" y="9"/>
                  </a:lnTo>
                  <a:lnTo>
                    <a:pt x="105" y="0"/>
                  </a:lnTo>
                  <a:lnTo>
                    <a:pt x="126" y="2"/>
                  </a:lnTo>
                  <a:lnTo>
                    <a:pt x="126" y="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19" name="Freeform 122">
              <a:extLst>
                <a:ext uri="{FF2B5EF4-FFF2-40B4-BE49-F238E27FC236}">
                  <a16:creationId xmlns:a16="http://schemas.microsoft.com/office/drawing/2014/main" id="{0E55FEBF-6654-17D2-D65A-8BC3D0298693}"/>
                </a:ext>
              </a:extLst>
            </p:cNvPr>
            <p:cNvSpPr>
              <a:spLocks/>
            </p:cNvSpPr>
            <p:nvPr/>
          </p:nvSpPr>
          <p:spPr bwMode="auto">
            <a:xfrm>
              <a:off x="6673452" y="3262357"/>
              <a:ext cx="40395" cy="132199"/>
            </a:xfrm>
            <a:custGeom>
              <a:avLst/>
              <a:gdLst>
                <a:gd name="T0" fmla="*/ 21 w 22"/>
                <a:gd name="T1" fmla="*/ 0 h 72"/>
                <a:gd name="T2" fmla="*/ 22 w 22"/>
                <a:gd name="T3" fmla="*/ 8 h 72"/>
                <a:gd name="T4" fmla="*/ 21 w 22"/>
                <a:gd name="T5" fmla="*/ 11 h 72"/>
                <a:gd name="T6" fmla="*/ 21 w 22"/>
                <a:gd name="T7" fmla="*/ 11 h 72"/>
                <a:gd name="T8" fmla="*/ 19 w 22"/>
                <a:gd name="T9" fmla="*/ 17 h 72"/>
                <a:gd name="T10" fmla="*/ 13 w 22"/>
                <a:gd name="T11" fmla="*/ 14 h 72"/>
                <a:gd name="T12" fmla="*/ 10 w 22"/>
                <a:gd name="T13" fmla="*/ 27 h 72"/>
                <a:gd name="T14" fmla="*/ 15 w 22"/>
                <a:gd name="T15" fmla="*/ 29 h 72"/>
                <a:gd name="T16" fmla="*/ 11 w 22"/>
                <a:gd name="T17" fmla="*/ 31 h 72"/>
                <a:gd name="T18" fmla="*/ 10 w 22"/>
                <a:gd name="T19" fmla="*/ 37 h 72"/>
                <a:gd name="T20" fmla="*/ 18 w 22"/>
                <a:gd name="T21" fmla="*/ 34 h 72"/>
                <a:gd name="T22" fmla="*/ 19 w 22"/>
                <a:gd name="T23" fmla="*/ 42 h 72"/>
                <a:gd name="T24" fmla="*/ 14 w 22"/>
                <a:gd name="T25" fmla="*/ 72 h 72"/>
                <a:gd name="T26" fmla="*/ 12 w 22"/>
                <a:gd name="T27" fmla="*/ 67 h 72"/>
                <a:gd name="T28" fmla="*/ 0 w 22"/>
                <a:gd name="T29" fmla="*/ 40 h 72"/>
                <a:gd name="T30" fmla="*/ 5 w 22"/>
                <a:gd name="T31" fmla="*/ 33 h 72"/>
                <a:gd name="T32" fmla="*/ 3 w 22"/>
                <a:gd name="T33" fmla="*/ 32 h 72"/>
                <a:gd name="T34" fmla="*/ 7 w 22"/>
                <a:gd name="T35" fmla="*/ 23 h 72"/>
                <a:gd name="T36" fmla="*/ 8 w 22"/>
                <a:gd name="T37" fmla="*/ 8 h 72"/>
                <a:gd name="T38" fmla="*/ 10 w 22"/>
                <a:gd name="T39" fmla="*/ 4 h 72"/>
                <a:gd name="T40" fmla="*/ 10 w 22"/>
                <a:gd name="T41" fmla="*/ 4 h 72"/>
                <a:gd name="T42" fmla="*/ 16 w 22"/>
                <a:gd name="T43" fmla="*/ 4 h 72"/>
                <a:gd name="T44" fmla="*/ 17 w 22"/>
                <a:gd name="T45" fmla="*/ 0 h 72"/>
                <a:gd name="T46" fmla="*/ 21 w 22"/>
                <a:gd name="T47" fmla="*/ 0 h 72"/>
                <a:gd name="T48" fmla="*/ 21 w 22"/>
                <a:gd name="T4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72">
                  <a:moveTo>
                    <a:pt x="21" y="0"/>
                  </a:moveTo>
                  <a:lnTo>
                    <a:pt x="22" y="8"/>
                  </a:lnTo>
                  <a:lnTo>
                    <a:pt x="21" y="11"/>
                  </a:lnTo>
                  <a:lnTo>
                    <a:pt x="21" y="11"/>
                  </a:lnTo>
                  <a:lnTo>
                    <a:pt x="19" y="17"/>
                  </a:lnTo>
                  <a:lnTo>
                    <a:pt x="13" y="14"/>
                  </a:lnTo>
                  <a:lnTo>
                    <a:pt x="10" y="27"/>
                  </a:lnTo>
                  <a:lnTo>
                    <a:pt x="15" y="29"/>
                  </a:lnTo>
                  <a:lnTo>
                    <a:pt x="11" y="31"/>
                  </a:lnTo>
                  <a:lnTo>
                    <a:pt x="10" y="37"/>
                  </a:lnTo>
                  <a:lnTo>
                    <a:pt x="18" y="34"/>
                  </a:lnTo>
                  <a:lnTo>
                    <a:pt x="19" y="42"/>
                  </a:lnTo>
                  <a:lnTo>
                    <a:pt x="14" y="72"/>
                  </a:lnTo>
                  <a:lnTo>
                    <a:pt x="12" y="67"/>
                  </a:lnTo>
                  <a:lnTo>
                    <a:pt x="0" y="40"/>
                  </a:lnTo>
                  <a:lnTo>
                    <a:pt x="5" y="33"/>
                  </a:lnTo>
                  <a:lnTo>
                    <a:pt x="3" y="32"/>
                  </a:lnTo>
                  <a:lnTo>
                    <a:pt x="7" y="23"/>
                  </a:lnTo>
                  <a:lnTo>
                    <a:pt x="8" y="8"/>
                  </a:lnTo>
                  <a:lnTo>
                    <a:pt x="10" y="4"/>
                  </a:lnTo>
                  <a:lnTo>
                    <a:pt x="10" y="4"/>
                  </a:lnTo>
                  <a:lnTo>
                    <a:pt x="16" y="4"/>
                  </a:lnTo>
                  <a:lnTo>
                    <a:pt x="17" y="0"/>
                  </a:lnTo>
                  <a:lnTo>
                    <a:pt x="21" y="0"/>
                  </a:lnTo>
                  <a:lnTo>
                    <a:pt x="21"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20" name="Freeform 123">
              <a:extLst>
                <a:ext uri="{FF2B5EF4-FFF2-40B4-BE49-F238E27FC236}">
                  <a16:creationId xmlns:a16="http://schemas.microsoft.com/office/drawing/2014/main" id="{570F7FF8-5C4D-1002-CF6D-306A6D60F2A0}"/>
                </a:ext>
              </a:extLst>
            </p:cNvPr>
            <p:cNvSpPr>
              <a:spLocks/>
            </p:cNvSpPr>
            <p:nvPr/>
          </p:nvSpPr>
          <p:spPr bwMode="auto">
            <a:xfrm>
              <a:off x="6021637" y="3089764"/>
              <a:ext cx="88132" cy="56919"/>
            </a:xfrm>
            <a:custGeom>
              <a:avLst/>
              <a:gdLst>
                <a:gd name="T0" fmla="*/ 48 w 48"/>
                <a:gd name="T1" fmla="*/ 0 h 31"/>
                <a:gd name="T2" fmla="*/ 43 w 48"/>
                <a:gd name="T3" fmla="*/ 15 h 31"/>
                <a:gd name="T4" fmla="*/ 46 w 48"/>
                <a:gd name="T5" fmla="*/ 21 h 31"/>
                <a:gd name="T6" fmla="*/ 43 w 48"/>
                <a:gd name="T7" fmla="*/ 31 h 31"/>
                <a:gd name="T8" fmla="*/ 30 w 48"/>
                <a:gd name="T9" fmla="*/ 23 h 31"/>
                <a:gd name="T10" fmla="*/ 22 w 48"/>
                <a:gd name="T11" fmla="*/ 21 h 31"/>
                <a:gd name="T12" fmla="*/ 0 w 48"/>
                <a:gd name="T13" fmla="*/ 12 h 31"/>
                <a:gd name="T14" fmla="*/ 1 w 48"/>
                <a:gd name="T15" fmla="*/ 2 h 31"/>
                <a:gd name="T16" fmla="*/ 20 w 48"/>
                <a:gd name="T17" fmla="*/ 4 h 31"/>
                <a:gd name="T18" fmla="*/ 36 w 48"/>
                <a:gd name="T19" fmla="*/ 2 h 31"/>
                <a:gd name="T20" fmla="*/ 48 w 48"/>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1">
                  <a:moveTo>
                    <a:pt x="48" y="0"/>
                  </a:moveTo>
                  <a:lnTo>
                    <a:pt x="43" y="15"/>
                  </a:lnTo>
                  <a:lnTo>
                    <a:pt x="46" y="21"/>
                  </a:lnTo>
                  <a:lnTo>
                    <a:pt x="43" y="31"/>
                  </a:lnTo>
                  <a:lnTo>
                    <a:pt x="30" y="23"/>
                  </a:lnTo>
                  <a:lnTo>
                    <a:pt x="22" y="21"/>
                  </a:lnTo>
                  <a:lnTo>
                    <a:pt x="0" y="12"/>
                  </a:lnTo>
                  <a:lnTo>
                    <a:pt x="1" y="2"/>
                  </a:lnTo>
                  <a:lnTo>
                    <a:pt x="20" y="4"/>
                  </a:lnTo>
                  <a:lnTo>
                    <a:pt x="36" y="2"/>
                  </a:lnTo>
                  <a:lnTo>
                    <a:pt x="48" y="0"/>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21" name="Freeform 124">
              <a:extLst>
                <a:ext uri="{FF2B5EF4-FFF2-40B4-BE49-F238E27FC236}">
                  <a16:creationId xmlns:a16="http://schemas.microsoft.com/office/drawing/2014/main" id="{D1B55C9C-E8CB-83FD-5913-3D27CFB54E18}"/>
                </a:ext>
              </a:extLst>
            </p:cNvPr>
            <p:cNvSpPr>
              <a:spLocks/>
            </p:cNvSpPr>
            <p:nvPr/>
          </p:nvSpPr>
          <p:spPr bwMode="auto">
            <a:xfrm>
              <a:off x="5894946" y="2986942"/>
              <a:ext cx="47739" cy="78952"/>
            </a:xfrm>
            <a:custGeom>
              <a:avLst/>
              <a:gdLst>
                <a:gd name="T0" fmla="*/ 16 w 26"/>
                <a:gd name="T1" fmla="*/ 0 h 43"/>
                <a:gd name="T2" fmla="*/ 26 w 26"/>
                <a:gd name="T3" fmla="*/ 13 h 43"/>
                <a:gd name="T4" fmla="*/ 24 w 26"/>
                <a:gd name="T5" fmla="*/ 38 h 43"/>
                <a:gd name="T6" fmla="*/ 18 w 26"/>
                <a:gd name="T7" fmla="*/ 37 h 43"/>
                <a:gd name="T8" fmla="*/ 11 w 26"/>
                <a:gd name="T9" fmla="*/ 43 h 43"/>
                <a:gd name="T10" fmla="*/ 5 w 26"/>
                <a:gd name="T11" fmla="*/ 38 h 43"/>
                <a:gd name="T12" fmla="*/ 4 w 26"/>
                <a:gd name="T13" fmla="*/ 15 h 43"/>
                <a:gd name="T14" fmla="*/ 0 w 26"/>
                <a:gd name="T15" fmla="*/ 4 h 43"/>
                <a:gd name="T16" fmla="*/ 9 w 26"/>
                <a:gd name="T17" fmla="*/ 6 h 43"/>
                <a:gd name="T18" fmla="*/ 16 w 26"/>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43">
                  <a:moveTo>
                    <a:pt x="16" y="0"/>
                  </a:moveTo>
                  <a:lnTo>
                    <a:pt x="26" y="13"/>
                  </a:lnTo>
                  <a:lnTo>
                    <a:pt x="24" y="38"/>
                  </a:lnTo>
                  <a:lnTo>
                    <a:pt x="18" y="37"/>
                  </a:lnTo>
                  <a:lnTo>
                    <a:pt x="11" y="43"/>
                  </a:lnTo>
                  <a:lnTo>
                    <a:pt x="5" y="38"/>
                  </a:lnTo>
                  <a:lnTo>
                    <a:pt x="4" y="15"/>
                  </a:lnTo>
                  <a:lnTo>
                    <a:pt x="0" y="4"/>
                  </a:lnTo>
                  <a:lnTo>
                    <a:pt x="9" y="6"/>
                  </a:lnTo>
                  <a:lnTo>
                    <a:pt x="16" y="0"/>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22" name="Freeform 125">
              <a:extLst>
                <a:ext uri="{FF2B5EF4-FFF2-40B4-BE49-F238E27FC236}">
                  <a16:creationId xmlns:a16="http://schemas.microsoft.com/office/drawing/2014/main" id="{6F5CD355-9614-36CC-2E20-7AD3B4E2670F}"/>
                </a:ext>
              </a:extLst>
            </p:cNvPr>
            <p:cNvSpPr>
              <a:spLocks/>
            </p:cNvSpPr>
            <p:nvPr/>
          </p:nvSpPr>
          <p:spPr bwMode="auto">
            <a:xfrm>
              <a:off x="5849044" y="2783137"/>
              <a:ext cx="339678" cy="317645"/>
            </a:xfrm>
            <a:custGeom>
              <a:avLst/>
              <a:gdLst>
                <a:gd name="T0" fmla="*/ 104 w 185"/>
                <a:gd name="T1" fmla="*/ 21 h 173"/>
                <a:gd name="T2" fmla="*/ 96 w 185"/>
                <a:gd name="T3" fmla="*/ 26 h 173"/>
                <a:gd name="T4" fmla="*/ 86 w 185"/>
                <a:gd name="T5" fmla="*/ 41 h 173"/>
                <a:gd name="T6" fmla="*/ 90 w 185"/>
                <a:gd name="T7" fmla="*/ 56 h 173"/>
                <a:gd name="T8" fmla="*/ 113 w 185"/>
                <a:gd name="T9" fmla="*/ 81 h 173"/>
                <a:gd name="T10" fmla="*/ 143 w 185"/>
                <a:gd name="T11" fmla="*/ 96 h 173"/>
                <a:gd name="T12" fmla="*/ 143 w 185"/>
                <a:gd name="T13" fmla="*/ 104 h 173"/>
                <a:gd name="T14" fmla="*/ 169 w 185"/>
                <a:gd name="T15" fmla="*/ 117 h 173"/>
                <a:gd name="T16" fmla="*/ 185 w 185"/>
                <a:gd name="T17" fmla="*/ 130 h 173"/>
                <a:gd name="T18" fmla="*/ 174 w 185"/>
                <a:gd name="T19" fmla="*/ 128 h 173"/>
                <a:gd name="T20" fmla="*/ 154 w 185"/>
                <a:gd name="T21" fmla="*/ 138 h 173"/>
                <a:gd name="T22" fmla="*/ 165 w 185"/>
                <a:gd name="T23" fmla="*/ 154 h 173"/>
                <a:gd name="T24" fmla="*/ 151 w 185"/>
                <a:gd name="T25" fmla="*/ 172 h 173"/>
                <a:gd name="T26" fmla="*/ 144 w 185"/>
                <a:gd name="T27" fmla="*/ 167 h 173"/>
                <a:gd name="T28" fmla="*/ 150 w 185"/>
                <a:gd name="T29" fmla="*/ 153 h 173"/>
                <a:gd name="T30" fmla="*/ 138 w 185"/>
                <a:gd name="T31" fmla="*/ 132 h 173"/>
                <a:gd name="T32" fmla="*/ 126 w 185"/>
                <a:gd name="T33" fmla="*/ 122 h 173"/>
                <a:gd name="T34" fmla="*/ 109 w 185"/>
                <a:gd name="T35" fmla="*/ 111 h 173"/>
                <a:gd name="T36" fmla="*/ 85 w 185"/>
                <a:gd name="T37" fmla="*/ 101 h 173"/>
                <a:gd name="T38" fmla="*/ 60 w 185"/>
                <a:gd name="T39" fmla="*/ 78 h 173"/>
                <a:gd name="T40" fmla="*/ 46 w 185"/>
                <a:gd name="T41" fmla="*/ 58 h 173"/>
                <a:gd name="T42" fmla="*/ 27 w 185"/>
                <a:gd name="T43" fmla="*/ 54 h 173"/>
                <a:gd name="T44" fmla="*/ 12 w 185"/>
                <a:gd name="T45" fmla="*/ 64 h 173"/>
                <a:gd name="T46" fmla="*/ 5 w 185"/>
                <a:gd name="T47" fmla="*/ 53 h 173"/>
                <a:gd name="T48" fmla="*/ 6 w 185"/>
                <a:gd name="T49" fmla="*/ 33 h 173"/>
                <a:gd name="T50" fmla="*/ 2 w 185"/>
                <a:gd name="T51" fmla="*/ 21 h 173"/>
                <a:gd name="T52" fmla="*/ 15 w 185"/>
                <a:gd name="T53" fmla="*/ 24 h 173"/>
                <a:gd name="T54" fmla="*/ 26 w 185"/>
                <a:gd name="T55" fmla="*/ 21 h 173"/>
                <a:gd name="T56" fmla="*/ 36 w 185"/>
                <a:gd name="T57" fmla="*/ 12 h 173"/>
                <a:gd name="T58" fmla="*/ 54 w 185"/>
                <a:gd name="T59" fmla="*/ 12 h 173"/>
                <a:gd name="T60" fmla="*/ 64 w 185"/>
                <a:gd name="T61" fmla="*/ 7 h 173"/>
                <a:gd name="T62" fmla="*/ 80 w 185"/>
                <a:gd name="T63" fmla="*/ 0 h 173"/>
                <a:gd name="T64" fmla="*/ 106 w 185"/>
                <a:gd name="T65" fmla="*/ 1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173">
                  <a:moveTo>
                    <a:pt x="106" y="12"/>
                  </a:moveTo>
                  <a:lnTo>
                    <a:pt x="104" y="21"/>
                  </a:lnTo>
                  <a:lnTo>
                    <a:pt x="109" y="29"/>
                  </a:lnTo>
                  <a:lnTo>
                    <a:pt x="96" y="26"/>
                  </a:lnTo>
                  <a:lnTo>
                    <a:pt x="85" y="32"/>
                  </a:lnTo>
                  <a:lnTo>
                    <a:pt x="86" y="41"/>
                  </a:lnTo>
                  <a:lnTo>
                    <a:pt x="84" y="47"/>
                  </a:lnTo>
                  <a:lnTo>
                    <a:pt x="90" y="56"/>
                  </a:lnTo>
                  <a:lnTo>
                    <a:pt x="105" y="66"/>
                  </a:lnTo>
                  <a:lnTo>
                    <a:pt x="113" y="81"/>
                  </a:lnTo>
                  <a:lnTo>
                    <a:pt x="131" y="97"/>
                  </a:lnTo>
                  <a:lnTo>
                    <a:pt x="143" y="96"/>
                  </a:lnTo>
                  <a:lnTo>
                    <a:pt x="147" y="101"/>
                  </a:lnTo>
                  <a:lnTo>
                    <a:pt x="143" y="104"/>
                  </a:lnTo>
                  <a:lnTo>
                    <a:pt x="157" y="111"/>
                  </a:lnTo>
                  <a:lnTo>
                    <a:pt x="169" y="117"/>
                  </a:lnTo>
                  <a:lnTo>
                    <a:pt x="183" y="127"/>
                  </a:lnTo>
                  <a:lnTo>
                    <a:pt x="185" y="130"/>
                  </a:lnTo>
                  <a:lnTo>
                    <a:pt x="183" y="137"/>
                  </a:lnTo>
                  <a:lnTo>
                    <a:pt x="174" y="128"/>
                  </a:lnTo>
                  <a:lnTo>
                    <a:pt x="160" y="125"/>
                  </a:lnTo>
                  <a:lnTo>
                    <a:pt x="154" y="138"/>
                  </a:lnTo>
                  <a:lnTo>
                    <a:pt x="166" y="144"/>
                  </a:lnTo>
                  <a:lnTo>
                    <a:pt x="165" y="154"/>
                  </a:lnTo>
                  <a:lnTo>
                    <a:pt x="158" y="155"/>
                  </a:lnTo>
                  <a:lnTo>
                    <a:pt x="151" y="172"/>
                  </a:lnTo>
                  <a:lnTo>
                    <a:pt x="144" y="173"/>
                  </a:lnTo>
                  <a:lnTo>
                    <a:pt x="144" y="167"/>
                  </a:lnTo>
                  <a:lnTo>
                    <a:pt x="147" y="157"/>
                  </a:lnTo>
                  <a:lnTo>
                    <a:pt x="150" y="153"/>
                  </a:lnTo>
                  <a:lnTo>
                    <a:pt x="143" y="142"/>
                  </a:lnTo>
                  <a:lnTo>
                    <a:pt x="138" y="132"/>
                  </a:lnTo>
                  <a:lnTo>
                    <a:pt x="131" y="130"/>
                  </a:lnTo>
                  <a:lnTo>
                    <a:pt x="126" y="122"/>
                  </a:lnTo>
                  <a:lnTo>
                    <a:pt x="116" y="118"/>
                  </a:lnTo>
                  <a:lnTo>
                    <a:pt x="109" y="111"/>
                  </a:lnTo>
                  <a:lnTo>
                    <a:pt x="97" y="109"/>
                  </a:lnTo>
                  <a:lnTo>
                    <a:pt x="85" y="101"/>
                  </a:lnTo>
                  <a:lnTo>
                    <a:pt x="70" y="89"/>
                  </a:lnTo>
                  <a:lnTo>
                    <a:pt x="60" y="78"/>
                  </a:lnTo>
                  <a:lnTo>
                    <a:pt x="54" y="60"/>
                  </a:lnTo>
                  <a:lnTo>
                    <a:pt x="46" y="58"/>
                  </a:lnTo>
                  <a:lnTo>
                    <a:pt x="34" y="52"/>
                  </a:lnTo>
                  <a:lnTo>
                    <a:pt x="27" y="54"/>
                  </a:lnTo>
                  <a:lnTo>
                    <a:pt x="18" y="63"/>
                  </a:lnTo>
                  <a:lnTo>
                    <a:pt x="12" y="64"/>
                  </a:lnTo>
                  <a:lnTo>
                    <a:pt x="14" y="56"/>
                  </a:lnTo>
                  <a:lnTo>
                    <a:pt x="5" y="53"/>
                  </a:lnTo>
                  <a:lnTo>
                    <a:pt x="0" y="39"/>
                  </a:lnTo>
                  <a:lnTo>
                    <a:pt x="6" y="33"/>
                  </a:lnTo>
                  <a:lnTo>
                    <a:pt x="1" y="26"/>
                  </a:lnTo>
                  <a:lnTo>
                    <a:pt x="2" y="21"/>
                  </a:lnTo>
                  <a:lnTo>
                    <a:pt x="8" y="25"/>
                  </a:lnTo>
                  <a:lnTo>
                    <a:pt x="15" y="24"/>
                  </a:lnTo>
                  <a:lnTo>
                    <a:pt x="23" y="18"/>
                  </a:lnTo>
                  <a:lnTo>
                    <a:pt x="26" y="21"/>
                  </a:lnTo>
                  <a:lnTo>
                    <a:pt x="33" y="20"/>
                  </a:lnTo>
                  <a:lnTo>
                    <a:pt x="36" y="12"/>
                  </a:lnTo>
                  <a:lnTo>
                    <a:pt x="48" y="15"/>
                  </a:lnTo>
                  <a:lnTo>
                    <a:pt x="54" y="12"/>
                  </a:lnTo>
                  <a:lnTo>
                    <a:pt x="54" y="4"/>
                  </a:lnTo>
                  <a:lnTo>
                    <a:pt x="64" y="7"/>
                  </a:lnTo>
                  <a:lnTo>
                    <a:pt x="66" y="4"/>
                  </a:lnTo>
                  <a:lnTo>
                    <a:pt x="80" y="0"/>
                  </a:lnTo>
                  <a:lnTo>
                    <a:pt x="83" y="6"/>
                  </a:lnTo>
                  <a:lnTo>
                    <a:pt x="106" y="12"/>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23" name="Freeform 126">
              <a:extLst>
                <a:ext uri="{FF2B5EF4-FFF2-40B4-BE49-F238E27FC236}">
                  <a16:creationId xmlns:a16="http://schemas.microsoft.com/office/drawing/2014/main" id="{533852E7-C3A9-4FF6-CE3E-B3C627748307}"/>
                </a:ext>
              </a:extLst>
            </p:cNvPr>
            <p:cNvSpPr>
              <a:spLocks/>
            </p:cNvSpPr>
            <p:nvPr/>
          </p:nvSpPr>
          <p:spPr bwMode="auto">
            <a:xfrm>
              <a:off x="3284013" y="3778302"/>
              <a:ext cx="64263" cy="29377"/>
            </a:xfrm>
            <a:custGeom>
              <a:avLst/>
              <a:gdLst>
                <a:gd name="T0" fmla="*/ 23 w 35"/>
                <a:gd name="T1" fmla="*/ 12 h 16"/>
                <a:gd name="T2" fmla="*/ 18 w 35"/>
                <a:gd name="T3" fmla="*/ 16 h 16"/>
                <a:gd name="T4" fmla="*/ 9 w 35"/>
                <a:gd name="T5" fmla="*/ 12 h 16"/>
                <a:gd name="T6" fmla="*/ 0 w 35"/>
                <a:gd name="T7" fmla="*/ 5 h 16"/>
                <a:gd name="T8" fmla="*/ 3 w 35"/>
                <a:gd name="T9" fmla="*/ 1 h 16"/>
                <a:gd name="T10" fmla="*/ 10 w 35"/>
                <a:gd name="T11" fmla="*/ 0 h 16"/>
                <a:gd name="T12" fmla="*/ 14 w 35"/>
                <a:gd name="T13" fmla="*/ 0 h 16"/>
                <a:gd name="T14" fmla="*/ 25 w 35"/>
                <a:gd name="T15" fmla="*/ 2 h 16"/>
                <a:gd name="T16" fmla="*/ 33 w 35"/>
                <a:gd name="T17" fmla="*/ 7 h 16"/>
                <a:gd name="T18" fmla="*/ 35 w 35"/>
                <a:gd name="T19" fmla="*/ 12 h 16"/>
                <a:gd name="T20" fmla="*/ 23 w 35"/>
                <a:gd name="T21" fmla="*/ 12 h 16"/>
                <a:gd name="T22" fmla="*/ 23 w 35"/>
                <a:gd name="T23"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6">
                  <a:moveTo>
                    <a:pt x="23" y="12"/>
                  </a:moveTo>
                  <a:lnTo>
                    <a:pt x="18" y="16"/>
                  </a:lnTo>
                  <a:lnTo>
                    <a:pt x="9" y="12"/>
                  </a:lnTo>
                  <a:lnTo>
                    <a:pt x="0" y="5"/>
                  </a:lnTo>
                  <a:lnTo>
                    <a:pt x="3" y="1"/>
                  </a:lnTo>
                  <a:lnTo>
                    <a:pt x="10" y="0"/>
                  </a:lnTo>
                  <a:lnTo>
                    <a:pt x="14" y="0"/>
                  </a:lnTo>
                  <a:lnTo>
                    <a:pt x="25" y="2"/>
                  </a:lnTo>
                  <a:lnTo>
                    <a:pt x="33" y="7"/>
                  </a:lnTo>
                  <a:lnTo>
                    <a:pt x="35" y="12"/>
                  </a:lnTo>
                  <a:lnTo>
                    <a:pt x="23" y="12"/>
                  </a:lnTo>
                  <a:lnTo>
                    <a:pt x="23" y="1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24" name="Freeform 127">
              <a:extLst>
                <a:ext uri="{FF2B5EF4-FFF2-40B4-BE49-F238E27FC236}">
                  <a16:creationId xmlns:a16="http://schemas.microsoft.com/office/drawing/2014/main" id="{184E7F58-769B-7E20-7220-34F492ECCA6C}"/>
                </a:ext>
              </a:extLst>
            </p:cNvPr>
            <p:cNvSpPr>
              <a:spLocks/>
            </p:cNvSpPr>
            <p:nvPr/>
          </p:nvSpPr>
          <p:spPr bwMode="auto">
            <a:xfrm>
              <a:off x="6699158" y="3258685"/>
              <a:ext cx="115675" cy="146888"/>
            </a:xfrm>
            <a:custGeom>
              <a:avLst/>
              <a:gdLst>
                <a:gd name="T0" fmla="*/ 63 w 63"/>
                <a:gd name="T1" fmla="*/ 23 h 80"/>
                <a:gd name="T2" fmla="*/ 61 w 63"/>
                <a:gd name="T3" fmla="*/ 26 h 80"/>
                <a:gd name="T4" fmla="*/ 30 w 63"/>
                <a:gd name="T5" fmla="*/ 36 h 80"/>
                <a:gd name="T6" fmla="*/ 48 w 63"/>
                <a:gd name="T7" fmla="*/ 55 h 80"/>
                <a:gd name="T8" fmla="*/ 43 w 63"/>
                <a:gd name="T9" fmla="*/ 58 h 80"/>
                <a:gd name="T10" fmla="*/ 41 w 63"/>
                <a:gd name="T11" fmla="*/ 64 h 80"/>
                <a:gd name="T12" fmla="*/ 29 w 63"/>
                <a:gd name="T13" fmla="*/ 67 h 80"/>
                <a:gd name="T14" fmla="*/ 25 w 63"/>
                <a:gd name="T15" fmla="*/ 74 h 80"/>
                <a:gd name="T16" fmla="*/ 19 w 63"/>
                <a:gd name="T17" fmla="*/ 80 h 80"/>
                <a:gd name="T18" fmla="*/ 1 w 63"/>
                <a:gd name="T19" fmla="*/ 76 h 80"/>
                <a:gd name="T20" fmla="*/ 0 w 63"/>
                <a:gd name="T21" fmla="*/ 74 h 80"/>
                <a:gd name="T22" fmla="*/ 5 w 63"/>
                <a:gd name="T23" fmla="*/ 44 h 80"/>
                <a:gd name="T24" fmla="*/ 4 w 63"/>
                <a:gd name="T25" fmla="*/ 36 h 80"/>
                <a:gd name="T26" fmla="*/ 6 w 63"/>
                <a:gd name="T27" fmla="*/ 30 h 80"/>
                <a:gd name="T28" fmla="*/ 5 w 63"/>
                <a:gd name="T29" fmla="*/ 19 h 80"/>
                <a:gd name="T30" fmla="*/ 7 w 63"/>
                <a:gd name="T31" fmla="*/ 13 h 80"/>
                <a:gd name="T32" fmla="*/ 25 w 63"/>
                <a:gd name="T33" fmla="*/ 21 h 80"/>
                <a:gd name="T34" fmla="*/ 54 w 63"/>
                <a:gd name="T35" fmla="*/ 0 h 80"/>
                <a:gd name="T36" fmla="*/ 63 w 63"/>
                <a:gd name="T37" fmla="*/ 2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80">
                  <a:moveTo>
                    <a:pt x="63" y="23"/>
                  </a:moveTo>
                  <a:lnTo>
                    <a:pt x="61" y="26"/>
                  </a:lnTo>
                  <a:lnTo>
                    <a:pt x="30" y="36"/>
                  </a:lnTo>
                  <a:lnTo>
                    <a:pt x="48" y="55"/>
                  </a:lnTo>
                  <a:lnTo>
                    <a:pt x="43" y="58"/>
                  </a:lnTo>
                  <a:lnTo>
                    <a:pt x="41" y="64"/>
                  </a:lnTo>
                  <a:lnTo>
                    <a:pt x="29" y="67"/>
                  </a:lnTo>
                  <a:lnTo>
                    <a:pt x="25" y="74"/>
                  </a:lnTo>
                  <a:lnTo>
                    <a:pt x="19" y="80"/>
                  </a:lnTo>
                  <a:lnTo>
                    <a:pt x="1" y="76"/>
                  </a:lnTo>
                  <a:lnTo>
                    <a:pt x="0" y="74"/>
                  </a:lnTo>
                  <a:lnTo>
                    <a:pt x="5" y="44"/>
                  </a:lnTo>
                  <a:lnTo>
                    <a:pt x="4" y="36"/>
                  </a:lnTo>
                  <a:lnTo>
                    <a:pt x="6" y="30"/>
                  </a:lnTo>
                  <a:lnTo>
                    <a:pt x="5" y="19"/>
                  </a:lnTo>
                  <a:lnTo>
                    <a:pt x="7" y="13"/>
                  </a:lnTo>
                  <a:lnTo>
                    <a:pt x="25" y="21"/>
                  </a:lnTo>
                  <a:lnTo>
                    <a:pt x="54" y="0"/>
                  </a:lnTo>
                  <a:lnTo>
                    <a:pt x="63" y="2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25" name="Freeform 128">
              <a:extLst>
                <a:ext uri="{FF2B5EF4-FFF2-40B4-BE49-F238E27FC236}">
                  <a16:creationId xmlns:a16="http://schemas.microsoft.com/office/drawing/2014/main" id="{CA4A1A8B-072B-B72F-5BEC-2F42115BFF76}"/>
                </a:ext>
              </a:extLst>
            </p:cNvPr>
            <p:cNvSpPr>
              <a:spLocks/>
            </p:cNvSpPr>
            <p:nvPr/>
          </p:nvSpPr>
          <p:spPr bwMode="auto">
            <a:xfrm>
              <a:off x="9535931" y="3225635"/>
              <a:ext cx="62427" cy="56919"/>
            </a:xfrm>
            <a:custGeom>
              <a:avLst/>
              <a:gdLst>
                <a:gd name="T0" fmla="*/ 30 w 34"/>
                <a:gd name="T1" fmla="*/ 3 h 31"/>
                <a:gd name="T2" fmla="*/ 34 w 34"/>
                <a:gd name="T3" fmla="*/ 10 h 31"/>
                <a:gd name="T4" fmla="*/ 31 w 34"/>
                <a:gd name="T5" fmla="*/ 22 h 31"/>
                <a:gd name="T6" fmla="*/ 22 w 34"/>
                <a:gd name="T7" fmla="*/ 15 h 31"/>
                <a:gd name="T8" fmla="*/ 15 w 34"/>
                <a:gd name="T9" fmla="*/ 20 h 31"/>
                <a:gd name="T10" fmla="*/ 16 w 34"/>
                <a:gd name="T11" fmla="*/ 31 h 31"/>
                <a:gd name="T12" fmla="*/ 3 w 34"/>
                <a:gd name="T13" fmla="*/ 25 h 31"/>
                <a:gd name="T14" fmla="*/ 0 w 34"/>
                <a:gd name="T15" fmla="*/ 17 h 31"/>
                <a:gd name="T16" fmla="*/ 3 w 34"/>
                <a:gd name="T17" fmla="*/ 5 h 31"/>
                <a:gd name="T18" fmla="*/ 14 w 34"/>
                <a:gd name="T19" fmla="*/ 8 h 31"/>
                <a:gd name="T20" fmla="*/ 17 w 34"/>
                <a:gd name="T21" fmla="*/ 0 h 31"/>
                <a:gd name="T22" fmla="*/ 30 w 34"/>
                <a:gd name="T23"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31">
                  <a:moveTo>
                    <a:pt x="30" y="3"/>
                  </a:moveTo>
                  <a:lnTo>
                    <a:pt x="34" y="10"/>
                  </a:lnTo>
                  <a:lnTo>
                    <a:pt x="31" y="22"/>
                  </a:lnTo>
                  <a:lnTo>
                    <a:pt x="22" y="15"/>
                  </a:lnTo>
                  <a:lnTo>
                    <a:pt x="15" y="20"/>
                  </a:lnTo>
                  <a:lnTo>
                    <a:pt x="16" y="31"/>
                  </a:lnTo>
                  <a:lnTo>
                    <a:pt x="3" y="25"/>
                  </a:lnTo>
                  <a:lnTo>
                    <a:pt x="0" y="17"/>
                  </a:lnTo>
                  <a:lnTo>
                    <a:pt x="3" y="5"/>
                  </a:lnTo>
                  <a:lnTo>
                    <a:pt x="14" y="8"/>
                  </a:lnTo>
                  <a:lnTo>
                    <a:pt x="17" y="0"/>
                  </a:lnTo>
                  <a:lnTo>
                    <a:pt x="30" y="3"/>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26" name="Freeform 129">
              <a:extLst>
                <a:ext uri="{FF2B5EF4-FFF2-40B4-BE49-F238E27FC236}">
                  <a16:creationId xmlns:a16="http://schemas.microsoft.com/office/drawing/2014/main" id="{A785463A-A630-7707-8B9C-A30B6073CB90}"/>
                </a:ext>
              </a:extLst>
            </p:cNvPr>
            <p:cNvSpPr>
              <a:spLocks/>
            </p:cNvSpPr>
            <p:nvPr/>
          </p:nvSpPr>
          <p:spPr bwMode="auto">
            <a:xfrm>
              <a:off x="9451471" y="2979598"/>
              <a:ext cx="290104" cy="359875"/>
            </a:xfrm>
            <a:custGeom>
              <a:avLst/>
              <a:gdLst>
                <a:gd name="T0" fmla="*/ 148 w 158"/>
                <a:gd name="T1" fmla="*/ 81 h 196"/>
                <a:gd name="T2" fmla="*/ 151 w 158"/>
                <a:gd name="T3" fmla="*/ 96 h 196"/>
                <a:gd name="T4" fmla="*/ 158 w 158"/>
                <a:gd name="T5" fmla="*/ 105 h 196"/>
                <a:gd name="T6" fmla="*/ 156 w 158"/>
                <a:gd name="T7" fmla="*/ 119 h 196"/>
                <a:gd name="T8" fmla="*/ 140 w 158"/>
                <a:gd name="T9" fmla="*/ 128 h 196"/>
                <a:gd name="T10" fmla="*/ 113 w 158"/>
                <a:gd name="T11" fmla="*/ 128 h 196"/>
                <a:gd name="T12" fmla="*/ 100 w 158"/>
                <a:gd name="T13" fmla="*/ 151 h 196"/>
                <a:gd name="T14" fmla="*/ 86 w 158"/>
                <a:gd name="T15" fmla="*/ 143 h 196"/>
                <a:gd name="T16" fmla="*/ 79 w 158"/>
                <a:gd name="T17" fmla="*/ 129 h 196"/>
                <a:gd name="T18" fmla="*/ 54 w 158"/>
                <a:gd name="T19" fmla="*/ 133 h 196"/>
                <a:gd name="T20" fmla="*/ 38 w 158"/>
                <a:gd name="T21" fmla="*/ 142 h 196"/>
                <a:gd name="T22" fmla="*/ 20 w 158"/>
                <a:gd name="T23" fmla="*/ 142 h 196"/>
                <a:gd name="T24" fmla="*/ 42 w 158"/>
                <a:gd name="T25" fmla="*/ 156 h 196"/>
                <a:gd name="T26" fmla="*/ 44 w 158"/>
                <a:gd name="T27" fmla="*/ 189 h 196"/>
                <a:gd name="T28" fmla="*/ 37 w 158"/>
                <a:gd name="T29" fmla="*/ 196 h 196"/>
                <a:gd name="T30" fmla="*/ 26 w 158"/>
                <a:gd name="T31" fmla="*/ 189 h 196"/>
                <a:gd name="T32" fmla="*/ 23 w 158"/>
                <a:gd name="T33" fmla="*/ 172 h 196"/>
                <a:gd name="T34" fmla="*/ 11 w 158"/>
                <a:gd name="T35" fmla="*/ 167 h 196"/>
                <a:gd name="T36" fmla="*/ 0 w 158"/>
                <a:gd name="T37" fmla="*/ 154 h 196"/>
                <a:gd name="T38" fmla="*/ 12 w 158"/>
                <a:gd name="T39" fmla="*/ 148 h 196"/>
                <a:gd name="T40" fmla="*/ 15 w 158"/>
                <a:gd name="T41" fmla="*/ 136 h 196"/>
                <a:gd name="T42" fmla="*/ 27 w 158"/>
                <a:gd name="T43" fmla="*/ 126 h 196"/>
                <a:gd name="T44" fmla="*/ 33 w 158"/>
                <a:gd name="T45" fmla="*/ 113 h 196"/>
                <a:gd name="T46" fmla="*/ 62 w 158"/>
                <a:gd name="T47" fmla="*/ 108 h 196"/>
                <a:gd name="T48" fmla="*/ 80 w 158"/>
                <a:gd name="T49" fmla="*/ 111 h 196"/>
                <a:gd name="T50" fmla="*/ 80 w 158"/>
                <a:gd name="T51" fmla="*/ 77 h 196"/>
                <a:gd name="T52" fmla="*/ 95 w 158"/>
                <a:gd name="T53" fmla="*/ 87 h 196"/>
                <a:gd name="T54" fmla="*/ 108 w 158"/>
                <a:gd name="T55" fmla="*/ 68 h 196"/>
                <a:gd name="T56" fmla="*/ 114 w 158"/>
                <a:gd name="T57" fmla="*/ 60 h 196"/>
                <a:gd name="T58" fmla="*/ 111 w 158"/>
                <a:gd name="T59" fmla="*/ 37 h 196"/>
                <a:gd name="T60" fmla="*/ 96 w 158"/>
                <a:gd name="T61" fmla="*/ 16 h 196"/>
                <a:gd name="T62" fmla="*/ 95 w 158"/>
                <a:gd name="T63" fmla="*/ 4 h 196"/>
                <a:gd name="T64" fmla="*/ 109 w 158"/>
                <a:gd name="T65" fmla="*/ 0 h 196"/>
                <a:gd name="T66" fmla="*/ 134 w 158"/>
                <a:gd name="T67" fmla="*/ 27 h 196"/>
                <a:gd name="T68" fmla="*/ 142 w 158"/>
                <a:gd name="T69" fmla="*/ 42 h 196"/>
                <a:gd name="T70" fmla="*/ 138 w 158"/>
                <a:gd name="T71" fmla="*/ 61 h 196"/>
                <a:gd name="T72" fmla="*/ 148 w 158"/>
                <a:gd name="T73" fmla="*/ 8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96">
                  <a:moveTo>
                    <a:pt x="148" y="81"/>
                  </a:moveTo>
                  <a:lnTo>
                    <a:pt x="151" y="96"/>
                  </a:lnTo>
                  <a:lnTo>
                    <a:pt x="158" y="105"/>
                  </a:lnTo>
                  <a:lnTo>
                    <a:pt x="156" y="119"/>
                  </a:lnTo>
                  <a:lnTo>
                    <a:pt x="140" y="128"/>
                  </a:lnTo>
                  <a:lnTo>
                    <a:pt x="113" y="128"/>
                  </a:lnTo>
                  <a:lnTo>
                    <a:pt x="100" y="151"/>
                  </a:lnTo>
                  <a:lnTo>
                    <a:pt x="86" y="143"/>
                  </a:lnTo>
                  <a:lnTo>
                    <a:pt x="79" y="129"/>
                  </a:lnTo>
                  <a:lnTo>
                    <a:pt x="54" y="133"/>
                  </a:lnTo>
                  <a:lnTo>
                    <a:pt x="38" y="142"/>
                  </a:lnTo>
                  <a:lnTo>
                    <a:pt x="20" y="142"/>
                  </a:lnTo>
                  <a:lnTo>
                    <a:pt x="42" y="156"/>
                  </a:lnTo>
                  <a:lnTo>
                    <a:pt x="44" y="189"/>
                  </a:lnTo>
                  <a:lnTo>
                    <a:pt x="37" y="196"/>
                  </a:lnTo>
                  <a:lnTo>
                    <a:pt x="26" y="189"/>
                  </a:lnTo>
                  <a:lnTo>
                    <a:pt x="23" y="172"/>
                  </a:lnTo>
                  <a:lnTo>
                    <a:pt x="11" y="167"/>
                  </a:lnTo>
                  <a:lnTo>
                    <a:pt x="0" y="154"/>
                  </a:lnTo>
                  <a:lnTo>
                    <a:pt x="12" y="148"/>
                  </a:lnTo>
                  <a:lnTo>
                    <a:pt x="15" y="136"/>
                  </a:lnTo>
                  <a:lnTo>
                    <a:pt x="27" y="126"/>
                  </a:lnTo>
                  <a:lnTo>
                    <a:pt x="33" y="113"/>
                  </a:lnTo>
                  <a:lnTo>
                    <a:pt x="62" y="108"/>
                  </a:lnTo>
                  <a:lnTo>
                    <a:pt x="80" y="111"/>
                  </a:lnTo>
                  <a:lnTo>
                    <a:pt x="80" y="77"/>
                  </a:lnTo>
                  <a:lnTo>
                    <a:pt x="95" y="87"/>
                  </a:lnTo>
                  <a:lnTo>
                    <a:pt x="108" y="68"/>
                  </a:lnTo>
                  <a:lnTo>
                    <a:pt x="114" y="60"/>
                  </a:lnTo>
                  <a:lnTo>
                    <a:pt x="111" y="37"/>
                  </a:lnTo>
                  <a:lnTo>
                    <a:pt x="96" y="16"/>
                  </a:lnTo>
                  <a:lnTo>
                    <a:pt x="95" y="4"/>
                  </a:lnTo>
                  <a:lnTo>
                    <a:pt x="109" y="0"/>
                  </a:lnTo>
                  <a:lnTo>
                    <a:pt x="134" y="27"/>
                  </a:lnTo>
                  <a:lnTo>
                    <a:pt x="142" y="42"/>
                  </a:lnTo>
                  <a:lnTo>
                    <a:pt x="138" y="61"/>
                  </a:lnTo>
                  <a:lnTo>
                    <a:pt x="148" y="81"/>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27" name="Freeform 130">
              <a:extLst>
                <a:ext uri="{FF2B5EF4-FFF2-40B4-BE49-F238E27FC236}">
                  <a16:creationId xmlns:a16="http://schemas.microsoft.com/office/drawing/2014/main" id="{9B10F009-9CE0-9046-FEA3-45C794393F96}"/>
                </a:ext>
              </a:extLst>
            </p:cNvPr>
            <p:cNvSpPr>
              <a:spLocks/>
            </p:cNvSpPr>
            <p:nvPr/>
          </p:nvSpPr>
          <p:spPr bwMode="auto">
            <a:xfrm>
              <a:off x="9574490" y="2836382"/>
              <a:ext cx="152395" cy="135871"/>
            </a:xfrm>
            <a:custGeom>
              <a:avLst/>
              <a:gdLst>
                <a:gd name="T0" fmla="*/ 47 w 83"/>
                <a:gd name="T1" fmla="*/ 26 h 74"/>
                <a:gd name="T2" fmla="*/ 60 w 83"/>
                <a:gd name="T3" fmla="*/ 30 h 74"/>
                <a:gd name="T4" fmla="*/ 65 w 83"/>
                <a:gd name="T5" fmla="*/ 22 h 74"/>
                <a:gd name="T6" fmla="*/ 83 w 83"/>
                <a:gd name="T7" fmla="*/ 43 h 74"/>
                <a:gd name="T8" fmla="*/ 64 w 83"/>
                <a:gd name="T9" fmla="*/ 48 h 74"/>
                <a:gd name="T10" fmla="*/ 63 w 83"/>
                <a:gd name="T11" fmla="*/ 67 h 74"/>
                <a:gd name="T12" fmla="*/ 30 w 83"/>
                <a:gd name="T13" fmla="*/ 54 h 74"/>
                <a:gd name="T14" fmla="*/ 36 w 83"/>
                <a:gd name="T15" fmla="*/ 74 h 74"/>
                <a:gd name="T16" fmla="*/ 18 w 83"/>
                <a:gd name="T17" fmla="*/ 74 h 74"/>
                <a:gd name="T18" fmla="*/ 4 w 83"/>
                <a:gd name="T19" fmla="*/ 56 h 74"/>
                <a:gd name="T20" fmla="*/ 3 w 83"/>
                <a:gd name="T21" fmla="*/ 42 h 74"/>
                <a:gd name="T22" fmla="*/ 18 w 83"/>
                <a:gd name="T23" fmla="*/ 40 h 74"/>
                <a:gd name="T24" fmla="*/ 5 w 83"/>
                <a:gd name="T25" fmla="*/ 15 h 74"/>
                <a:gd name="T26" fmla="*/ 0 w 83"/>
                <a:gd name="T27" fmla="*/ 0 h 74"/>
                <a:gd name="T28" fmla="*/ 31 w 83"/>
                <a:gd name="T29" fmla="*/ 20 h 74"/>
                <a:gd name="T30" fmla="*/ 47 w 83"/>
                <a:gd name="T31" fmla="*/ 2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74">
                  <a:moveTo>
                    <a:pt x="47" y="26"/>
                  </a:moveTo>
                  <a:lnTo>
                    <a:pt x="60" y="30"/>
                  </a:lnTo>
                  <a:lnTo>
                    <a:pt x="65" y="22"/>
                  </a:lnTo>
                  <a:lnTo>
                    <a:pt x="83" y="43"/>
                  </a:lnTo>
                  <a:lnTo>
                    <a:pt x="64" y="48"/>
                  </a:lnTo>
                  <a:lnTo>
                    <a:pt x="63" y="67"/>
                  </a:lnTo>
                  <a:lnTo>
                    <a:pt x="30" y="54"/>
                  </a:lnTo>
                  <a:lnTo>
                    <a:pt x="36" y="74"/>
                  </a:lnTo>
                  <a:lnTo>
                    <a:pt x="18" y="74"/>
                  </a:lnTo>
                  <a:lnTo>
                    <a:pt x="4" y="56"/>
                  </a:lnTo>
                  <a:lnTo>
                    <a:pt x="3" y="42"/>
                  </a:lnTo>
                  <a:lnTo>
                    <a:pt x="18" y="40"/>
                  </a:lnTo>
                  <a:lnTo>
                    <a:pt x="5" y="15"/>
                  </a:lnTo>
                  <a:lnTo>
                    <a:pt x="0" y="0"/>
                  </a:lnTo>
                  <a:lnTo>
                    <a:pt x="31" y="20"/>
                  </a:lnTo>
                  <a:lnTo>
                    <a:pt x="47" y="26"/>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28" name="Freeform 131">
              <a:extLst>
                <a:ext uri="{FF2B5EF4-FFF2-40B4-BE49-F238E27FC236}">
                  <a16:creationId xmlns:a16="http://schemas.microsoft.com/office/drawing/2014/main" id="{E20B9CC1-F2B7-DD23-FE93-AFF2F60F486A}"/>
                </a:ext>
              </a:extLst>
            </p:cNvPr>
            <p:cNvSpPr>
              <a:spLocks/>
            </p:cNvSpPr>
            <p:nvPr/>
          </p:nvSpPr>
          <p:spPr bwMode="auto">
            <a:xfrm>
              <a:off x="6921325" y="2505883"/>
              <a:ext cx="1092478" cy="499419"/>
            </a:xfrm>
            <a:custGeom>
              <a:avLst/>
              <a:gdLst>
                <a:gd name="T0" fmla="*/ 371 w 595"/>
                <a:gd name="T1" fmla="*/ 33 h 272"/>
                <a:gd name="T2" fmla="*/ 395 w 595"/>
                <a:gd name="T3" fmla="*/ 22 h 272"/>
                <a:gd name="T4" fmla="*/ 474 w 595"/>
                <a:gd name="T5" fmla="*/ 82 h 272"/>
                <a:gd name="T6" fmla="*/ 503 w 595"/>
                <a:gd name="T7" fmla="*/ 83 h 272"/>
                <a:gd name="T8" fmla="*/ 531 w 595"/>
                <a:gd name="T9" fmla="*/ 81 h 272"/>
                <a:gd name="T10" fmla="*/ 555 w 595"/>
                <a:gd name="T11" fmla="*/ 95 h 272"/>
                <a:gd name="T12" fmla="*/ 582 w 595"/>
                <a:gd name="T13" fmla="*/ 100 h 272"/>
                <a:gd name="T14" fmla="*/ 590 w 595"/>
                <a:gd name="T15" fmla="*/ 124 h 272"/>
                <a:gd name="T16" fmla="*/ 586 w 595"/>
                <a:gd name="T17" fmla="*/ 145 h 272"/>
                <a:gd name="T18" fmla="*/ 549 w 595"/>
                <a:gd name="T19" fmla="*/ 147 h 272"/>
                <a:gd name="T20" fmla="*/ 546 w 595"/>
                <a:gd name="T21" fmla="*/ 185 h 272"/>
                <a:gd name="T22" fmla="*/ 545 w 595"/>
                <a:gd name="T23" fmla="*/ 225 h 272"/>
                <a:gd name="T24" fmla="*/ 542 w 595"/>
                <a:gd name="T25" fmla="*/ 240 h 272"/>
                <a:gd name="T26" fmla="*/ 521 w 595"/>
                <a:gd name="T27" fmla="*/ 231 h 272"/>
                <a:gd name="T28" fmla="*/ 472 w 595"/>
                <a:gd name="T29" fmla="*/ 228 h 272"/>
                <a:gd name="T30" fmla="*/ 443 w 595"/>
                <a:gd name="T31" fmla="*/ 222 h 272"/>
                <a:gd name="T32" fmla="*/ 437 w 595"/>
                <a:gd name="T33" fmla="*/ 237 h 272"/>
                <a:gd name="T34" fmla="*/ 401 w 595"/>
                <a:gd name="T35" fmla="*/ 234 h 272"/>
                <a:gd name="T36" fmla="*/ 392 w 595"/>
                <a:gd name="T37" fmla="*/ 246 h 272"/>
                <a:gd name="T38" fmla="*/ 374 w 595"/>
                <a:gd name="T39" fmla="*/ 272 h 272"/>
                <a:gd name="T40" fmla="*/ 361 w 595"/>
                <a:gd name="T41" fmla="*/ 263 h 272"/>
                <a:gd name="T42" fmla="*/ 334 w 595"/>
                <a:gd name="T43" fmla="*/ 247 h 272"/>
                <a:gd name="T44" fmla="*/ 322 w 595"/>
                <a:gd name="T45" fmla="*/ 228 h 272"/>
                <a:gd name="T46" fmla="*/ 274 w 595"/>
                <a:gd name="T47" fmla="*/ 216 h 272"/>
                <a:gd name="T48" fmla="*/ 237 w 595"/>
                <a:gd name="T49" fmla="*/ 201 h 272"/>
                <a:gd name="T50" fmla="*/ 196 w 595"/>
                <a:gd name="T51" fmla="*/ 181 h 272"/>
                <a:gd name="T52" fmla="*/ 157 w 595"/>
                <a:gd name="T53" fmla="*/ 191 h 272"/>
                <a:gd name="T54" fmla="*/ 168 w 595"/>
                <a:gd name="T55" fmla="*/ 260 h 272"/>
                <a:gd name="T56" fmla="*/ 142 w 595"/>
                <a:gd name="T57" fmla="*/ 240 h 272"/>
                <a:gd name="T58" fmla="*/ 120 w 595"/>
                <a:gd name="T59" fmla="*/ 251 h 272"/>
                <a:gd name="T60" fmla="*/ 120 w 595"/>
                <a:gd name="T61" fmla="*/ 238 h 272"/>
                <a:gd name="T62" fmla="*/ 96 w 595"/>
                <a:gd name="T63" fmla="*/ 226 h 272"/>
                <a:gd name="T64" fmla="*/ 76 w 595"/>
                <a:gd name="T65" fmla="*/ 204 h 272"/>
                <a:gd name="T66" fmla="*/ 89 w 595"/>
                <a:gd name="T67" fmla="*/ 200 h 272"/>
                <a:gd name="T68" fmla="*/ 98 w 595"/>
                <a:gd name="T69" fmla="*/ 183 h 272"/>
                <a:gd name="T70" fmla="*/ 110 w 595"/>
                <a:gd name="T71" fmla="*/ 167 h 272"/>
                <a:gd name="T72" fmla="*/ 90 w 595"/>
                <a:gd name="T73" fmla="*/ 157 h 272"/>
                <a:gd name="T74" fmla="*/ 61 w 595"/>
                <a:gd name="T75" fmla="*/ 160 h 272"/>
                <a:gd name="T76" fmla="*/ 40 w 595"/>
                <a:gd name="T77" fmla="*/ 161 h 272"/>
                <a:gd name="T78" fmla="*/ 26 w 595"/>
                <a:gd name="T79" fmla="*/ 139 h 272"/>
                <a:gd name="T80" fmla="*/ 0 w 595"/>
                <a:gd name="T81" fmla="*/ 127 h 272"/>
                <a:gd name="T82" fmla="*/ 0 w 595"/>
                <a:gd name="T83" fmla="*/ 109 h 272"/>
                <a:gd name="T84" fmla="*/ 24 w 595"/>
                <a:gd name="T85" fmla="*/ 100 h 272"/>
                <a:gd name="T86" fmla="*/ 46 w 595"/>
                <a:gd name="T87" fmla="*/ 66 h 272"/>
                <a:gd name="T88" fmla="*/ 104 w 595"/>
                <a:gd name="T89" fmla="*/ 79 h 272"/>
                <a:gd name="T90" fmla="*/ 137 w 595"/>
                <a:gd name="T91" fmla="*/ 78 h 272"/>
                <a:gd name="T92" fmla="*/ 181 w 595"/>
                <a:gd name="T93" fmla="*/ 88 h 272"/>
                <a:gd name="T94" fmla="*/ 204 w 595"/>
                <a:gd name="T95" fmla="*/ 83 h 272"/>
                <a:gd name="T96" fmla="*/ 177 w 595"/>
                <a:gd name="T97" fmla="*/ 62 h 272"/>
                <a:gd name="T98" fmla="*/ 183 w 595"/>
                <a:gd name="T99" fmla="*/ 48 h 272"/>
                <a:gd name="T100" fmla="*/ 180 w 595"/>
                <a:gd name="T101" fmla="*/ 31 h 272"/>
                <a:gd name="T102" fmla="*/ 234 w 595"/>
                <a:gd name="T103" fmla="*/ 18 h 272"/>
                <a:gd name="T104" fmla="*/ 272 w 595"/>
                <a:gd name="T105" fmla="*/ 7 h 272"/>
                <a:gd name="T106" fmla="*/ 308 w 595"/>
                <a:gd name="T107" fmla="*/ 3 h 272"/>
                <a:gd name="T108" fmla="*/ 333 w 595"/>
                <a:gd name="T109" fmla="*/ 17 h 272"/>
                <a:gd name="T110" fmla="*/ 357 w 595"/>
                <a:gd name="T111" fmla="*/ 3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5" h="272">
                  <a:moveTo>
                    <a:pt x="357" y="34"/>
                  </a:moveTo>
                  <a:lnTo>
                    <a:pt x="371" y="33"/>
                  </a:lnTo>
                  <a:lnTo>
                    <a:pt x="398" y="16"/>
                  </a:lnTo>
                  <a:lnTo>
                    <a:pt x="395" y="22"/>
                  </a:lnTo>
                  <a:lnTo>
                    <a:pt x="420" y="35"/>
                  </a:lnTo>
                  <a:lnTo>
                    <a:pt x="474" y="82"/>
                  </a:lnTo>
                  <a:lnTo>
                    <a:pt x="478" y="72"/>
                  </a:lnTo>
                  <a:lnTo>
                    <a:pt x="503" y="83"/>
                  </a:lnTo>
                  <a:lnTo>
                    <a:pt x="521" y="78"/>
                  </a:lnTo>
                  <a:lnTo>
                    <a:pt x="531" y="81"/>
                  </a:lnTo>
                  <a:lnTo>
                    <a:pt x="543" y="92"/>
                  </a:lnTo>
                  <a:lnTo>
                    <a:pt x="555" y="95"/>
                  </a:lnTo>
                  <a:lnTo>
                    <a:pt x="565" y="103"/>
                  </a:lnTo>
                  <a:lnTo>
                    <a:pt x="582" y="100"/>
                  </a:lnTo>
                  <a:lnTo>
                    <a:pt x="595" y="112"/>
                  </a:lnTo>
                  <a:lnTo>
                    <a:pt x="590" y="124"/>
                  </a:lnTo>
                  <a:lnTo>
                    <a:pt x="579" y="126"/>
                  </a:lnTo>
                  <a:lnTo>
                    <a:pt x="586" y="145"/>
                  </a:lnTo>
                  <a:lnTo>
                    <a:pt x="581" y="153"/>
                  </a:lnTo>
                  <a:lnTo>
                    <a:pt x="549" y="147"/>
                  </a:lnTo>
                  <a:lnTo>
                    <a:pt x="552" y="180"/>
                  </a:lnTo>
                  <a:lnTo>
                    <a:pt x="546" y="185"/>
                  </a:lnTo>
                  <a:lnTo>
                    <a:pt x="520" y="192"/>
                  </a:lnTo>
                  <a:lnTo>
                    <a:pt x="545" y="225"/>
                  </a:lnTo>
                  <a:lnTo>
                    <a:pt x="537" y="229"/>
                  </a:lnTo>
                  <a:lnTo>
                    <a:pt x="542" y="240"/>
                  </a:lnTo>
                  <a:lnTo>
                    <a:pt x="531" y="237"/>
                  </a:lnTo>
                  <a:lnTo>
                    <a:pt x="521" y="231"/>
                  </a:lnTo>
                  <a:lnTo>
                    <a:pt x="498" y="229"/>
                  </a:lnTo>
                  <a:lnTo>
                    <a:pt x="472" y="228"/>
                  </a:lnTo>
                  <a:lnTo>
                    <a:pt x="468" y="230"/>
                  </a:lnTo>
                  <a:lnTo>
                    <a:pt x="443" y="222"/>
                  </a:lnTo>
                  <a:lnTo>
                    <a:pt x="436" y="226"/>
                  </a:lnTo>
                  <a:lnTo>
                    <a:pt x="437" y="237"/>
                  </a:lnTo>
                  <a:lnTo>
                    <a:pt x="410" y="231"/>
                  </a:lnTo>
                  <a:lnTo>
                    <a:pt x="401" y="234"/>
                  </a:lnTo>
                  <a:lnTo>
                    <a:pt x="400" y="242"/>
                  </a:lnTo>
                  <a:lnTo>
                    <a:pt x="392" y="246"/>
                  </a:lnTo>
                  <a:lnTo>
                    <a:pt x="377" y="258"/>
                  </a:lnTo>
                  <a:lnTo>
                    <a:pt x="374" y="272"/>
                  </a:lnTo>
                  <a:lnTo>
                    <a:pt x="368" y="272"/>
                  </a:lnTo>
                  <a:lnTo>
                    <a:pt x="361" y="263"/>
                  </a:lnTo>
                  <a:lnTo>
                    <a:pt x="341" y="263"/>
                  </a:lnTo>
                  <a:lnTo>
                    <a:pt x="334" y="247"/>
                  </a:lnTo>
                  <a:lnTo>
                    <a:pt x="326" y="247"/>
                  </a:lnTo>
                  <a:lnTo>
                    <a:pt x="322" y="228"/>
                  </a:lnTo>
                  <a:lnTo>
                    <a:pt x="299" y="215"/>
                  </a:lnTo>
                  <a:lnTo>
                    <a:pt x="274" y="216"/>
                  </a:lnTo>
                  <a:lnTo>
                    <a:pt x="257" y="218"/>
                  </a:lnTo>
                  <a:lnTo>
                    <a:pt x="237" y="201"/>
                  </a:lnTo>
                  <a:lnTo>
                    <a:pt x="223" y="195"/>
                  </a:lnTo>
                  <a:lnTo>
                    <a:pt x="196" y="181"/>
                  </a:lnTo>
                  <a:lnTo>
                    <a:pt x="192" y="180"/>
                  </a:lnTo>
                  <a:lnTo>
                    <a:pt x="157" y="191"/>
                  </a:lnTo>
                  <a:lnTo>
                    <a:pt x="175" y="260"/>
                  </a:lnTo>
                  <a:lnTo>
                    <a:pt x="168" y="260"/>
                  </a:lnTo>
                  <a:lnTo>
                    <a:pt x="154" y="246"/>
                  </a:lnTo>
                  <a:lnTo>
                    <a:pt x="142" y="240"/>
                  </a:lnTo>
                  <a:lnTo>
                    <a:pt x="126" y="244"/>
                  </a:lnTo>
                  <a:lnTo>
                    <a:pt x="120" y="251"/>
                  </a:lnTo>
                  <a:lnTo>
                    <a:pt x="118" y="246"/>
                  </a:lnTo>
                  <a:lnTo>
                    <a:pt x="120" y="238"/>
                  </a:lnTo>
                  <a:lnTo>
                    <a:pt x="115" y="232"/>
                  </a:lnTo>
                  <a:lnTo>
                    <a:pt x="96" y="226"/>
                  </a:lnTo>
                  <a:lnTo>
                    <a:pt x="86" y="209"/>
                  </a:lnTo>
                  <a:lnTo>
                    <a:pt x="76" y="204"/>
                  </a:lnTo>
                  <a:lnTo>
                    <a:pt x="74" y="197"/>
                  </a:lnTo>
                  <a:lnTo>
                    <a:pt x="89" y="200"/>
                  </a:lnTo>
                  <a:lnTo>
                    <a:pt x="86" y="186"/>
                  </a:lnTo>
                  <a:lnTo>
                    <a:pt x="98" y="183"/>
                  </a:lnTo>
                  <a:lnTo>
                    <a:pt x="112" y="186"/>
                  </a:lnTo>
                  <a:lnTo>
                    <a:pt x="110" y="167"/>
                  </a:lnTo>
                  <a:lnTo>
                    <a:pt x="105" y="156"/>
                  </a:lnTo>
                  <a:lnTo>
                    <a:pt x="90" y="157"/>
                  </a:lnTo>
                  <a:lnTo>
                    <a:pt x="76" y="152"/>
                  </a:lnTo>
                  <a:lnTo>
                    <a:pt x="61" y="160"/>
                  </a:lnTo>
                  <a:lnTo>
                    <a:pt x="48" y="164"/>
                  </a:lnTo>
                  <a:lnTo>
                    <a:pt x="40" y="161"/>
                  </a:lnTo>
                  <a:lnTo>
                    <a:pt x="39" y="152"/>
                  </a:lnTo>
                  <a:lnTo>
                    <a:pt x="26" y="139"/>
                  </a:lnTo>
                  <a:lnTo>
                    <a:pt x="15" y="140"/>
                  </a:lnTo>
                  <a:lnTo>
                    <a:pt x="0" y="127"/>
                  </a:lnTo>
                  <a:lnTo>
                    <a:pt x="5" y="113"/>
                  </a:lnTo>
                  <a:lnTo>
                    <a:pt x="0" y="109"/>
                  </a:lnTo>
                  <a:lnTo>
                    <a:pt x="6" y="89"/>
                  </a:lnTo>
                  <a:lnTo>
                    <a:pt x="24" y="100"/>
                  </a:lnTo>
                  <a:lnTo>
                    <a:pt x="22" y="86"/>
                  </a:lnTo>
                  <a:lnTo>
                    <a:pt x="46" y="66"/>
                  </a:lnTo>
                  <a:lnTo>
                    <a:pt x="69" y="66"/>
                  </a:lnTo>
                  <a:lnTo>
                    <a:pt x="104" y="79"/>
                  </a:lnTo>
                  <a:lnTo>
                    <a:pt x="123" y="86"/>
                  </a:lnTo>
                  <a:lnTo>
                    <a:pt x="137" y="78"/>
                  </a:lnTo>
                  <a:lnTo>
                    <a:pt x="160" y="78"/>
                  </a:lnTo>
                  <a:lnTo>
                    <a:pt x="181" y="88"/>
                  </a:lnTo>
                  <a:lnTo>
                    <a:pt x="183" y="82"/>
                  </a:lnTo>
                  <a:lnTo>
                    <a:pt x="204" y="83"/>
                  </a:lnTo>
                  <a:lnTo>
                    <a:pt x="205" y="75"/>
                  </a:lnTo>
                  <a:lnTo>
                    <a:pt x="177" y="62"/>
                  </a:lnTo>
                  <a:lnTo>
                    <a:pt x="187" y="53"/>
                  </a:lnTo>
                  <a:lnTo>
                    <a:pt x="183" y="48"/>
                  </a:lnTo>
                  <a:lnTo>
                    <a:pt x="195" y="43"/>
                  </a:lnTo>
                  <a:lnTo>
                    <a:pt x="180" y="31"/>
                  </a:lnTo>
                  <a:lnTo>
                    <a:pt x="183" y="25"/>
                  </a:lnTo>
                  <a:lnTo>
                    <a:pt x="234" y="18"/>
                  </a:lnTo>
                  <a:lnTo>
                    <a:pt x="239" y="14"/>
                  </a:lnTo>
                  <a:lnTo>
                    <a:pt x="272" y="7"/>
                  </a:lnTo>
                  <a:lnTo>
                    <a:pt x="280" y="0"/>
                  </a:lnTo>
                  <a:lnTo>
                    <a:pt x="308" y="3"/>
                  </a:lnTo>
                  <a:lnTo>
                    <a:pt x="320" y="22"/>
                  </a:lnTo>
                  <a:lnTo>
                    <a:pt x="333" y="17"/>
                  </a:lnTo>
                  <a:lnTo>
                    <a:pt x="354" y="24"/>
                  </a:lnTo>
                  <a:lnTo>
                    <a:pt x="357" y="34"/>
                  </a:lnTo>
                  <a:lnTo>
                    <a:pt x="357" y="3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29" name="Freeform 132">
              <a:extLst>
                <a:ext uri="{FF2B5EF4-FFF2-40B4-BE49-F238E27FC236}">
                  <a16:creationId xmlns:a16="http://schemas.microsoft.com/office/drawing/2014/main" id="{9761C898-5162-E02F-2177-048BB924F2FA}"/>
                </a:ext>
              </a:extLst>
            </p:cNvPr>
            <p:cNvSpPr>
              <a:spLocks/>
            </p:cNvSpPr>
            <p:nvPr/>
          </p:nvSpPr>
          <p:spPr bwMode="auto">
            <a:xfrm>
              <a:off x="6708339" y="4231817"/>
              <a:ext cx="246038" cy="356203"/>
            </a:xfrm>
            <a:custGeom>
              <a:avLst/>
              <a:gdLst>
                <a:gd name="T0" fmla="*/ 134 w 134"/>
                <a:gd name="T1" fmla="*/ 31 h 194"/>
                <a:gd name="T2" fmla="*/ 119 w 134"/>
                <a:gd name="T3" fmla="*/ 52 h 194"/>
                <a:gd name="T4" fmla="*/ 120 w 134"/>
                <a:gd name="T5" fmla="*/ 121 h 194"/>
                <a:gd name="T6" fmla="*/ 129 w 134"/>
                <a:gd name="T7" fmla="*/ 137 h 194"/>
                <a:gd name="T8" fmla="*/ 117 w 134"/>
                <a:gd name="T9" fmla="*/ 145 h 194"/>
                <a:gd name="T10" fmla="*/ 114 w 134"/>
                <a:gd name="T11" fmla="*/ 153 h 194"/>
                <a:gd name="T12" fmla="*/ 107 w 134"/>
                <a:gd name="T13" fmla="*/ 154 h 194"/>
                <a:gd name="T14" fmla="*/ 105 w 134"/>
                <a:gd name="T15" fmla="*/ 168 h 194"/>
                <a:gd name="T16" fmla="*/ 99 w 134"/>
                <a:gd name="T17" fmla="*/ 175 h 194"/>
                <a:gd name="T18" fmla="*/ 96 w 134"/>
                <a:gd name="T19" fmla="*/ 188 h 194"/>
                <a:gd name="T20" fmla="*/ 89 w 134"/>
                <a:gd name="T21" fmla="*/ 194 h 194"/>
                <a:gd name="T22" fmla="*/ 65 w 134"/>
                <a:gd name="T23" fmla="*/ 175 h 194"/>
                <a:gd name="T24" fmla="*/ 64 w 134"/>
                <a:gd name="T25" fmla="*/ 164 h 194"/>
                <a:gd name="T26" fmla="*/ 3 w 134"/>
                <a:gd name="T27" fmla="*/ 125 h 194"/>
                <a:gd name="T28" fmla="*/ 5 w 134"/>
                <a:gd name="T29" fmla="*/ 111 h 194"/>
                <a:gd name="T30" fmla="*/ 0 w 134"/>
                <a:gd name="T31" fmla="*/ 104 h 194"/>
                <a:gd name="T32" fmla="*/ 0 w 134"/>
                <a:gd name="T33" fmla="*/ 103 h 194"/>
                <a:gd name="T34" fmla="*/ 5 w 134"/>
                <a:gd name="T35" fmla="*/ 95 h 194"/>
                <a:gd name="T36" fmla="*/ 14 w 134"/>
                <a:gd name="T37" fmla="*/ 83 h 194"/>
                <a:gd name="T38" fmla="*/ 20 w 134"/>
                <a:gd name="T39" fmla="*/ 68 h 194"/>
                <a:gd name="T40" fmla="*/ 12 w 134"/>
                <a:gd name="T41" fmla="*/ 47 h 194"/>
                <a:gd name="T42" fmla="*/ 10 w 134"/>
                <a:gd name="T43" fmla="*/ 37 h 194"/>
                <a:gd name="T44" fmla="*/ 2 w 134"/>
                <a:gd name="T45" fmla="*/ 24 h 194"/>
                <a:gd name="T46" fmla="*/ 12 w 134"/>
                <a:gd name="T47" fmla="*/ 13 h 194"/>
                <a:gd name="T48" fmla="*/ 23 w 134"/>
                <a:gd name="T49" fmla="*/ 0 h 194"/>
                <a:gd name="T50" fmla="*/ 31 w 134"/>
                <a:gd name="T51" fmla="*/ 3 h 194"/>
                <a:gd name="T52" fmla="*/ 32 w 134"/>
                <a:gd name="T53" fmla="*/ 14 h 194"/>
                <a:gd name="T54" fmla="*/ 37 w 134"/>
                <a:gd name="T55" fmla="*/ 20 h 194"/>
                <a:gd name="T56" fmla="*/ 49 w 134"/>
                <a:gd name="T57" fmla="*/ 20 h 194"/>
                <a:gd name="T58" fmla="*/ 71 w 134"/>
                <a:gd name="T59" fmla="*/ 37 h 194"/>
                <a:gd name="T60" fmla="*/ 76 w 134"/>
                <a:gd name="T61" fmla="*/ 37 h 194"/>
                <a:gd name="T62" fmla="*/ 80 w 134"/>
                <a:gd name="T63" fmla="*/ 36 h 194"/>
                <a:gd name="T64" fmla="*/ 84 w 134"/>
                <a:gd name="T65" fmla="*/ 38 h 194"/>
                <a:gd name="T66" fmla="*/ 95 w 134"/>
                <a:gd name="T67" fmla="*/ 40 h 194"/>
                <a:gd name="T68" fmla="*/ 100 w 134"/>
                <a:gd name="T69" fmla="*/ 32 h 194"/>
                <a:gd name="T70" fmla="*/ 115 w 134"/>
                <a:gd name="T71" fmla="*/ 24 h 194"/>
                <a:gd name="T72" fmla="*/ 122 w 134"/>
                <a:gd name="T73" fmla="*/ 31 h 194"/>
                <a:gd name="T74" fmla="*/ 134 w 134"/>
                <a:gd name="T75" fmla="*/ 31 h 194"/>
                <a:gd name="T76" fmla="*/ 134 w 134"/>
                <a:gd name="T77" fmla="*/ 3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 h="194">
                  <a:moveTo>
                    <a:pt x="134" y="31"/>
                  </a:moveTo>
                  <a:lnTo>
                    <a:pt x="119" y="52"/>
                  </a:lnTo>
                  <a:lnTo>
                    <a:pt x="120" y="121"/>
                  </a:lnTo>
                  <a:lnTo>
                    <a:pt x="129" y="137"/>
                  </a:lnTo>
                  <a:lnTo>
                    <a:pt x="117" y="145"/>
                  </a:lnTo>
                  <a:lnTo>
                    <a:pt x="114" y="153"/>
                  </a:lnTo>
                  <a:lnTo>
                    <a:pt x="107" y="154"/>
                  </a:lnTo>
                  <a:lnTo>
                    <a:pt x="105" y="168"/>
                  </a:lnTo>
                  <a:lnTo>
                    <a:pt x="99" y="175"/>
                  </a:lnTo>
                  <a:lnTo>
                    <a:pt x="96" y="188"/>
                  </a:lnTo>
                  <a:lnTo>
                    <a:pt x="89" y="194"/>
                  </a:lnTo>
                  <a:lnTo>
                    <a:pt x="65" y="175"/>
                  </a:lnTo>
                  <a:lnTo>
                    <a:pt x="64" y="164"/>
                  </a:lnTo>
                  <a:lnTo>
                    <a:pt x="3" y="125"/>
                  </a:lnTo>
                  <a:lnTo>
                    <a:pt x="5" y="111"/>
                  </a:lnTo>
                  <a:lnTo>
                    <a:pt x="0" y="104"/>
                  </a:lnTo>
                  <a:lnTo>
                    <a:pt x="0" y="103"/>
                  </a:lnTo>
                  <a:lnTo>
                    <a:pt x="5" y="95"/>
                  </a:lnTo>
                  <a:lnTo>
                    <a:pt x="14" y="83"/>
                  </a:lnTo>
                  <a:lnTo>
                    <a:pt x="20" y="68"/>
                  </a:lnTo>
                  <a:lnTo>
                    <a:pt x="12" y="47"/>
                  </a:lnTo>
                  <a:lnTo>
                    <a:pt x="10" y="37"/>
                  </a:lnTo>
                  <a:lnTo>
                    <a:pt x="2" y="24"/>
                  </a:lnTo>
                  <a:lnTo>
                    <a:pt x="12" y="13"/>
                  </a:lnTo>
                  <a:lnTo>
                    <a:pt x="23" y="0"/>
                  </a:lnTo>
                  <a:lnTo>
                    <a:pt x="31" y="3"/>
                  </a:lnTo>
                  <a:lnTo>
                    <a:pt x="32" y="14"/>
                  </a:lnTo>
                  <a:lnTo>
                    <a:pt x="37" y="20"/>
                  </a:lnTo>
                  <a:lnTo>
                    <a:pt x="49" y="20"/>
                  </a:lnTo>
                  <a:lnTo>
                    <a:pt x="71" y="37"/>
                  </a:lnTo>
                  <a:lnTo>
                    <a:pt x="76" y="37"/>
                  </a:lnTo>
                  <a:lnTo>
                    <a:pt x="80" y="36"/>
                  </a:lnTo>
                  <a:lnTo>
                    <a:pt x="84" y="38"/>
                  </a:lnTo>
                  <a:lnTo>
                    <a:pt x="95" y="40"/>
                  </a:lnTo>
                  <a:lnTo>
                    <a:pt x="100" y="32"/>
                  </a:lnTo>
                  <a:lnTo>
                    <a:pt x="115" y="24"/>
                  </a:lnTo>
                  <a:lnTo>
                    <a:pt x="122" y="31"/>
                  </a:lnTo>
                  <a:lnTo>
                    <a:pt x="134" y="31"/>
                  </a:lnTo>
                  <a:lnTo>
                    <a:pt x="134" y="3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30" name="Freeform 133">
              <a:extLst>
                <a:ext uri="{FF2B5EF4-FFF2-40B4-BE49-F238E27FC236}">
                  <a16:creationId xmlns:a16="http://schemas.microsoft.com/office/drawing/2014/main" id="{3EC7033A-5D0E-51A6-D2DF-6F9AE8A89221}"/>
                </a:ext>
              </a:extLst>
            </p:cNvPr>
            <p:cNvSpPr>
              <a:spLocks/>
            </p:cNvSpPr>
            <p:nvPr/>
          </p:nvSpPr>
          <p:spPr bwMode="auto">
            <a:xfrm>
              <a:off x="7639241" y="2913497"/>
              <a:ext cx="277251" cy="139543"/>
            </a:xfrm>
            <a:custGeom>
              <a:avLst/>
              <a:gdLst>
                <a:gd name="T0" fmla="*/ 151 w 151"/>
                <a:gd name="T1" fmla="*/ 18 h 76"/>
                <a:gd name="T2" fmla="*/ 150 w 151"/>
                <a:gd name="T3" fmla="*/ 22 h 76"/>
                <a:gd name="T4" fmla="*/ 130 w 151"/>
                <a:gd name="T5" fmla="*/ 32 h 76"/>
                <a:gd name="T6" fmla="*/ 127 w 151"/>
                <a:gd name="T7" fmla="*/ 40 h 76"/>
                <a:gd name="T8" fmla="*/ 108 w 151"/>
                <a:gd name="T9" fmla="*/ 42 h 76"/>
                <a:gd name="T10" fmla="*/ 106 w 151"/>
                <a:gd name="T11" fmla="*/ 55 h 76"/>
                <a:gd name="T12" fmla="*/ 89 w 151"/>
                <a:gd name="T13" fmla="*/ 52 h 76"/>
                <a:gd name="T14" fmla="*/ 80 w 151"/>
                <a:gd name="T15" fmla="*/ 55 h 76"/>
                <a:gd name="T16" fmla="*/ 67 w 151"/>
                <a:gd name="T17" fmla="*/ 64 h 76"/>
                <a:gd name="T18" fmla="*/ 71 w 151"/>
                <a:gd name="T19" fmla="*/ 69 h 76"/>
                <a:gd name="T20" fmla="*/ 68 w 151"/>
                <a:gd name="T21" fmla="*/ 73 h 76"/>
                <a:gd name="T22" fmla="*/ 39 w 151"/>
                <a:gd name="T23" fmla="*/ 76 h 76"/>
                <a:gd name="T24" fmla="*/ 18 w 151"/>
                <a:gd name="T25" fmla="*/ 70 h 76"/>
                <a:gd name="T26" fmla="*/ 2 w 151"/>
                <a:gd name="T27" fmla="*/ 71 h 76"/>
                <a:gd name="T28" fmla="*/ 0 w 151"/>
                <a:gd name="T29" fmla="*/ 61 h 76"/>
                <a:gd name="T30" fmla="*/ 18 w 151"/>
                <a:gd name="T31" fmla="*/ 64 h 76"/>
                <a:gd name="T32" fmla="*/ 22 w 151"/>
                <a:gd name="T33" fmla="*/ 58 h 76"/>
                <a:gd name="T34" fmla="*/ 34 w 151"/>
                <a:gd name="T35" fmla="*/ 60 h 76"/>
                <a:gd name="T36" fmla="*/ 50 w 151"/>
                <a:gd name="T37" fmla="*/ 46 h 76"/>
                <a:gd name="T38" fmla="*/ 29 w 151"/>
                <a:gd name="T39" fmla="*/ 36 h 76"/>
                <a:gd name="T40" fmla="*/ 19 w 151"/>
                <a:gd name="T41" fmla="*/ 41 h 76"/>
                <a:gd name="T42" fmla="*/ 6 w 151"/>
                <a:gd name="T43" fmla="*/ 34 h 76"/>
                <a:gd name="T44" fmla="*/ 15 w 151"/>
                <a:gd name="T45" fmla="*/ 21 h 76"/>
                <a:gd name="T46" fmla="*/ 9 w 151"/>
                <a:gd name="T47" fmla="*/ 20 h 76"/>
                <a:gd name="T48" fmla="*/ 10 w 151"/>
                <a:gd name="T49" fmla="*/ 12 h 76"/>
                <a:gd name="T50" fmla="*/ 19 w 151"/>
                <a:gd name="T51" fmla="*/ 9 h 76"/>
                <a:gd name="T52" fmla="*/ 46 w 151"/>
                <a:gd name="T53" fmla="*/ 15 h 76"/>
                <a:gd name="T54" fmla="*/ 45 w 151"/>
                <a:gd name="T55" fmla="*/ 4 h 76"/>
                <a:gd name="T56" fmla="*/ 52 w 151"/>
                <a:gd name="T57" fmla="*/ 0 h 76"/>
                <a:gd name="T58" fmla="*/ 77 w 151"/>
                <a:gd name="T59" fmla="*/ 8 h 76"/>
                <a:gd name="T60" fmla="*/ 81 w 151"/>
                <a:gd name="T61" fmla="*/ 6 h 76"/>
                <a:gd name="T62" fmla="*/ 107 w 151"/>
                <a:gd name="T63" fmla="*/ 7 h 76"/>
                <a:gd name="T64" fmla="*/ 130 w 151"/>
                <a:gd name="T65" fmla="*/ 9 h 76"/>
                <a:gd name="T66" fmla="*/ 140 w 151"/>
                <a:gd name="T67" fmla="*/ 15 h 76"/>
                <a:gd name="T68" fmla="*/ 151 w 151"/>
                <a:gd name="T69" fmla="*/ 18 h 76"/>
                <a:gd name="T70" fmla="*/ 151 w 151"/>
                <a:gd name="T71" fmla="*/ 1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1" h="76">
                  <a:moveTo>
                    <a:pt x="151" y="18"/>
                  </a:moveTo>
                  <a:lnTo>
                    <a:pt x="150" y="22"/>
                  </a:lnTo>
                  <a:lnTo>
                    <a:pt x="130" y="32"/>
                  </a:lnTo>
                  <a:lnTo>
                    <a:pt x="127" y="40"/>
                  </a:lnTo>
                  <a:lnTo>
                    <a:pt x="108" y="42"/>
                  </a:lnTo>
                  <a:lnTo>
                    <a:pt x="106" y="55"/>
                  </a:lnTo>
                  <a:lnTo>
                    <a:pt x="89" y="52"/>
                  </a:lnTo>
                  <a:lnTo>
                    <a:pt x="80" y="55"/>
                  </a:lnTo>
                  <a:lnTo>
                    <a:pt x="67" y="64"/>
                  </a:lnTo>
                  <a:lnTo>
                    <a:pt x="71" y="69"/>
                  </a:lnTo>
                  <a:lnTo>
                    <a:pt x="68" y="73"/>
                  </a:lnTo>
                  <a:lnTo>
                    <a:pt x="39" y="76"/>
                  </a:lnTo>
                  <a:lnTo>
                    <a:pt x="18" y="70"/>
                  </a:lnTo>
                  <a:lnTo>
                    <a:pt x="2" y="71"/>
                  </a:lnTo>
                  <a:lnTo>
                    <a:pt x="0" y="61"/>
                  </a:lnTo>
                  <a:lnTo>
                    <a:pt x="18" y="64"/>
                  </a:lnTo>
                  <a:lnTo>
                    <a:pt x="22" y="58"/>
                  </a:lnTo>
                  <a:lnTo>
                    <a:pt x="34" y="60"/>
                  </a:lnTo>
                  <a:lnTo>
                    <a:pt x="50" y="46"/>
                  </a:lnTo>
                  <a:lnTo>
                    <a:pt x="29" y="36"/>
                  </a:lnTo>
                  <a:lnTo>
                    <a:pt x="19" y="41"/>
                  </a:lnTo>
                  <a:lnTo>
                    <a:pt x="6" y="34"/>
                  </a:lnTo>
                  <a:lnTo>
                    <a:pt x="15" y="21"/>
                  </a:lnTo>
                  <a:lnTo>
                    <a:pt x="9" y="20"/>
                  </a:lnTo>
                  <a:lnTo>
                    <a:pt x="10" y="12"/>
                  </a:lnTo>
                  <a:lnTo>
                    <a:pt x="19" y="9"/>
                  </a:lnTo>
                  <a:lnTo>
                    <a:pt x="46" y="15"/>
                  </a:lnTo>
                  <a:lnTo>
                    <a:pt x="45" y="4"/>
                  </a:lnTo>
                  <a:lnTo>
                    <a:pt x="52" y="0"/>
                  </a:lnTo>
                  <a:lnTo>
                    <a:pt x="77" y="8"/>
                  </a:lnTo>
                  <a:lnTo>
                    <a:pt x="81" y="6"/>
                  </a:lnTo>
                  <a:lnTo>
                    <a:pt x="107" y="7"/>
                  </a:lnTo>
                  <a:lnTo>
                    <a:pt x="130" y="9"/>
                  </a:lnTo>
                  <a:lnTo>
                    <a:pt x="140" y="15"/>
                  </a:lnTo>
                  <a:lnTo>
                    <a:pt x="151" y="18"/>
                  </a:lnTo>
                  <a:lnTo>
                    <a:pt x="151" y="1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31" name="Freeform 134">
              <a:extLst>
                <a:ext uri="{FF2B5EF4-FFF2-40B4-BE49-F238E27FC236}">
                  <a16:creationId xmlns:a16="http://schemas.microsoft.com/office/drawing/2014/main" id="{89ABC45E-E1E1-28ED-7245-564D79D97E86}"/>
                </a:ext>
              </a:extLst>
            </p:cNvPr>
            <p:cNvSpPr>
              <a:spLocks/>
            </p:cNvSpPr>
            <p:nvPr/>
          </p:nvSpPr>
          <p:spPr bwMode="auto">
            <a:xfrm>
              <a:off x="8794147" y="3916009"/>
              <a:ext cx="161577" cy="143216"/>
            </a:xfrm>
            <a:custGeom>
              <a:avLst/>
              <a:gdLst>
                <a:gd name="T0" fmla="*/ 82 w 88"/>
                <a:gd name="T1" fmla="*/ 6 h 78"/>
                <a:gd name="T2" fmla="*/ 87 w 88"/>
                <a:gd name="T3" fmla="*/ 20 h 78"/>
                <a:gd name="T4" fmla="*/ 88 w 88"/>
                <a:gd name="T5" fmla="*/ 42 h 78"/>
                <a:gd name="T6" fmla="*/ 61 w 88"/>
                <a:gd name="T7" fmla="*/ 57 h 78"/>
                <a:gd name="T8" fmla="*/ 70 w 88"/>
                <a:gd name="T9" fmla="*/ 69 h 78"/>
                <a:gd name="T10" fmla="*/ 52 w 88"/>
                <a:gd name="T11" fmla="*/ 70 h 78"/>
                <a:gd name="T12" fmla="*/ 39 w 88"/>
                <a:gd name="T13" fmla="*/ 78 h 78"/>
                <a:gd name="T14" fmla="*/ 24 w 88"/>
                <a:gd name="T15" fmla="*/ 75 h 78"/>
                <a:gd name="T16" fmla="*/ 16 w 88"/>
                <a:gd name="T17" fmla="*/ 65 h 78"/>
                <a:gd name="T18" fmla="*/ 6 w 88"/>
                <a:gd name="T19" fmla="*/ 45 h 78"/>
                <a:gd name="T20" fmla="*/ 0 w 88"/>
                <a:gd name="T21" fmla="*/ 22 h 78"/>
                <a:gd name="T22" fmla="*/ 9 w 88"/>
                <a:gd name="T23" fmla="*/ 6 h 78"/>
                <a:gd name="T24" fmla="*/ 30 w 88"/>
                <a:gd name="T25" fmla="*/ 3 h 78"/>
                <a:gd name="T26" fmla="*/ 46 w 88"/>
                <a:gd name="T27" fmla="*/ 6 h 78"/>
                <a:gd name="T28" fmla="*/ 61 w 88"/>
                <a:gd name="T29" fmla="*/ 13 h 78"/>
                <a:gd name="T30" fmla="*/ 67 w 88"/>
                <a:gd name="T31" fmla="*/ 0 h 78"/>
                <a:gd name="T32" fmla="*/ 82 w 88"/>
                <a:gd name="T33" fmla="*/ 6 h 78"/>
                <a:gd name="T34" fmla="*/ 82 w 88"/>
                <a:gd name="T35"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78">
                  <a:moveTo>
                    <a:pt x="82" y="6"/>
                  </a:moveTo>
                  <a:lnTo>
                    <a:pt x="87" y="20"/>
                  </a:lnTo>
                  <a:lnTo>
                    <a:pt x="88" y="42"/>
                  </a:lnTo>
                  <a:lnTo>
                    <a:pt x="61" y="57"/>
                  </a:lnTo>
                  <a:lnTo>
                    <a:pt x="70" y="69"/>
                  </a:lnTo>
                  <a:lnTo>
                    <a:pt x="52" y="70"/>
                  </a:lnTo>
                  <a:lnTo>
                    <a:pt x="39" y="78"/>
                  </a:lnTo>
                  <a:lnTo>
                    <a:pt x="24" y="75"/>
                  </a:lnTo>
                  <a:lnTo>
                    <a:pt x="16" y="65"/>
                  </a:lnTo>
                  <a:lnTo>
                    <a:pt x="6" y="45"/>
                  </a:lnTo>
                  <a:lnTo>
                    <a:pt x="0" y="22"/>
                  </a:lnTo>
                  <a:lnTo>
                    <a:pt x="9" y="6"/>
                  </a:lnTo>
                  <a:lnTo>
                    <a:pt x="30" y="3"/>
                  </a:lnTo>
                  <a:lnTo>
                    <a:pt x="46" y="6"/>
                  </a:lnTo>
                  <a:lnTo>
                    <a:pt x="61" y="13"/>
                  </a:lnTo>
                  <a:lnTo>
                    <a:pt x="67" y="0"/>
                  </a:lnTo>
                  <a:lnTo>
                    <a:pt x="82" y="6"/>
                  </a:lnTo>
                  <a:lnTo>
                    <a:pt x="82" y="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32" name="Freeform 135">
              <a:extLst>
                <a:ext uri="{FF2B5EF4-FFF2-40B4-BE49-F238E27FC236}">
                  <a16:creationId xmlns:a16="http://schemas.microsoft.com/office/drawing/2014/main" id="{7E748F58-F514-301B-C8A3-4BB8E28B3073}"/>
                </a:ext>
              </a:extLst>
            </p:cNvPr>
            <p:cNvSpPr>
              <a:spLocks/>
            </p:cNvSpPr>
            <p:nvPr/>
          </p:nvSpPr>
          <p:spPr bwMode="auto">
            <a:xfrm>
              <a:off x="9289895" y="3076912"/>
              <a:ext cx="126691" cy="146888"/>
            </a:xfrm>
            <a:custGeom>
              <a:avLst/>
              <a:gdLst>
                <a:gd name="T0" fmla="*/ 0 w 69"/>
                <a:gd name="T1" fmla="*/ 16 h 80"/>
                <a:gd name="T2" fmla="*/ 0 w 69"/>
                <a:gd name="T3" fmla="*/ 15 h 80"/>
                <a:gd name="T4" fmla="*/ 7 w 69"/>
                <a:gd name="T5" fmla="*/ 15 h 80"/>
                <a:gd name="T6" fmla="*/ 8 w 69"/>
                <a:gd name="T7" fmla="*/ 6 h 80"/>
                <a:gd name="T8" fmla="*/ 19 w 69"/>
                <a:gd name="T9" fmla="*/ 6 h 80"/>
                <a:gd name="T10" fmla="*/ 25 w 69"/>
                <a:gd name="T11" fmla="*/ 4 h 80"/>
                <a:gd name="T12" fmla="*/ 25 w 69"/>
                <a:gd name="T13" fmla="*/ 0 h 80"/>
                <a:gd name="T14" fmla="*/ 50 w 69"/>
                <a:gd name="T15" fmla="*/ 22 h 80"/>
                <a:gd name="T16" fmla="*/ 59 w 69"/>
                <a:gd name="T17" fmla="*/ 35 h 80"/>
                <a:gd name="T18" fmla="*/ 69 w 69"/>
                <a:gd name="T19" fmla="*/ 56 h 80"/>
                <a:gd name="T20" fmla="*/ 68 w 69"/>
                <a:gd name="T21" fmla="*/ 66 h 80"/>
                <a:gd name="T22" fmla="*/ 55 w 69"/>
                <a:gd name="T23" fmla="*/ 70 h 80"/>
                <a:gd name="T24" fmla="*/ 46 w 69"/>
                <a:gd name="T25" fmla="*/ 78 h 80"/>
                <a:gd name="T26" fmla="*/ 32 w 69"/>
                <a:gd name="T27" fmla="*/ 80 h 80"/>
                <a:gd name="T28" fmla="*/ 26 w 69"/>
                <a:gd name="T29" fmla="*/ 69 h 80"/>
                <a:gd name="T30" fmla="*/ 23 w 69"/>
                <a:gd name="T31" fmla="*/ 55 h 80"/>
                <a:gd name="T32" fmla="*/ 7 w 69"/>
                <a:gd name="T33" fmla="*/ 35 h 80"/>
                <a:gd name="T34" fmla="*/ 17 w 69"/>
                <a:gd name="T35" fmla="*/ 32 h 80"/>
                <a:gd name="T36" fmla="*/ 0 w 69"/>
                <a:gd name="T37" fmla="*/ 16 h 80"/>
                <a:gd name="T38" fmla="*/ 0 w 69"/>
                <a:gd name="T39" fmla="*/ 1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0">
                  <a:moveTo>
                    <a:pt x="0" y="16"/>
                  </a:moveTo>
                  <a:lnTo>
                    <a:pt x="0" y="15"/>
                  </a:lnTo>
                  <a:lnTo>
                    <a:pt x="7" y="15"/>
                  </a:lnTo>
                  <a:lnTo>
                    <a:pt x="8" y="6"/>
                  </a:lnTo>
                  <a:lnTo>
                    <a:pt x="19" y="6"/>
                  </a:lnTo>
                  <a:lnTo>
                    <a:pt x="25" y="4"/>
                  </a:lnTo>
                  <a:lnTo>
                    <a:pt x="25" y="0"/>
                  </a:lnTo>
                  <a:lnTo>
                    <a:pt x="50" y="22"/>
                  </a:lnTo>
                  <a:lnTo>
                    <a:pt x="59" y="35"/>
                  </a:lnTo>
                  <a:lnTo>
                    <a:pt x="69" y="56"/>
                  </a:lnTo>
                  <a:lnTo>
                    <a:pt x="68" y="66"/>
                  </a:lnTo>
                  <a:lnTo>
                    <a:pt x="55" y="70"/>
                  </a:lnTo>
                  <a:lnTo>
                    <a:pt x="46" y="78"/>
                  </a:lnTo>
                  <a:lnTo>
                    <a:pt x="32" y="80"/>
                  </a:lnTo>
                  <a:lnTo>
                    <a:pt x="26" y="69"/>
                  </a:lnTo>
                  <a:lnTo>
                    <a:pt x="23" y="55"/>
                  </a:lnTo>
                  <a:lnTo>
                    <a:pt x="7" y="35"/>
                  </a:lnTo>
                  <a:lnTo>
                    <a:pt x="17" y="32"/>
                  </a:lnTo>
                  <a:lnTo>
                    <a:pt x="0" y="16"/>
                  </a:lnTo>
                  <a:lnTo>
                    <a:pt x="0" y="1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33" name="Freeform 136">
              <a:extLst>
                <a:ext uri="{FF2B5EF4-FFF2-40B4-BE49-F238E27FC236}">
                  <a16:creationId xmlns:a16="http://schemas.microsoft.com/office/drawing/2014/main" id="{639021E4-9B99-2102-4FD2-75A4A27F7F35}"/>
                </a:ext>
              </a:extLst>
            </p:cNvPr>
            <p:cNvSpPr>
              <a:spLocks/>
            </p:cNvSpPr>
            <p:nvPr/>
          </p:nvSpPr>
          <p:spPr bwMode="auto">
            <a:xfrm>
              <a:off x="7046181" y="3374360"/>
              <a:ext cx="56918" cy="55083"/>
            </a:xfrm>
            <a:custGeom>
              <a:avLst/>
              <a:gdLst>
                <a:gd name="T0" fmla="*/ 21 w 31"/>
                <a:gd name="T1" fmla="*/ 2 h 30"/>
                <a:gd name="T2" fmla="*/ 25 w 31"/>
                <a:gd name="T3" fmla="*/ 10 h 30"/>
                <a:gd name="T4" fmla="*/ 24 w 31"/>
                <a:gd name="T5" fmla="*/ 15 h 30"/>
                <a:gd name="T6" fmla="*/ 31 w 31"/>
                <a:gd name="T7" fmla="*/ 29 h 30"/>
                <a:gd name="T8" fmla="*/ 20 w 31"/>
                <a:gd name="T9" fmla="*/ 30 h 30"/>
                <a:gd name="T10" fmla="*/ 15 w 31"/>
                <a:gd name="T11" fmla="*/ 20 h 30"/>
                <a:gd name="T12" fmla="*/ 0 w 31"/>
                <a:gd name="T13" fmla="*/ 19 h 30"/>
                <a:gd name="T14" fmla="*/ 10 w 31"/>
                <a:gd name="T15" fmla="*/ 0 h 30"/>
                <a:gd name="T16" fmla="*/ 21 w 31"/>
                <a:gd name="T17" fmla="*/ 2 h 30"/>
                <a:gd name="T18" fmla="*/ 21 w 31"/>
                <a:gd name="T19"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21" y="2"/>
                  </a:moveTo>
                  <a:lnTo>
                    <a:pt x="25" y="10"/>
                  </a:lnTo>
                  <a:lnTo>
                    <a:pt x="24" y="15"/>
                  </a:lnTo>
                  <a:lnTo>
                    <a:pt x="31" y="29"/>
                  </a:lnTo>
                  <a:lnTo>
                    <a:pt x="20" y="30"/>
                  </a:lnTo>
                  <a:lnTo>
                    <a:pt x="15" y="20"/>
                  </a:lnTo>
                  <a:lnTo>
                    <a:pt x="0" y="19"/>
                  </a:lnTo>
                  <a:lnTo>
                    <a:pt x="10" y="0"/>
                  </a:lnTo>
                  <a:lnTo>
                    <a:pt x="21" y="2"/>
                  </a:lnTo>
                  <a:lnTo>
                    <a:pt x="21" y="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34" name="Freeform 137">
              <a:extLst>
                <a:ext uri="{FF2B5EF4-FFF2-40B4-BE49-F238E27FC236}">
                  <a16:creationId xmlns:a16="http://schemas.microsoft.com/office/drawing/2014/main" id="{810CAC20-B182-8B34-6C18-F8E91794B69D}"/>
                </a:ext>
              </a:extLst>
            </p:cNvPr>
            <p:cNvSpPr>
              <a:spLocks/>
            </p:cNvSpPr>
            <p:nvPr/>
          </p:nvSpPr>
          <p:spPr bwMode="auto">
            <a:xfrm>
              <a:off x="8693161" y="3638758"/>
              <a:ext cx="253381" cy="301120"/>
            </a:xfrm>
            <a:custGeom>
              <a:avLst/>
              <a:gdLst>
                <a:gd name="T0" fmla="*/ 137 w 138"/>
                <a:gd name="T1" fmla="*/ 157 h 164"/>
                <a:gd name="T2" fmla="*/ 122 w 138"/>
                <a:gd name="T3" fmla="*/ 151 h 164"/>
                <a:gd name="T4" fmla="*/ 116 w 138"/>
                <a:gd name="T5" fmla="*/ 164 h 164"/>
                <a:gd name="T6" fmla="*/ 101 w 138"/>
                <a:gd name="T7" fmla="*/ 157 h 164"/>
                <a:gd name="T8" fmla="*/ 105 w 138"/>
                <a:gd name="T9" fmla="*/ 148 h 164"/>
                <a:gd name="T10" fmla="*/ 104 w 138"/>
                <a:gd name="T11" fmla="*/ 132 h 164"/>
                <a:gd name="T12" fmla="*/ 88 w 138"/>
                <a:gd name="T13" fmla="*/ 115 h 164"/>
                <a:gd name="T14" fmla="*/ 85 w 138"/>
                <a:gd name="T15" fmla="*/ 97 h 164"/>
                <a:gd name="T16" fmla="*/ 70 w 138"/>
                <a:gd name="T17" fmla="*/ 81 h 164"/>
                <a:gd name="T18" fmla="*/ 57 w 138"/>
                <a:gd name="T19" fmla="*/ 80 h 164"/>
                <a:gd name="T20" fmla="*/ 55 w 138"/>
                <a:gd name="T21" fmla="*/ 86 h 164"/>
                <a:gd name="T22" fmla="*/ 45 w 138"/>
                <a:gd name="T23" fmla="*/ 87 h 164"/>
                <a:gd name="T24" fmla="*/ 39 w 138"/>
                <a:gd name="T25" fmla="*/ 83 h 164"/>
                <a:gd name="T26" fmla="*/ 24 w 138"/>
                <a:gd name="T27" fmla="*/ 95 h 164"/>
                <a:gd name="T28" fmla="*/ 21 w 138"/>
                <a:gd name="T29" fmla="*/ 77 h 164"/>
                <a:gd name="T30" fmla="*/ 22 w 138"/>
                <a:gd name="T31" fmla="*/ 58 h 164"/>
                <a:gd name="T32" fmla="*/ 11 w 138"/>
                <a:gd name="T33" fmla="*/ 57 h 164"/>
                <a:gd name="T34" fmla="*/ 8 w 138"/>
                <a:gd name="T35" fmla="*/ 46 h 164"/>
                <a:gd name="T36" fmla="*/ 0 w 138"/>
                <a:gd name="T37" fmla="*/ 40 h 164"/>
                <a:gd name="T38" fmla="*/ 2 w 138"/>
                <a:gd name="T39" fmla="*/ 33 h 164"/>
                <a:gd name="T40" fmla="*/ 15 w 138"/>
                <a:gd name="T41" fmla="*/ 20 h 164"/>
                <a:gd name="T42" fmla="*/ 17 w 138"/>
                <a:gd name="T43" fmla="*/ 25 h 164"/>
                <a:gd name="T44" fmla="*/ 26 w 138"/>
                <a:gd name="T45" fmla="*/ 26 h 164"/>
                <a:gd name="T46" fmla="*/ 20 w 138"/>
                <a:gd name="T47" fmla="*/ 3 h 164"/>
                <a:gd name="T48" fmla="*/ 28 w 138"/>
                <a:gd name="T49" fmla="*/ 0 h 164"/>
                <a:gd name="T50" fmla="*/ 40 w 138"/>
                <a:gd name="T51" fmla="*/ 16 h 164"/>
                <a:gd name="T52" fmla="*/ 51 w 138"/>
                <a:gd name="T53" fmla="*/ 33 h 164"/>
                <a:gd name="T54" fmla="*/ 71 w 138"/>
                <a:gd name="T55" fmla="*/ 33 h 164"/>
                <a:gd name="T56" fmla="*/ 79 w 138"/>
                <a:gd name="T57" fmla="*/ 49 h 164"/>
                <a:gd name="T58" fmla="*/ 70 w 138"/>
                <a:gd name="T59" fmla="*/ 54 h 164"/>
                <a:gd name="T60" fmla="*/ 66 w 138"/>
                <a:gd name="T61" fmla="*/ 61 h 164"/>
                <a:gd name="T62" fmla="*/ 88 w 138"/>
                <a:gd name="T63" fmla="*/ 73 h 164"/>
                <a:gd name="T64" fmla="*/ 105 w 138"/>
                <a:gd name="T65" fmla="*/ 95 h 164"/>
                <a:gd name="T66" fmla="*/ 117 w 138"/>
                <a:gd name="T67" fmla="*/ 112 h 164"/>
                <a:gd name="T68" fmla="*/ 132 w 138"/>
                <a:gd name="T69" fmla="*/ 126 h 164"/>
                <a:gd name="T70" fmla="*/ 138 w 138"/>
                <a:gd name="T71" fmla="*/ 139 h 164"/>
                <a:gd name="T72" fmla="*/ 137 w 138"/>
                <a:gd name="T73" fmla="*/ 157 h 164"/>
                <a:gd name="T74" fmla="*/ 137 w 138"/>
                <a:gd name="T75" fmla="*/ 15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64">
                  <a:moveTo>
                    <a:pt x="137" y="157"/>
                  </a:moveTo>
                  <a:lnTo>
                    <a:pt x="122" y="151"/>
                  </a:lnTo>
                  <a:lnTo>
                    <a:pt x="116" y="164"/>
                  </a:lnTo>
                  <a:lnTo>
                    <a:pt x="101" y="157"/>
                  </a:lnTo>
                  <a:lnTo>
                    <a:pt x="105" y="148"/>
                  </a:lnTo>
                  <a:lnTo>
                    <a:pt x="104" y="132"/>
                  </a:lnTo>
                  <a:lnTo>
                    <a:pt x="88" y="115"/>
                  </a:lnTo>
                  <a:lnTo>
                    <a:pt x="85" y="97"/>
                  </a:lnTo>
                  <a:lnTo>
                    <a:pt x="70" y="81"/>
                  </a:lnTo>
                  <a:lnTo>
                    <a:pt x="57" y="80"/>
                  </a:lnTo>
                  <a:lnTo>
                    <a:pt x="55" y="86"/>
                  </a:lnTo>
                  <a:lnTo>
                    <a:pt x="45" y="87"/>
                  </a:lnTo>
                  <a:lnTo>
                    <a:pt x="39" y="83"/>
                  </a:lnTo>
                  <a:lnTo>
                    <a:pt x="24" y="95"/>
                  </a:lnTo>
                  <a:lnTo>
                    <a:pt x="21" y="77"/>
                  </a:lnTo>
                  <a:lnTo>
                    <a:pt x="22" y="58"/>
                  </a:lnTo>
                  <a:lnTo>
                    <a:pt x="11" y="57"/>
                  </a:lnTo>
                  <a:lnTo>
                    <a:pt x="8" y="46"/>
                  </a:lnTo>
                  <a:lnTo>
                    <a:pt x="0" y="40"/>
                  </a:lnTo>
                  <a:lnTo>
                    <a:pt x="2" y="33"/>
                  </a:lnTo>
                  <a:lnTo>
                    <a:pt x="15" y="20"/>
                  </a:lnTo>
                  <a:lnTo>
                    <a:pt x="17" y="25"/>
                  </a:lnTo>
                  <a:lnTo>
                    <a:pt x="26" y="26"/>
                  </a:lnTo>
                  <a:lnTo>
                    <a:pt x="20" y="3"/>
                  </a:lnTo>
                  <a:lnTo>
                    <a:pt x="28" y="0"/>
                  </a:lnTo>
                  <a:lnTo>
                    <a:pt x="40" y="16"/>
                  </a:lnTo>
                  <a:lnTo>
                    <a:pt x="51" y="33"/>
                  </a:lnTo>
                  <a:lnTo>
                    <a:pt x="71" y="33"/>
                  </a:lnTo>
                  <a:lnTo>
                    <a:pt x="79" y="49"/>
                  </a:lnTo>
                  <a:lnTo>
                    <a:pt x="70" y="54"/>
                  </a:lnTo>
                  <a:lnTo>
                    <a:pt x="66" y="61"/>
                  </a:lnTo>
                  <a:lnTo>
                    <a:pt x="88" y="73"/>
                  </a:lnTo>
                  <a:lnTo>
                    <a:pt x="105" y="95"/>
                  </a:lnTo>
                  <a:lnTo>
                    <a:pt x="117" y="112"/>
                  </a:lnTo>
                  <a:lnTo>
                    <a:pt x="132" y="126"/>
                  </a:lnTo>
                  <a:lnTo>
                    <a:pt x="138" y="139"/>
                  </a:lnTo>
                  <a:lnTo>
                    <a:pt x="137" y="157"/>
                  </a:lnTo>
                  <a:lnTo>
                    <a:pt x="137" y="15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35" name="Freeform 138">
              <a:extLst>
                <a:ext uri="{FF2B5EF4-FFF2-40B4-BE49-F238E27FC236}">
                  <a16:creationId xmlns:a16="http://schemas.microsoft.com/office/drawing/2014/main" id="{F4F5B6E1-F272-CC4E-5389-B5C6B49FA9D6}"/>
                </a:ext>
              </a:extLst>
            </p:cNvPr>
            <p:cNvSpPr>
              <a:spLocks/>
            </p:cNvSpPr>
            <p:nvPr/>
          </p:nvSpPr>
          <p:spPr bwMode="auto">
            <a:xfrm>
              <a:off x="6691813" y="3214618"/>
              <a:ext cx="40395" cy="55083"/>
            </a:xfrm>
            <a:custGeom>
              <a:avLst/>
              <a:gdLst>
                <a:gd name="T0" fmla="*/ 11 w 22"/>
                <a:gd name="T1" fmla="*/ 26 h 30"/>
                <a:gd name="T2" fmla="*/ 7 w 22"/>
                <a:gd name="T3" fmla="*/ 26 h 30"/>
                <a:gd name="T4" fmla="*/ 6 w 22"/>
                <a:gd name="T5" fmla="*/ 30 h 30"/>
                <a:gd name="T6" fmla="*/ 0 w 22"/>
                <a:gd name="T7" fmla="*/ 30 h 30"/>
                <a:gd name="T8" fmla="*/ 4 w 22"/>
                <a:gd name="T9" fmla="*/ 14 h 30"/>
                <a:gd name="T10" fmla="*/ 11 w 22"/>
                <a:gd name="T11" fmla="*/ 0 h 30"/>
                <a:gd name="T12" fmla="*/ 11 w 22"/>
                <a:gd name="T13" fmla="*/ 0 h 30"/>
                <a:gd name="T14" fmla="*/ 18 w 22"/>
                <a:gd name="T15" fmla="*/ 1 h 30"/>
                <a:gd name="T16" fmla="*/ 22 w 22"/>
                <a:gd name="T17" fmla="*/ 8 h 30"/>
                <a:gd name="T18" fmla="*/ 14 w 22"/>
                <a:gd name="T19" fmla="*/ 16 h 30"/>
                <a:gd name="T20" fmla="*/ 11 w 22"/>
                <a:gd name="T21" fmla="*/ 26 h 30"/>
                <a:gd name="T22" fmla="*/ 11 w 22"/>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0">
                  <a:moveTo>
                    <a:pt x="11" y="26"/>
                  </a:moveTo>
                  <a:lnTo>
                    <a:pt x="7" y="26"/>
                  </a:lnTo>
                  <a:lnTo>
                    <a:pt x="6" y="30"/>
                  </a:lnTo>
                  <a:lnTo>
                    <a:pt x="0" y="30"/>
                  </a:lnTo>
                  <a:lnTo>
                    <a:pt x="4" y="14"/>
                  </a:lnTo>
                  <a:lnTo>
                    <a:pt x="11" y="0"/>
                  </a:lnTo>
                  <a:lnTo>
                    <a:pt x="11" y="0"/>
                  </a:lnTo>
                  <a:lnTo>
                    <a:pt x="18" y="1"/>
                  </a:lnTo>
                  <a:lnTo>
                    <a:pt x="22" y="8"/>
                  </a:lnTo>
                  <a:lnTo>
                    <a:pt x="14" y="16"/>
                  </a:lnTo>
                  <a:lnTo>
                    <a:pt x="11" y="26"/>
                  </a:lnTo>
                  <a:lnTo>
                    <a:pt x="11" y="2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36" name="Freeform 139">
              <a:extLst>
                <a:ext uri="{FF2B5EF4-FFF2-40B4-BE49-F238E27FC236}">
                  <a16:creationId xmlns:a16="http://schemas.microsoft.com/office/drawing/2014/main" id="{BA132140-BF74-580F-8263-1F49F184E696}"/>
                </a:ext>
              </a:extLst>
            </p:cNvPr>
            <p:cNvSpPr>
              <a:spLocks/>
            </p:cNvSpPr>
            <p:nvPr/>
          </p:nvSpPr>
          <p:spPr bwMode="auto">
            <a:xfrm>
              <a:off x="5311066" y="4127160"/>
              <a:ext cx="121184" cy="146888"/>
            </a:xfrm>
            <a:custGeom>
              <a:avLst/>
              <a:gdLst>
                <a:gd name="T0" fmla="*/ 51 w 66"/>
                <a:gd name="T1" fmla="*/ 16 h 80"/>
                <a:gd name="T2" fmla="*/ 51 w 66"/>
                <a:gd name="T3" fmla="*/ 21 h 80"/>
                <a:gd name="T4" fmla="*/ 52 w 66"/>
                <a:gd name="T5" fmla="*/ 31 h 80"/>
                <a:gd name="T6" fmla="*/ 48 w 66"/>
                <a:gd name="T7" fmla="*/ 39 h 80"/>
                <a:gd name="T8" fmla="*/ 53 w 66"/>
                <a:gd name="T9" fmla="*/ 44 h 80"/>
                <a:gd name="T10" fmla="*/ 58 w 66"/>
                <a:gd name="T11" fmla="*/ 45 h 80"/>
                <a:gd name="T12" fmla="*/ 65 w 66"/>
                <a:gd name="T13" fmla="*/ 54 h 80"/>
                <a:gd name="T14" fmla="*/ 66 w 66"/>
                <a:gd name="T15" fmla="*/ 61 h 80"/>
                <a:gd name="T16" fmla="*/ 64 w 66"/>
                <a:gd name="T17" fmla="*/ 63 h 80"/>
                <a:gd name="T18" fmla="*/ 63 w 66"/>
                <a:gd name="T19" fmla="*/ 79 h 80"/>
                <a:gd name="T20" fmla="*/ 59 w 66"/>
                <a:gd name="T21" fmla="*/ 80 h 80"/>
                <a:gd name="T22" fmla="*/ 42 w 66"/>
                <a:gd name="T23" fmla="*/ 70 h 80"/>
                <a:gd name="T24" fmla="*/ 26 w 66"/>
                <a:gd name="T25" fmla="*/ 56 h 80"/>
                <a:gd name="T26" fmla="*/ 12 w 66"/>
                <a:gd name="T27" fmla="*/ 45 h 80"/>
                <a:gd name="T28" fmla="*/ 0 w 66"/>
                <a:gd name="T29" fmla="*/ 33 h 80"/>
                <a:gd name="T30" fmla="*/ 5 w 66"/>
                <a:gd name="T31" fmla="*/ 27 h 80"/>
                <a:gd name="T32" fmla="*/ 5 w 66"/>
                <a:gd name="T33" fmla="*/ 21 h 80"/>
                <a:gd name="T34" fmla="*/ 14 w 66"/>
                <a:gd name="T35" fmla="*/ 11 h 80"/>
                <a:gd name="T36" fmla="*/ 21 w 66"/>
                <a:gd name="T37" fmla="*/ 3 h 80"/>
                <a:gd name="T38" fmla="*/ 25 w 66"/>
                <a:gd name="T39" fmla="*/ 2 h 80"/>
                <a:gd name="T40" fmla="*/ 29 w 66"/>
                <a:gd name="T41" fmla="*/ 0 h 80"/>
                <a:gd name="T42" fmla="*/ 36 w 66"/>
                <a:gd name="T43" fmla="*/ 11 h 80"/>
                <a:gd name="T44" fmla="*/ 35 w 66"/>
                <a:gd name="T45" fmla="*/ 19 h 80"/>
                <a:gd name="T46" fmla="*/ 38 w 66"/>
                <a:gd name="T47" fmla="*/ 23 h 80"/>
                <a:gd name="T48" fmla="*/ 43 w 66"/>
                <a:gd name="T49" fmla="*/ 23 h 80"/>
                <a:gd name="T50" fmla="*/ 46 w 66"/>
                <a:gd name="T51" fmla="*/ 15 h 80"/>
                <a:gd name="T52" fmla="*/ 51 w 66"/>
                <a:gd name="T53" fmla="*/ 16 h 80"/>
                <a:gd name="T54" fmla="*/ 51 w 66"/>
                <a:gd name="T55" fmla="*/ 1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0">
                  <a:moveTo>
                    <a:pt x="51" y="16"/>
                  </a:moveTo>
                  <a:lnTo>
                    <a:pt x="51" y="21"/>
                  </a:lnTo>
                  <a:lnTo>
                    <a:pt x="52" y="31"/>
                  </a:lnTo>
                  <a:lnTo>
                    <a:pt x="48" y="39"/>
                  </a:lnTo>
                  <a:lnTo>
                    <a:pt x="53" y="44"/>
                  </a:lnTo>
                  <a:lnTo>
                    <a:pt x="58" y="45"/>
                  </a:lnTo>
                  <a:lnTo>
                    <a:pt x="65" y="54"/>
                  </a:lnTo>
                  <a:lnTo>
                    <a:pt x="66" y="61"/>
                  </a:lnTo>
                  <a:lnTo>
                    <a:pt x="64" y="63"/>
                  </a:lnTo>
                  <a:lnTo>
                    <a:pt x="63" y="79"/>
                  </a:lnTo>
                  <a:lnTo>
                    <a:pt x="59" y="80"/>
                  </a:lnTo>
                  <a:lnTo>
                    <a:pt x="42" y="70"/>
                  </a:lnTo>
                  <a:lnTo>
                    <a:pt x="26" y="56"/>
                  </a:lnTo>
                  <a:lnTo>
                    <a:pt x="12" y="45"/>
                  </a:lnTo>
                  <a:lnTo>
                    <a:pt x="0" y="33"/>
                  </a:lnTo>
                  <a:lnTo>
                    <a:pt x="5" y="27"/>
                  </a:lnTo>
                  <a:lnTo>
                    <a:pt x="5" y="21"/>
                  </a:lnTo>
                  <a:lnTo>
                    <a:pt x="14" y="11"/>
                  </a:lnTo>
                  <a:lnTo>
                    <a:pt x="21" y="3"/>
                  </a:lnTo>
                  <a:lnTo>
                    <a:pt x="25" y="2"/>
                  </a:lnTo>
                  <a:lnTo>
                    <a:pt x="29" y="0"/>
                  </a:lnTo>
                  <a:lnTo>
                    <a:pt x="36" y="11"/>
                  </a:lnTo>
                  <a:lnTo>
                    <a:pt x="35" y="19"/>
                  </a:lnTo>
                  <a:lnTo>
                    <a:pt x="38" y="23"/>
                  </a:lnTo>
                  <a:lnTo>
                    <a:pt x="43" y="23"/>
                  </a:lnTo>
                  <a:lnTo>
                    <a:pt x="46" y="15"/>
                  </a:lnTo>
                  <a:lnTo>
                    <a:pt x="51" y="16"/>
                  </a:lnTo>
                  <a:lnTo>
                    <a:pt x="51" y="1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37" name="Freeform 140">
              <a:extLst>
                <a:ext uri="{FF2B5EF4-FFF2-40B4-BE49-F238E27FC236}">
                  <a16:creationId xmlns:a16="http://schemas.microsoft.com/office/drawing/2014/main" id="{AE9264B6-899C-CE2D-A270-F732D4492A0A}"/>
                </a:ext>
              </a:extLst>
            </p:cNvPr>
            <p:cNvSpPr>
              <a:spLocks/>
            </p:cNvSpPr>
            <p:nvPr/>
          </p:nvSpPr>
          <p:spPr bwMode="auto">
            <a:xfrm>
              <a:off x="5942684" y="3266029"/>
              <a:ext cx="477386" cy="473714"/>
            </a:xfrm>
            <a:custGeom>
              <a:avLst/>
              <a:gdLst>
                <a:gd name="T0" fmla="*/ 251 w 260"/>
                <a:gd name="T1" fmla="*/ 30 h 258"/>
                <a:gd name="T2" fmla="*/ 247 w 260"/>
                <a:gd name="T3" fmla="*/ 40 h 258"/>
                <a:gd name="T4" fmla="*/ 250 w 260"/>
                <a:gd name="T5" fmla="*/ 48 h 258"/>
                <a:gd name="T6" fmla="*/ 246 w 260"/>
                <a:gd name="T7" fmla="*/ 60 h 258"/>
                <a:gd name="T8" fmla="*/ 252 w 260"/>
                <a:gd name="T9" fmla="*/ 75 h 258"/>
                <a:gd name="T10" fmla="*/ 256 w 260"/>
                <a:gd name="T11" fmla="*/ 143 h 258"/>
                <a:gd name="T12" fmla="*/ 259 w 260"/>
                <a:gd name="T13" fmla="*/ 212 h 258"/>
                <a:gd name="T14" fmla="*/ 260 w 260"/>
                <a:gd name="T15" fmla="*/ 251 h 258"/>
                <a:gd name="T16" fmla="*/ 242 w 260"/>
                <a:gd name="T17" fmla="*/ 251 h 258"/>
                <a:gd name="T18" fmla="*/ 242 w 260"/>
                <a:gd name="T19" fmla="*/ 258 h 258"/>
                <a:gd name="T20" fmla="*/ 175 w 260"/>
                <a:gd name="T21" fmla="*/ 222 h 258"/>
                <a:gd name="T22" fmla="*/ 108 w 260"/>
                <a:gd name="T23" fmla="*/ 186 h 258"/>
                <a:gd name="T24" fmla="*/ 92 w 260"/>
                <a:gd name="T25" fmla="*/ 196 h 258"/>
                <a:gd name="T26" fmla="*/ 80 w 260"/>
                <a:gd name="T27" fmla="*/ 203 h 258"/>
                <a:gd name="T28" fmla="*/ 71 w 260"/>
                <a:gd name="T29" fmla="*/ 193 h 258"/>
                <a:gd name="T30" fmla="*/ 45 w 260"/>
                <a:gd name="T31" fmla="*/ 184 h 258"/>
                <a:gd name="T32" fmla="*/ 38 w 260"/>
                <a:gd name="T33" fmla="*/ 172 h 258"/>
                <a:gd name="T34" fmla="*/ 24 w 260"/>
                <a:gd name="T35" fmla="*/ 163 h 258"/>
                <a:gd name="T36" fmla="*/ 17 w 260"/>
                <a:gd name="T37" fmla="*/ 167 h 258"/>
                <a:gd name="T38" fmla="*/ 11 w 260"/>
                <a:gd name="T39" fmla="*/ 157 h 258"/>
                <a:gd name="T40" fmla="*/ 10 w 260"/>
                <a:gd name="T41" fmla="*/ 149 h 258"/>
                <a:gd name="T42" fmla="*/ 0 w 260"/>
                <a:gd name="T43" fmla="*/ 135 h 258"/>
                <a:gd name="T44" fmla="*/ 6 w 260"/>
                <a:gd name="T45" fmla="*/ 126 h 258"/>
                <a:gd name="T46" fmla="*/ 5 w 260"/>
                <a:gd name="T47" fmla="*/ 115 h 258"/>
                <a:gd name="T48" fmla="*/ 6 w 260"/>
                <a:gd name="T49" fmla="*/ 104 h 258"/>
                <a:gd name="T50" fmla="*/ 6 w 260"/>
                <a:gd name="T51" fmla="*/ 95 h 258"/>
                <a:gd name="T52" fmla="*/ 8 w 260"/>
                <a:gd name="T53" fmla="*/ 80 h 258"/>
                <a:gd name="T54" fmla="*/ 6 w 260"/>
                <a:gd name="T55" fmla="*/ 72 h 258"/>
                <a:gd name="T56" fmla="*/ 1 w 260"/>
                <a:gd name="T57" fmla="*/ 55 h 258"/>
                <a:gd name="T58" fmla="*/ 9 w 260"/>
                <a:gd name="T59" fmla="*/ 50 h 258"/>
                <a:gd name="T60" fmla="*/ 10 w 260"/>
                <a:gd name="T61" fmla="*/ 42 h 258"/>
                <a:gd name="T62" fmla="*/ 8 w 260"/>
                <a:gd name="T63" fmla="*/ 35 h 258"/>
                <a:gd name="T64" fmla="*/ 19 w 260"/>
                <a:gd name="T65" fmla="*/ 27 h 258"/>
                <a:gd name="T66" fmla="*/ 23 w 260"/>
                <a:gd name="T67" fmla="*/ 20 h 258"/>
                <a:gd name="T68" fmla="*/ 31 w 260"/>
                <a:gd name="T69" fmla="*/ 15 h 258"/>
                <a:gd name="T70" fmla="*/ 32 w 260"/>
                <a:gd name="T71" fmla="*/ 0 h 258"/>
                <a:gd name="T72" fmla="*/ 50 w 260"/>
                <a:gd name="T73" fmla="*/ 7 h 258"/>
                <a:gd name="T74" fmla="*/ 58 w 260"/>
                <a:gd name="T75" fmla="*/ 6 h 258"/>
                <a:gd name="T76" fmla="*/ 71 w 260"/>
                <a:gd name="T77" fmla="*/ 9 h 258"/>
                <a:gd name="T78" fmla="*/ 92 w 260"/>
                <a:gd name="T79" fmla="*/ 18 h 258"/>
                <a:gd name="T80" fmla="*/ 100 w 260"/>
                <a:gd name="T81" fmla="*/ 35 h 258"/>
                <a:gd name="T82" fmla="*/ 115 w 260"/>
                <a:gd name="T83" fmla="*/ 38 h 258"/>
                <a:gd name="T84" fmla="*/ 138 w 260"/>
                <a:gd name="T85" fmla="*/ 46 h 258"/>
                <a:gd name="T86" fmla="*/ 156 w 260"/>
                <a:gd name="T87" fmla="*/ 55 h 258"/>
                <a:gd name="T88" fmla="*/ 163 w 260"/>
                <a:gd name="T89" fmla="*/ 50 h 258"/>
                <a:gd name="T90" fmla="*/ 171 w 260"/>
                <a:gd name="T91" fmla="*/ 42 h 258"/>
                <a:gd name="T92" fmla="*/ 166 w 260"/>
                <a:gd name="T93" fmla="*/ 27 h 258"/>
                <a:gd name="T94" fmla="*/ 170 w 260"/>
                <a:gd name="T95" fmla="*/ 18 h 258"/>
                <a:gd name="T96" fmla="*/ 181 w 260"/>
                <a:gd name="T97" fmla="*/ 9 h 258"/>
                <a:gd name="T98" fmla="*/ 192 w 260"/>
                <a:gd name="T99" fmla="*/ 6 h 258"/>
                <a:gd name="T100" fmla="*/ 214 w 260"/>
                <a:gd name="T101" fmla="*/ 10 h 258"/>
                <a:gd name="T102" fmla="*/ 220 w 260"/>
                <a:gd name="T103" fmla="*/ 18 h 258"/>
                <a:gd name="T104" fmla="*/ 226 w 260"/>
                <a:gd name="T105" fmla="*/ 19 h 258"/>
                <a:gd name="T106" fmla="*/ 232 w 260"/>
                <a:gd name="T107" fmla="*/ 22 h 258"/>
                <a:gd name="T108" fmla="*/ 247 w 260"/>
                <a:gd name="T109" fmla="*/ 24 h 258"/>
                <a:gd name="T110" fmla="*/ 251 w 260"/>
                <a:gd name="T111" fmla="*/ 30 h 258"/>
                <a:gd name="T112" fmla="*/ 251 w 260"/>
                <a:gd name="T113" fmla="*/ 3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0" h="258">
                  <a:moveTo>
                    <a:pt x="251" y="30"/>
                  </a:moveTo>
                  <a:lnTo>
                    <a:pt x="247" y="40"/>
                  </a:lnTo>
                  <a:lnTo>
                    <a:pt x="250" y="48"/>
                  </a:lnTo>
                  <a:lnTo>
                    <a:pt x="246" y="60"/>
                  </a:lnTo>
                  <a:lnTo>
                    <a:pt x="252" y="75"/>
                  </a:lnTo>
                  <a:lnTo>
                    <a:pt x="256" y="143"/>
                  </a:lnTo>
                  <a:lnTo>
                    <a:pt x="259" y="212"/>
                  </a:lnTo>
                  <a:lnTo>
                    <a:pt x="260" y="251"/>
                  </a:lnTo>
                  <a:lnTo>
                    <a:pt x="242" y="251"/>
                  </a:lnTo>
                  <a:lnTo>
                    <a:pt x="242" y="258"/>
                  </a:lnTo>
                  <a:lnTo>
                    <a:pt x="175" y="222"/>
                  </a:lnTo>
                  <a:lnTo>
                    <a:pt x="108" y="186"/>
                  </a:lnTo>
                  <a:lnTo>
                    <a:pt x="92" y="196"/>
                  </a:lnTo>
                  <a:lnTo>
                    <a:pt x="80" y="203"/>
                  </a:lnTo>
                  <a:lnTo>
                    <a:pt x="71" y="193"/>
                  </a:lnTo>
                  <a:lnTo>
                    <a:pt x="45" y="184"/>
                  </a:lnTo>
                  <a:lnTo>
                    <a:pt x="38" y="172"/>
                  </a:lnTo>
                  <a:lnTo>
                    <a:pt x="24" y="163"/>
                  </a:lnTo>
                  <a:lnTo>
                    <a:pt x="17" y="167"/>
                  </a:lnTo>
                  <a:lnTo>
                    <a:pt x="11" y="157"/>
                  </a:lnTo>
                  <a:lnTo>
                    <a:pt x="10" y="149"/>
                  </a:lnTo>
                  <a:lnTo>
                    <a:pt x="0" y="135"/>
                  </a:lnTo>
                  <a:lnTo>
                    <a:pt x="6" y="126"/>
                  </a:lnTo>
                  <a:lnTo>
                    <a:pt x="5" y="115"/>
                  </a:lnTo>
                  <a:lnTo>
                    <a:pt x="6" y="104"/>
                  </a:lnTo>
                  <a:lnTo>
                    <a:pt x="6" y="95"/>
                  </a:lnTo>
                  <a:lnTo>
                    <a:pt x="8" y="80"/>
                  </a:lnTo>
                  <a:lnTo>
                    <a:pt x="6" y="72"/>
                  </a:lnTo>
                  <a:lnTo>
                    <a:pt x="1" y="55"/>
                  </a:lnTo>
                  <a:lnTo>
                    <a:pt x="9" y="50"/>
                  </a:lnTo>
                  <a:lnTo>
                    <a:pt x="10" y="42"/>
                  </a:lnTo>
                  <a:lnTo>
                    <a:pt x="8" y="35"/>
                  </a:lnTo>
                  <a:lnTo>
                    <a:pt x="19" y="27"/>
                  </a:lnTo>
                  <a:lnTo>
                    <a:pt x="23" y="20"/>
                  </a:lnTo>
                  <a:lnTo>
                    <a:pt x="31" y="15"/>
                  </a:lnTo>
                  <a:lnTo>
                    <a:pt x="32" y="0"/>
                  </a:lnTo>
                  <a:lnTo>
                    <a:pt x="50" y="7"/>
                  </a:lnTo>
                  <a:lnTo>
                    <a:pt x="58" y="6"/>
                  </a:lnTo>
                  <a:lnTo>
                    <a:pt x="71" y="9"/>
                  </a:lnTo>
                  <a:lnTo>
                    <a:pt x="92" y="18"/>
                  </a:lnTo>
                  <a:lnTo>
                    <a:pt x="100" y="35"/>
                  </a:lnTo>
                  <a:lnTo>
                    <a:pt x="115" y="38"/>
                  </a:lnTo>
                  <a:lnTo>
                    <a:pt x="138" y="46"/>
                  </a:lnTo>
                  <a:lnTo>
                    <a:pt x="156" y="55"/>
                  </a:lnTo>
                  <a:lnTo>
                    <a:pt x="163" y="50"/>
                  </a:lnTo>
                  <a:lnTo>
                    <a:pt x="171" y="42"/>
                  </a:lnTo>
                  <a:lnTo>
                    <a:pt x="166" y="27"/>
                  </a:lnTo>
                  <a:lnTo>
                    <a:pt x="170" y="18"/>
                  </a:lnTo>
                  <a:lnTo>
                    <a:pt x="181" y="9"/>
                  </a:lnTo>
                  <a:lnTo>
                    <a:pt x="192" y="6"/>
                  </a:lnTo>
                  <a:lnTo>
                    <a:pt x="214" y="10"/>
                  </a:lnTo>
                  <a:lnTo>
                    <a:pt x="220" y="18"/>
                  </a:lnTo>
                  <a:lnTo>
                    <a:pt x="226" y="19"/>
                  </a:lnTo>
                  <a:lnTo>
                    <a:pt x="232" y="22"/>
                  </a:lnTo>
                  <a:lnTo>
                    <a:pt x="247" y="24"/>
                  </a:lnTo>
                  <a:lnTo>
                    <a:pt x="251" y="30"/>
                  </a:lnTo>
                  <a:lnTo>
                    <a:pt x="251" y="3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38" name="Freeform 141">
              <a:extLst>
                <a:ext uri="{FF2B5EF4-FFF2-40B4-BE49-F238E27FC236}">
                  <a16:creationId xmlns:a16="http://schemas.microsoft.com/office/drawing/2014/main" id="{62873475-7975-CC29-50EB-3F8623ADE56E}"/>
                </a:ext>
              </a:extLst>
            </p:cNvPr>
            <p:cNvSpPr>
              <a:spLocks/>
            </p:cNvSpPr>
            <p:nvPr/>
          </p:nvSpPr>
          <p:spPr bwMode="auto">
            <a:xfrm>
              <a:off x="8112954" y="4081257"/>
              <a:ext cx="66099" cy="134034"/>
            </a:xfrm>
            <a:custGeom>
              <a:avLst/>
              <a:gdLst>
                <a:gd name="T0" fmla="*/ 28 w 36"/>
                <a:gd name="T1" fmla="*/ 69 h 73"/>
                <a:gd name="T2" fmla="*/ 13 w 36"/>
                <a:gd name="T3" fmla="*/ 73 h 73"/>
                <a:gd name="T4" fmla="*/ 5 w 36"/>
                <a:gd name="T5" fmla="*/ 59 h 73"/>
                <a:gd name="T6" fmla="*/ 0 w 36"/>
                <a:gd name="T7" fmla="*/ 31 h 73"/>
                <a:gd name="T8" fmla="*/ 6 w 36"/>
                <a:gd name="T9" fmla="*/ 0 h 73"/>
                <a:gd name="T10" fmla="*/ 19 w 36"/>
                <a:gd name="T11" fmla="*/ 10 h 73"/>
                <a:gd name="T12" fmla="*/ 27 w 36"/>
                <a:gd name="T13" fmla="*/ 24 h 73"/>
                <a:gd name="T14" fmla="*/ 36 w 36"/>
                <a:gd name="T15" fmla="*/ 44 h 73"/>
                <a:gd name="T16" fmla="*/ 34 w 36"/>
                <a:gd name="T17" fmla="*/ 64 h 73"/>
                <a:gd name="T18" fmla="*/ 28 w 36"/>
                <a:gd name="T19" fmla="*/ 69 h 73"/>
                <a:gd name="T20" fmla="*/ 28 w 36"/>
                <a:gd name="T21"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3">
                  <a:moveTo>
                    <a:pt x="28" y="69"/>
                  </a:moveTo>
                  <a:lnTo>
                    <a:pt x="13" y="73"/>
                  </a:lnTo>
                  <a:lnTo>
                    <a:pt x="5" y="59"/>
                  </a:lnTo>
                  <a:lnTo>
                    <a:pt x="0" y="31"/>
                  </a:lnTo>
                  <a:lnTo>
                    <a:pt x="6" y="0"/>
                  </a:lnTo>
                  <a:lnTo>
                    <a:pt x="19" y="10"/>
                  </a:lnTo>
                  <a:lnTo>
                    <a:pt x="27" y="24"/>
                  </a:lnTo>
                  <a:lnTo>
                    <a:pt x="36" y="44"/>
                  </a:lnTo>
                  <a:lnTo>
                    <a:pt x="34" y="64"/>
                  </a:lnTo>
                  <a:lnTo>
                    <a:pt x="28" y="69"/>
                  </a:lnTo>
                  <a:lnTo>
                    <a:pt x="28" y="6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39" name="Freeform 142">
              <a:extLst>
                <a:ext uri="{FF2B5EF4-FFF2-40B4-BE49-F238E27FC236}">
                  <a16:creationId xmlns:a16="http://schemas.microsoft.com/office/drawing/2014/main" id="{7C026337-DB26-CA61-F11F-8F09636F0E8C}"/>
                </a:ext>
              </a:extLst>
            </p:cNvPr>
            <p:cNvSpPr>
              <a:spLocks/>
            </p:cNvSpPr>
            <p:nvPr/>
          </p:nvSpPr>
          <p:spPr bwMode="auto">
            <a:xfrm>
              <a:off x="6464137" y="5425283"/>
              <a:ext cx="69772" cy="69773"/>
            </a:xfrm>
            <a:custGeom>
              <a:avLst/>
              <a:gdLst>
                <a:gd name="T0" fmla="*/ 16 w 38"/>
                <a:gd name="T1" fmla="*/ 36 h 38"/>
                <a:gd name="T2" fmla="*/ 10 w 38"/>
                <a:gd name="T3" fmla="*/ 38 h 38"/>
                <a:gd name="T4" fmla="*/ 0 w 38"/>
                <a:gd name="T5" fmla="*/ 23 h 38"/>
                <a:gd name="T6" fmla="*/ 9 w 38"/>
                <a:gd name="T7" fmla="*/ 11 h 38"/>
                <a:gd name="T8" fmla="*/ 19 w 38"/>
                <a:gd name="T9" fmla="*/ 4 h 38"/>
                <a:gd name="T10" fmla="*/ 27 w 38"/>
                <a:gd name="T11" fmla="*/ 0 h 38"/>
                <a:gd name="T12" fmla="*/ 33 w 38"/>
                <a:gd name="T13" fmla="*/ 6 h 38"/>
                <a:gd name="T14" fmla="*/ 38 w 38"/>
                <a:gd name="T15" fmla="*/ 12 h 38"/>
                <a:gd name="T16" fmla="*/ 33 w 38"/>
                <a:gd name="T17" fmla="*/ 21 h 38"/>
                <a:gd name="T18" fmla="*/ 29 w 38"/>
                <a:gd name="T19" fmla="*/ 27 h 38"/>
                <a:gd name="T20" fmla="*/ 20 w 38"/>
                <a:gd name="T21" fmla="*/ 30 h 38"/>
                <a:gd name="T22" fmla="*/ 16 w 38"/>
                <a:gd name="T23" fmla="*/ 36 h 38"/>
                <a:gd name="T24" fmla="*/ 16 w 38"/>
                <a:gd name="T25"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8">
                  <a:moveTo>
                    <a:pt x="16" y="36"/>
                  </a:moveTo>
                  <a:lnTo>
                    <a:pt x="10" y="38"/>
                  </a:lnTo>
                  <a:lnTo>
                    <a:pt x="0" y="23"/>
                  </a:lnTo>
                  <a:lnTo>
                    <a:pt x="9" y="11"/>
                  </a:lnTo>
                  <a:lnTo>
                    <a:pt x="19" y="4"/>
                  </a:lnTo>
                  <a:lnTo>
                    <a:pt x="27" y="0"/>
                  </a:lnTo>
                  <a:lnTo>
                    <a:pt x="33" y="6"/>
                  </a:lnTo>
                  <a:lnTo>
                    <a:pt x="38" y="12"/>
                  </a:lnTo>
                  <a:lnTo>
                    <a:pt x="33" y="21"/>
                  </a:lnTo>
                  <a:lnTo>
                    <a:pt x="29" y="27"/>
                  </a:lnTo>
                  <a:lnTo>
                    <a:pt x="20" y="30"/>
                  </a:lnTo>
                  <a:lnTo>
                    <a:pt x="16" y="36"/>
                  </a:lnTo>
                  <a:lnTo>
                    <a:pt x="16" y="3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40" name="Freeform 143">
              <a:extLst>
                <a:ext uri="{FF2B5EF4-FFF2-40B4-BE49-F238E27FC236}">
                  <a16:creationId xmlns:a16="http://schemas.microsoft.com/office/drawing/2014/main" id="{D65AAA2C-72F8-F974-F426-CAE8B0CBC05F}"/>
                </a:ext>
              </a:extLst>
            </p:cNvPr>
            <p:cNvSpPr>
              <a:spLocks/>
            </p:cNvSpPr>
            <p:nvPr/>
          </p:nvSpPr>
          <p:spPr bwMode="auto">
            <a:xfrm>
              <a:off x="6201575" y="2472834"/>
              <a:ext cx="145050" cy="80788"/>
            </a:xfrm>
            <a:custGeom>
              <a:avLst/>
              <a:gdLst>
                <a:gd name="T0" fmla="*/ 76 w 79"/>
                <a:gd name="T1" fmla="*/ 13 h 44"/>
                <a:gd name="T2" fmla="*/ 79 w 79"/>
                <a:gd name="T3" fmla="*/ 21 h 44"/>
                <a:gd name="T4" fmla="*/ 69 w 79"/>
                <a:gd name="T5" fmla="*/ 27 h 44"/>
                <a:gd name="T6" fmla="*/ 68 w 79"/>
                <a:gd name="T7" fmla="*/ 38 h 44"/>
                <a:gd name="T8" fmla="*/ 53 w 79"/>
                <a:gd name="T9" fmla="*/ 44 h 44"/>
                <a:gd name="T10" fmla="*/ 39 w 79"/>
                <a:gd name="T11" fmla="*/ 44 h 44"/>
                <a:gd name="T12" fmla="*/ 35 w 79"/>
                <a:gd name="T13" fmla="*/ 38 h 44"/>
                <a:gd name="T14" fmla="*/ 28 w 79"/>
                <a:gd name="T15" fmla="*/ 37 h 44"/>
                <a:gd name="T16" fmla="*/ 26 w 79"/>
                <a:gd name="T17" fmla="*/ 33 h 44"/>
                <a:gd name="T18" fmla="*/ 27 w 79"/>
                <a:gd name="T19" fmla="*/ 27 h 44"/>
                <a:gd name="T20" fmla="*/ 20 w 79"/>
                <a:gd name="T21" fmla="*/ 24 h 44"/>
                <a:gd name="T22" fmla="*/ 5 w 79"/>
                <a:gd name="T23" fmla="*/ 21 h 44"/>
                <a:gd name="T24" fmla="*/ 0 w 79"/>
                <a:gd name="T25" fmla="*/ 6 h 44"/>
                <a:gd name="T26" fmla="*/ 15 w 79"/>
                <a:gd name="T27" fmla="*/ 1 h 44"/>
                <a:gd name="T28" fmla="*/ 39 w 79"/>
                <a:gd name="T29" fmla="*/ 2 h 44"/>
                <a:gd name="T30" fmla="*/ 52 w 79"/>
                <a:gd name="T31" fmla="*/ 0 h 44"/>
                <a:gd name="T32" fmla="*/ 54 w 79"/>
                <a:gd name="T33" fmla="*/ 4 h 44"/>
                <a:gd name="T34" fmla="*/ 62 w 79"/>
                <a:gd name="T35" fmla="*/ 5 h 44"/>
                <a:gd name="T36" fmla="*/ 76 w 79"/>
                <a:gd name="T37" fmla="*/ 13 h 44"/>
                <a:gd name="T38" fmla="*/ 76 w 79"/>
                <a:gd name="T39" fmla="*/ 1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44">
                  <a:moveTo>
                    <a:pt x="76" y="13"/>
                  </a:moveTo>
                  <a:lnTo>
                    <a:pt x="79" y="21"/>
                  </a:lnTo>
                  <a:lnTo>
                    <a:pt x="69" y="27"/>
                  </a:lnTo>
                  <a:lnTo>
                    <a:pt x="68" y="38"/>
                  </a:lnTo>
                  <a:lnTo>
                    <a:pt x="53" y="44"/>
                  </a:lnTo>
                  <a:lnTo>
                    <a:pt x="39" y="44"/>
                  </a:lnTo>
                  <a:lnTo>
                    <a:pt x="35" y="38"/>
                  </a:lnTo>
                  <a:lnTo>
                    <a:pt x="28" y="37"/>
                  </a:lnTo>
                  <a:lnTo>
                    <a:pt x="26" y="33"/>
                  </a:lnTo>
                  <a:lnTo>
                    <a:pt x="27" y="27"/>
                  </a:lnTo>
                  <a:lnTo>
                    <a:pt x="20" y="24"/>
                  </a:lnTo>
                  <a:lnTo>
                    <a:pt x="5" y="21"/>
                  </a:lnTo>
                  <a:lnTo>
                    <a:pt x="0" y="6"/>
                  </a:lnTo>
                  <a:lnTo>
                    <a:pt x="15" y="1"/>
                  </a:lnTo>
                  <a:lnTo>
                    <a:pt x="39" y="2"/>
                  </a:lnTo>
                  <a:lnTo>
                    <a:pt x="52" y="0"/>
                  </a:lnTo>
                  <a:lnTo>
                    <a:pt x="54" y="4"/>
                  </a:lnTo>
                  <a:lnTo>
                    <a:pt x="62" y="5"/>
                  </a:lnTo>
                  <a:lnTo>
                    <a:pt x="76" y="13"/>
                  </a:lnTo>
                  <a:lnTo>
                    <a:pt x="76" y="1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41" name="Freeform 144">
              <a:extLst>
                <a:ext uri="{FF2B5EF4-FFF2-40B4-BE49-F238E27FC236}">
                  <a16:creationId xmlns:a16="http://schemas.microsoft.com/office/drawing/2014/main" id="{4EC30292-AF27-9F7A-DCB4-70D0A2B2E92F}"/>
                </a:ext>
              </a:extLst>
            </p:cNvPr>
            <p:cNvSpPr>
              <a:spLocks/>
            </p:cNvSpPr>
            <p:nvPr/>
          </p:nvSpPr>
          <p:spPr bwMode="auto">
            <a:xfrm>
              <a:off x="5817829" y="2680315"/>
              <a:ext cx="12853" cy="23870"/>
            </a:xfrm>
            <a:custGeom>
              <a:avLst/>
              <a:gdLst>
                <a:gd name="T0" fmla="*/ 7 w 7"/>
                <a:gd name="T1" fmla="*/ 13 h 13"/>
                <a:gd name="T2" fmla="*/ 3 w 7"/>
                <a:gd name="T3" fmla="*/ 13 h 13"/>
                <a:gd name="T4" fmla="*/ 0 w 7"/>
                <a:gd name="T5" fmla="*/ 11 h 13"/>
                <a:gd name="T6" fmla="*/ 0 w 7"/>
                <a:gd name="T7" fmla="*/ 1 h 13"/>
                <a:gd name="T8" fmla="*/ 4 w 7"/>
                <a:gd name="T9" fmla="*/ 0 h 13"/>
                <a:gd name="T10" fmla="*/ 7 w 7"/>
                <a:gd name="T11" fmla="*/ 5 h 13"/>
                <a:gd name="T12" fmla="*/ 7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7" y="13"/>
                  </a:moveTo>
                  <a:lnTo>
                    <a:pt x="3" y="13"/>
                  </a:lnTo>
                  <a:lnTo>
                    <a:pt x="0" y="11"/>
                  </a:lnTo>
                  <a:lnTo>
                    <a:pt x="0" y="1"/>
                  </a:lnTo>
                  <a:lnTo>
                    <a:pt x="4" y="0"/>
                  </a:lnTo>
                  <a:lnTo>
                    <a:pt x="7" y="5"/>
                  </a:lnTo>
                  <a:lnTo>
                    <a:pt x="7" y="1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42" name="Freeform 145">
              <a:extLst>
                <a:ext uri="{FF2B5EF4-FFF2-40B4-BE49-F238E27FC236}">
                  <a16:creationId xmlns:a16="http://schemas.microsoft.com/office/drawing/2014/main" id="{E6748C0A-BDA4-90ED-AE5C-5D5F58C071EF}"/>
                </a:ext>
              </a:extLst>
            </p:cNvPr>
            <p:cNvSpPr>
              <a:spLocks/>
            </p:cNvSpPr>
            <p:nvPr/>
          </p:nvSpPr>
          <p:spPr bwMode="auto">
            <a:xfrm>
              <a:off x="6199739" y="2421423"/>
              <a:ext cx="183611" cy="75280"/>
            </a:xfrm>
            <a:custGeom>
              <a:avLst/>
              <a:gdLst>
                <a:gd name="T0" fmla="*/ 83 w 100"/>
                <a:gd name="T1" fmla="*/ 9 h 41"/>
                <a:gd name="T2" fmla="*/ 90 w 100"/>
                <a:gd name="T3" fmla="*/ 12 h 41"/>
                <a:gd name="T4" fmla="*/ 93 w 100"/>
                <a:gd name="T5" fmla="*/ 21 h 41"/>
                <a:gd name="T6" fmla="*/ 100 w 100"/>
                <a:gd name="T7" fmla="*/ 32 h 41"/>
                <a:gd name="T8" fmla="*/ 86 w 100"/>
                <a:gd name="T9" fmla="*/ 38 h 41"/>
                <a:gd name="T10" fmla="*/ 77 w 100"/>
                <a:gd name="T11" fmla="*/ 41 h 41"/>
                <a:gd name="T12" fmla="*/ 63 w 100"/>
                <a:gd name="T13" fmla="*/ 33 h 41"/>
                <a:gd name="T14" fmla="*/ 55 w 100"/>
                <a:gd name="T15" fmla="*/ 32 h 41"/>
                <a:gd name="T16" fmla="*/ 53 w 100"/>
                <a:gd name="T17" fmla="*/ 28 h 41"/>
                <a:gd name="T18" fmla="*/ 40 w 100"/>
                <a:gd name="T19" fmla="*/ 30 h 41"/>
                <a:gd name="T20" fmla="*/ 16 w 100"/>
                <a:gd name="T21" fmla="*/ 29 h 41"/>
                <a:gd name="T22" fmla="*/ 1 w 100"/>
                <a:gd name="T23" fmla="*/ 34 h 41"/>
                <a:gd name="T24" fmla="*/ 0 w 100"/>
                <a:gd name="T25" fmla="*/ 21 h 41"/>
                <a:gd name="T26" fmla="*/ 5 w 100"/>
                <a:gd name="T27" fmla="*/ 9 h 41"/>
                <a:gd name="T28" fmla="*/ 17 w 100"/>
                <a:gd name="T29" fmla="*/ 4 h 41"/>
                <a:gd name="T30" fmla="*/ 30 w 100"/>
                <a:gd name="T31" fmla="*/ 17 h 41"/>
                <a:gd name="T32" fmla="*/ 40 w 100"/>
                <a:gd name="T33" fmla="*/ 16 h 41"/>
                <a:gd name="T34" fmla="*/ 41 w 100"/>
                <a:gd name="T35" fmla="*/ 3 h 41"/>
                <a:gd name="T36" fmla="*/ 52 w 100"/>
                <a:gd name="T37" fmla="*/ 0 h 41"/>
                <a:gd name="T38" fmla="*/ 58 w 100"/>
                <a:gd name="T39" fmla="*/ 2 h 41"/>
                <a:gd name="T40" fmla="*/ 72 w 100"/>
                <a:gd name="T41" fmla="*/ 9 h 41"/>
                <a:gd name="T42" fmla="*/ 83 w 100"/>
                <a:gd name="T43" fmla="*/ 9 h 41"/>
                <a:gd name="T44" fmla="*/ 83 w 100"/>
                <a:gd name="T45"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41">
                  <a:moveTo>
                    <a:pt x="83" y="9"/>
                  </a:moveTo>
                  <a:lnTo>
                    <a:pt x="90" y="12"/>
                  </a:lnTo>
                  <a:lnTo>
                    <a:pt x="93" y="21"/>
                  </a:lnTo>
                  <a:lnTo>
                    <a:pt x="100" y="32"/>
                  </a:lnTo>
                  <a:lnTo>
                    <a:pt x="86" y="38"/>
                  </a:lnTo>
                  <a:lnTo>
                    <a:pt x="77" y="41"/>
                  </a:lnTo>
                  <a:lnTo>
                    <a:pt x="63" y="33"/>
                  </a:lnTo>
                  <a:lnTo>
                    <a:pt x="55" y="32"/>
                  </a:lnTo>
                  <a:lnTo>
                    <a:pt x="53" y="28"/>
                  </a:lnTo>
                  <a:lnTo>
                    <a:pt x="40" y="30"/>
                  </a:lnTo>
                  <a:lnTo>
                    <a:pt x="16" y="29"/>
                  </a:lnTo>
                  <a:lnTo>
                    <a:pt x="1" y="34"/>
                  </a:lnTo>
                  <a:lnTo>
                    <a:pt x="0" y="21"/>
                  </a:lnTo>
                  <a:lnTo>
                    <a:pt x="5" y="9"/>
                  </a:lnTo>
                  <a:lnTo>
                    <a:pt x="17" y="4"/>
                  </a:lnTo>
                  <a:lnTo>
                    <a:pt x="30" y="17"/>
                  </a:lnTo>
                  <a:lnTo>
                    <a:pt x="40" y="16"/>
                  </a:lnTo>
                  <a:lnTo>
                    <a:pt x="41" y="3"/>
                  </a:lnTo>
                  <a:lnTo>
                    <a:pt x="52" y="0"/>
                  </a:lnTo>
                  <a:lnTo>
                    <a:pt x="58" y="2"/>
                  </a:lnTo>
                  <a:lnTo>
                    <a:pt x="72" y="9"/>
                  </a:lnTo>
                  <a:lnTo>
                    <a:pt x="83" y="9"/>
                  </a:lnTo>
                  <a:lnTo>
                    <a:pt x="83" y="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43" name="Freeform 146">
              <a:extLst>
                <a:ext uri="{FF2B5EF4-FFF2-40B4-BE49-F238E27FC236}">
                  <a16:creationId xmlns:a16="http://schemas.microsoft.com/office/drawing/2014/main" id="{17AB4E94-CB85-4DA8-1CEE-3DB4537F29C5}"/>
                </a:ext>
              </a:extLst>
            </p:cNvPr>
            <p:cNvSpPr>
              <a:spLocks/>
            </p:cNvSpPr>
            <p:nvPr/>
          </p:nvSpPr>
          <p:spPr bwMode="auto">
            <a:xfrm>
              <a:off x="5149489" y="3176061"/>
              <a:ext cx="481058" cy="499419"/>
            </a:xfrm>
            <a:custGeom>
              <a:avLst/>
              <a:gdLst>
                <a:gd name="T0" fmla="*/ 252 w 262"/>
                <a:gd name="T1" fmla="*/ 23 h 272"/>
                <a:gd name="T2" fmla="*/ 259 w 262"/>
                <a:gd name="T3" fmla="*/ 55 h 272"/>
                <a:gd name="T4" fmla="*/ 259 w 262"/>
                <a:gd name="T5" fmla="*/ 67 h 272"/>
                <a:gd name="T6" fmla="*/ 231 w 262"/>
                <a:gd name="T7" fmla="*/ 76 h 272"/>
                <a:gd name="T8" fmla="*/ 221 w 262"/>
                <a:gd name="T9" fmla="*/ 92 h 272"/>
                <a:gd name="T10" fmla="*/ 196 w 262"/>
                <a:gd name="T11" fmla="*/ 109 h 272"/>
                <a:gd name="T12" fmla="*/ 167 w 262"/>
                <a:gd name="T13" fmla="*/ 118 h 272"/>
                <a:gd name="T14" fmla="*/ 140 w 262"/>
                <a:gd name="T15" fmla="*/ 154 h 272"/>
                <a:gd name="T16" fmla="*/ 137 w 262"/>
                <a:gd name="T17" fmla="*/ 164 h 272"/>
                <a:gd name="T18" fmla="*/ 122 w 262"/>
                <a:gd name="T19" fmla="*/ 169 h 272"/>
                <a:gd name="T20" fmla="*/ 109 w 262"/>
                <a:gd name="T21" fmla="*/ 166 h 272"/>
                <a:gd name="T22" fmla="*/ 90 w 262"/>
                <a:gd name="T23" fmla="*/ 184 h 272"/>
                <a:gd name="T24" fmla="*/ 76 w 262"/>
                <a:gd name="T25" fmla="*/ 209 h 272"/>
                <a:gd name="T26" fmla="*/ 47 w 262"/>
                <a:gd name="T27" fmla="*/ 255 h 272"/>
                <a:gd name="T28" fmla="*/ 38 w 262"/>
                <a:gd name="T29" fmla="*/ 271 h 272"/>
                <a:gd name="T30" fmla="*/ 0 w 262"/>
                <a:gd name="T31" fmla="*/ 272 h 272"/>
                <a:gd name="T32" fmla="*/ 8 w 262"/>
                <a:gd name="T33" fmla="*/ 258 h 272"/>
                <a:gd name="T34" fmla="*/ 13 w 262"/>
                <a:gd name="T35" fmla="*/ 242 h 272"/>
                <a:gd name="T36" fmla="*/ 28 w 262"/>
                <a:gd name="T37" fmla="*/ 217 h 272"/>
                <a:gd name="T38" fmla="*/ 38 w 262"/>
                <a:gd name="T39" fmla="*/ 203 h 272"/>
                <a:gd name="T40" fmla="*/ 45 w 262"/>
                <a:gd name="T41" fmla="*/ 181 h 272"/>
                <a:gd name="T42" fmla="*/ 67 w 262"/>
                <a:gd name="T43" fmla="*/ 155 h 272"/>
                <a:gd name="T44" fmla="*/ 76 w 262"/>
                <a:gd name="T45" fmla="*/ 147 h 272"/>
                <a:gd name="T46" fmla="*/ 104 w 262"/>
                <a:gd name="T47" fmla="*/ 132 h 272"/>
                <a:gd name="T48" fmla="*/ 126 w 262"/>
                <a:gd name="T49" fmla="*/ 110 h 272"/>
                <a:gd name="T50" fmla="*/ 129 w 262"/>
                <a:gd name="T51" fmla="*/ 70 h 272"/>
                <a:gd name="T52" fmla="*/ 142 w 262"/>
                <a:gd name="T53" fmla="*/ 48 h 272"/>
                <a:gd name="T54" fmla="*/ 170 w 262"/>
                <a:gd name="T55" fmla="*/ 31 h 272"/>
                <a:gd name="T56" fmla="*/ 187 w 262"/>
                <a:gd name="T57" fmla="*/ 0 h 272"/>
                <a:gd name="T58" fmla="*/ 207 w 262"/>
                <a:gd name="T59" fmla="*/ 8 h 272"/>
                <a:gd name="T60" fmla="*/ 239 w 262"/>
                <a:gd name="T61" fmla="*/ 11 h 272"/>
                <a:gd name="T62" fmla="*/ 246 w 262"/>
                <a:gd name="T63" fmla="*/ 1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2" h="272">
                  <a:moveTo>
                    <a:pt x="246" y="11"/>
                  </a:moveTo>
                  <a:lnTo>
                    <a:pt x="252" y="23"/>
                  </a:lnTo>
                  <a:lnTo>
                    <a:pt x="253" y="35"/>
                  </a:lnTo>
                  <a:lnTo>
                    <a:pt x="259" y="55"/>
                  </a:lnTo>
                  <a:lnTo>
                    <a:pt x="262" y="59"/>
                  </a:lnTo>
                  <a:lnTo>
                    <a:pt x="259" y="67"/>
                  </a:lnTo>
                  <a:lnTo>
                    <a:pt x="239" y="69"/>
                  </a:lnTo>
                  <a:lnTo>
                    <a:pt x="231" y="76"/>
                  </a:lnTo>
                  <a:lnTo>
                    <a:pt x="222" y="78"/>
                  </a:lnTo>
                  <a:lnTo>
                    <a:pt x="221" y="92"/>
                  </a:lnTo>
                  <a:lnTo>
                    <a:pt x="202" y="100"/>
                  </a:lnTo>
                  <a:lnTo>
                    <a:pt x="196" y="109"/>
                  </a:lnTo>
                  <a:lnTo>
                    <a:pt x="182" y="115"/>
                  </a:lnTo>
                  <a:lnTo>
                    <a:pt x="167" y="118"/>
                  </a:lnTo>
                  <a:lnTo>
                    <a:pt x="140" y="132"/>
                  </a:lnTo>
                  <a:lnTo>
                    <a:pt x="140" y="154"/>
                  </a:lnTo>
                  <a:lnTo>
                    <a:pt x="137" y="154"/>
                  </a:lnTo>
                  <a:lnTo>
                    <a:pt x="137" y="164"/>
                  </a:lnTo>
                  <a:lnTo>
                    <a:pt x="127" y="165"/>
                  </a:lnTo>
                  <a:lnTo>
                    <a:pt x="122" y="169"/>
                  </a:lnTo>
                  <a:lnTo>
                    <a:pt x="115" y="169"/>
                  </a:lnTo>
                  <a:lnTo>
                    <a:pt x="109" y="166"/>
                  </a:lnTo>
                  <a:lnTo>
                    <a:pt x="95" y="169"/>
                  </a:lnTo>
                  <a:lnTo>
                    <a:pt x="90" y="184"/>
                  </a:lnTo>
                  <a:lnTo>
                    <a:pt x="84" y="185"/>
                  </a:lnTo>
                  <a:lnTo>
                    <a:pt x="76" y="209"/>
                  </a:lnTo>
                  <a:lnTo>
                    <a:pt x="53" y="229"/>
                  </a:lnTo>
                  <a:lnTo>
                    <a:pt x="47" y="255"/>
                  </a:lnTo>
                  <a:lnTo>
                    <a:pt x="39" y="264"/>
                  </a:lnTo>
                  <a:lnTo>
                    <a:pt x="38" y="271"/>
                  </a:lnTo>
                  <a:lnTo>
                    <a:pt x="1" y="272"/>
                  </a:lnTo>
                  <a:lnTo>
                    <a:pt x="0" y="272"/>
                  </a:lnTo>
                  <a:lnTo>
                    <a:pt x="1" y="264"/>
                  </a:lnTo>
                  <a:lnTo>
                    <a:pt x="8" y="258"/>
                  </a:lnTo>
                  <a:lnTo>
                    <a:pt x="13" y="249"/>
                  </a:lnTo>
                  <a:lnTo>
                    <a:pt x="13" y="242"/>
                  </a:lnTo>
                  <a:lnTo>
                    <a:pt x="19" y="229"/>
                  </a:lnTo>
                  <a:lnTo>
                    <a:pt x="28" y="217"/>
                  </a:lnTo>
                  <a:lnTo>
                    <a:pt x="33" y="214"/>
                  </a:lnTo>
                  <a:lnTo>
                    <a:pt x="38" y="203"/>
                  </a:lnTo>
                  <a:lnTo>
                    <a:pt x="39" y="192"/>
                  </a:lnTo>
                  <a:lnTo>
                    <a:pt x="45" y="181"/>
                  </a:lnTo>
                  <a:lnTo>
                    <a:pt x="56" y="174"/>
                  </a:lnTo>
                  <a:lnTo>
                    <a:pt x="67" y="155"/>
                  </a:lnTo>
                  <a:lnTo>
                    <a:pt x="68" y="154"/>
                  </a:lnTo>
                  <a:lnTo>
                    <a:pt x="76" y="147"/>
                  </a:lnTo>
                  <a:lnTo>
                    <a:pt x="91" y="144"/>
                  </a:lnTo>
                  <a:lnTo>
                    <a:pt x="104" y="132"/>
                  </a:lnTo>
                  <a:lnTo>
                    <a:pt x="112" y="127"/>
                  </a:lnTo>
                  <a:lnTo>
                    <a:pt x="126" y="110"/>
                  </a:lnTo>
                  <a:lnTo>
                    <a:pt x="122" y="87"/>
                  </a:lnTo>
                  <a:lnTo>
                    <a:pt x="129" y="70"/>
                  </a:lnTo>
                  <a:lnTo>
                    <a:pt x="132" y="61"/>
                  </a:lnTo>
                  <a:lnTo>
                    <a:pt x="142" y="48"/>
                  </a:lnTo>
                  <a:lnTo>
                    <a:pt x="159" y="39"/>
                  </a:lnTo>
                  <a:lnTo>
                    <a:pt x="170" y="31"/>
                  </a:lnTo>
                  <a:lnTo>
                    <a:pt x="182" y="12"/>
                  </a:lnTo>
                  <a:lnTo>
                    <a:pt x="187" y="0"/>
                  </a:lnTo>
                  <a:lnTo>
                    <a:pt x="199" y="0"/>
                  </a:lnTo>
                  <a:lnTo>
                    <a:pt x="207" y="8"/>
                  </a:lnTo>
                  <a:lnTo>
                    <a:pt x="223" y="7"/>
                  </a:lnTo>
                  <a:lnTo>
                    <a:pt x="239" y="11"/>
                  </a:lnTo>
                  <a:lnTo>
                    <a:pt x="246" y="11"/>
                  </a:lnTo>
                  <a:lnTo>
                    <a:pt x="246" y="1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44" name="Freeform 147">
              <a:extLst>
                <a:ext uri="{FF2B5EF4-FFF2-40B4-BE49-F238E27FC236}">
                  <a16:creationId xmlns:a16="http://schemas.microsoft.com/office/drawing/2014/main" id="{B44A688B-1A8C-3B49-13F0-FCCD8DDAAF82}"/>
                </a:ext>
              </a:extLst>
            </p:cNvPr>
            <p:cNvSpPr>
              <a:spLocks/>
            </p:cNvSpPr>
            <p:nvPr/>
          </p:nvSpPr>
          <p:spPr bwMode="auto">
            <a:xfrm>
              <a:off x="6385185" y="2737234"/>
              <a:ext cx="100985" cy="100985"/>
            </a:xfrm>
            <a:custGeom>
              <a:avLst/>
              <a:gdLst>
                <a:gd name="T0" fmla="*/ 31 w 55"/>
                <a:gd name="T1" fmla="*/ 55 h 55"/>
                <a:gd name="T2" fmla="*/ 27 w 55"/>
                <a:gd name="T3" fmla="*/ 47 h 55"/>
                <a:gd name="T4" fmla="*/ 28 w 55"/>
                <a:gd name="T5" fmla="*/ 39 h 55"/>
                <a:gd name="T6" fmla="*/ 26 w 55"/>
                <a:gd name="T7" fmla="*/ 31 h 55"/>
                <a:gd name="T8" fmla="*/ 16 w 55"/>
                <a:gd name="T9" fmla="*/ 20 h 55"/>
                <a:gd name="T10" fmla="*/ 10 w 55"/>
                <a:gd name="T11" fmla="*/ 11 h 55"/>
                <a:gd name="T12" fmla="*/ 5 w 55"/>
                <a:gd name="T13" fmla="*/ 6 h 55"/>
                <a:gd name="T14" fmla="*/ 0 w 55"/>
                <a:gd name="T15" fmla="*/ 4 h 55"/>
                <a:gd name="T16" fmla="*/ 3 w 55"/>
                <a:gd name="T17" fmla="*/ 2 h 55"/>
                <a:gd name="T18" fmla="*/ 13 w 55"/>
                <a:gd name="T19" fmla="*/ 0 h 55"/>
                <a:gd name="T20" fmla="*/ 25 w 55"/>
                <a:gd name="T21" fmla="*/ 6 h 55"/>
                <a:gd name="T22" fmla="*/ 30 w 55"/>
                <a:gd name="T23" fmla="*/ 6 h 55"/>
                <a:gd name="T24" fmla="*/ 38 w 55"/>
                <a:gd name="T25" fmla="*/ 11 h 55"/>
                <a:gd name="T26" fmla="*/ 38 w 55"/>
                <a:gd name="T27" fmla="*/ 17 h 55"/>
                <a:gd name="T28" fmla="*/ 44 w 55"/>
                <a:gd name="T29" fmla="*/ 20 h 55"/>
                <a:gd name="T30" fmla="*/ 47 w 55"/>
                <a:gd name="T31" fmla="*/ 29 h 55"/>
                <a:gd name="T32" fmla="*/ 53 w 55"/>
                <a:gd name="T33" fmla="*/ 33 h 55"/>
                <a:gd name="T34" fmla="*/ 52 w 55"/>
                <a:gd name="T35" fmla="*/ 36 h 55"/>
                <a:gd name="T36" fmla="*/ 55 w 55"/>
                <a:gd name="T37" fmla="*/ 38 h 55"/>
                <a:gd name="T38" fmla="*/ 51 w 55"/>
                <a:gd name="T39" fmla="*/ 40 h 55"/>
                <a:gd name="T40" fmla="*/ 42 w 55"/>
                <a:gd name="T41" fmla="*/ 39 h 55"/>
                <a:gd name="T42" fmla="*/ 41 w 55"/>
                <a:gd name="T43" fmla="*/ 36 h 55"/>
                <a:gd name="T44" fmla="*/ 38 w 55"/>
                <a:gd name="T45" fmla="*/ 37 h 55"/>
                <a:gd name="T46" fmla="*/ 39 w 55"/>
                <a:gd name="T47" fmla="*/ 41 h 55"/>
                <a:gd name="T48" fmla="*/ 36 w 55"/>
                <a:gd name="T49" fmla="*/ 47 h 55"/>
                <a:gd name="T50" fmla="*/ 34 w 55"/>
                <a:gd name="T51" fmla="*/ 53 h 55"/>
                <a:gd name="T52" fmla="*/ 31 w 55"/>
                <a:gd name="T53" fmla="*/ 55 h 55"/>
                <a:gd name="T54" fmla="*/ 31 w 55"/>
                <a:gd name="T5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5" h="55">
                  <a:moveTo>
                    <a:pt x="31" y="55"/>
                  </a:moveTo>
                  <a:lnTo>
                    <a:pt x="27" y="47"/>
                  </a:lnTo>
                  <a:lnTo>
                    <a:pt x="28" y="39"/>
                  </a:lnTo>
                  <a:lnTo>
                    <a:pt x="26" y="31"/>
                  </a:lnTo>
                  <a:lnTo>
                    <a:pt x="16" y="20"/>
                  </a:lnTo>
                  <a:lnTo>
                    <a:pt x="10" y="11"/>
                  </a:lnTo>
                  <a:lnTo>
                    <a:pt x="5" y="6"/>
                  </a:lnTo>
                  <a:lnTo>
                    <a:pt x="0" y="4"/>
                  </a:lnTo>
                  <a:lnTo>
                    <a:pt x="3" y="2"/>
                  </a:lnTo>
                  <a:lnTo>
                    <a:pt x="13" y="0"/>
                  </a:lnTo>
                  <a:lnTo>
                    <a:pt x="25" y="6"/>
                  </a:lnTo>
                  <a:lnTo>
                    <a:pt x="30" y="6"/>
                  </a:lnTo>
                  <a:lnTo>
                    <a:pt x="38" y="11"/>
                  </a:lnTo>
                  <a:lnTo>
                    <a:pt x="38" y="17"/>
                  </a:lnTo>
                  <a:lnTo>
                    <a:pt x="44" y="20"/>
                  </a:lnTo>
                  <a:lnTo>
                    <a:pt x="47" y="29"/>
                  </a:lnTo>
                  <a:lnTo>
                    <a:pt x="53" y="33"/>
                  </a:lnTo>
                  <a:lnTo>
                    <a:pt x="52" y="36"/>
                  </a:lnTo>
                  <a:lnTo>
                    <a:pt x="55" y="38"/>
                  </a:lnTo>
                  <a:lnTo>
                    <a:pt x="51" y="40"/>
                  </a:lnTo>
                  <a:lnTo>
                    <a:pt x="42" y="39"/>
                  </a:lnTo>
                  <a:lnTo>
                    <a:pt x="41" y="36"/>
                  </a:lnTo>
                  <a:lnTo>
                    <a:pt x="38" y="37"/>
                  </a:lnTo>
                  <a:lnTo>
                    <a:pt x="39" y="41"/>
                  </a:lnTo>
                  <a:lnTo>
                    <a:pt x="36" y="47"/>
                  </a:lnTo>
                  <a:lnTo>
                    <a:pt x="34" y="53"/>
                  </a:lnTo>
                  <a:lnTo>
                    <a:pt x="31" y="55"/>
                  </a:lnTo>
                  <a:lnTo>
                    <a:pt x="31" y="5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45" name="Freeform 148">
              <a:extLst>
                <a:ext uri="{FF2B5EF4-FFF2-40B4-BE49-F238E27FC236}">
                  <a16:creationId xmlns:a16="http://schemas.microsoft.com/office/drawing/2014/main" id="{6F0473E5-CCD6-4D3E-97F7-A1B7718E29B8}"/>
                </a:ext>
              </a:extLst>
            </p:cNvPr>
            <p:cNvSpPr>
              <a:spLocks/>
            </p:cNvSpPr>
            <p:nvPr/>
          </p:nvSpPr>
          <p:spPr bwMode="auto">
            <a:xfrm>
              <a:off x="6969065" y="4845075"/>
              <a:ext cx="235021" cy="473714"/>
            </a:xfrm>
            <a:custGeom>
              <a:avLst/>
              <a:gdLst>
                <a:gd name="T0" fmla="*/ 123 w 128"/>
                <a:gd name="T1" fmla="*/ 29 h 258"/>
                <a:gd name="T2" fmla="*/ 124 w 128"/>
                <a:gd name="T3" fmla="*/ 51 h 258"/>
                <a:gd name="T4" fmla="*/ 128 w 128"/>
                <a:gd name="T5" fmla="*/ 60 h 258"/>
                <a:gd name="T6" fmla="*/ 126 w 128"/>
                <a:gd name="T7" fmla="*/ 70 h 258"/>
                <a:gd name="T8" fmla="*/ 123 w 128"/>
                <a:gd name="T9" fmla="*/ 75 h 258"/>
                <a:gd name="T10" fmla="*/ 117 w 128"/>
                <a:gd name="T11" fmla="*/ 64 h 258"/>
                <a:gd name="T12" fmla="*/ 114 w 128"/>
                <a:gd name="T13" fmla="*/ 70 h 258"/>
                <a:gd name="T14" fmla="*/ 117 w 128"/>
                <a:gd name="T15" fmla="*/ 84 h 258"/>
                <a:gd name="T16" fmla="*/ 114 w 128"/>
                <a:gd name="T17" fmla="*/ 92 h 258"/>
                <a:gd name="T18" fmla="*/ 109 w 128"/>
                <a:gd name="T19" fmla="*/ 96 h 258"/>
                <a:gd name="T20" fmla="*/ 107 w 128"/>
                <a:gd name="T21" fmla="*/ 112 h 258"/>
                <a:gd name="T22" fmla="*/ 100 w 128"/>
                <a:gd name="T23" fmla="*/ 134 h 258"/>
                <a:gd name="T24" fmla="*/ 89 w 128"/>
                <a:gd name="T25" fmla="*/ 161 h 258"/>
                <a:gd name="T26" fmla="*/ 77 w 128"/>
                <a:gd name="T27" fmla="*/ 197 h 258"/>
                <a:gd name="T28" fmla="*/ 68 w 128"/>
                <a:gd name="T29" fmla="*/ 223 h 258"/>
                <a:gd name="T30" fmla="*/ 59 w 128"/>
                <a:gd name="T31" fmla="*/ 246 h 258"/>
                <a:gd name="T32" fmla="*/ 45 w 128"/>
                <a:gd name="T33" fmla="*/ 250 h 258"/>
                <a:gd name="T34" fmla="*/ 30 w 128"/>
                <a:gd name="T35" fmla="*/ 258 h 258"/>
                <a:gd name="T36" fmla="*/ 21 w 128"/>
                <a:gd name="T37" fmla="*/ 253 h 258"/>
                <a:gd name="T38" fmla="*/ 9 w 128"/>
                <a:gd name="T39" fmla="*/ 246 h 258"/>
                <a:gd name="T40" fmla="*/ 5 w 128"/>
                <a:gd name="T41" fmla="*/ 237 h 258"/>
                <a:gd name="T42" fmla="*/ 5 w 128"/>
                <a:gd name="T43" fmla="*/ 220 h 258"/>
                <a:gd name="T44" fmla="*/ 0 w 128"/>
                <a:gd name="T45" fmla="*/ 204 h 258"/>
                <a:gd name="T46" fmla="*/ 0 w 128"/>
                <a:gd name="T47" fmla="*/ 191 h 258"/>
                <a:gd name="T48" fmla="*/ 4 w 128"/>
                <a:gd name="T49" fmla="*/ 177 h 258"/>
                <a:gd name="T50" fmla="*/ 12 w 128"/>
                <a:gd name="T51" fmla="*/ 174 h 258"/>
                <a:gd name="T52" fmla="*/ 12 w 128"/>
                <a:gd name="T53" fmla="*/ 167 h 258"/>
                <a:gd name="T54" fmla="*/ 21 w 128"/>
                <a:gd name="T55" fmla="*/ 153 h 258"/>
                <a:gd name="T56" fmla="*/ 23 w 128"/>
                <a:gd name="T57" fmla="*/ 140 h 258"/>
                <a:gd name="T58" fmla="*/ 20 w 128"/>
                <a:gd name="T59" fmla="*/ 131 h 258"/>
                <a:gd name="T60" fmla="*/ 18 w 128"/>
                <a:gd name="T61" fmla="*/ 120 h 258"/>
                <a:gd name="T62" fmla="*/ 18 w 128"/>
                <a:gd name="T63" fmla="*/ 102 h 258"/>
                <a:gd name="T64" fmla="*/ 24 w 128"/>
                <a:gd name="T65" fmla="*/ 91 h 258"/>
                <a:gd name="T66" fmla="*/ 27 w 128"/>
                <a:gd name="T67" fmla="*/ 80 h 258"/>
                <a:gd name="T68" fmla="*/ 35 w 128"/>
                <a:gd name="T69" fmla="*/ 79 h 258"/>
                <a:gd name="T70" fmla="*/ 45 w 128"/>
                <a:gd name="T71" fmla="*/ 75 h 258"/>
                <a:gd name="T72" fmla="*/ 51 w 128"/>
                <a:gd name="T73" fmla="*/ 71 h 258"/>
                <a:gd name="T74" fmla="*/ 58 w 128"/>
                <a:gd name="T75" fmla="*/ 71 h 258"/>
                <a:gd name="T76" fmla="*/ 69 w 128"/>
                <a:gd name="T77" fmla="*/ 60 h 258"/>
                <a:gd name="T78" fmla="*/ 83 w 128"/>
                <a:gd name="T79" fmla="*/ 49 h 258"/>
                <a:gd name="T80" fmla="*/ 88 w 128"/>
                <a:gd name="T81" fmla="*/ 39 h 258"/>
                <a:gd name="T82" fmla="*/ 86 w 128"/>
                <a:gd name="T83" fmla="*/ 31 h 258"/>
                <a:gd name="T84" fmla="*/ 94 w 128"/>
                <a:gd name="T85" fmla="*/ 33 h 258"/>
                <a:gd name="T86" fmla="*/ 103 w 128"/>
                <a:gd name="T87" fmla="*/ 20 h 258"/>
                <a:gd name="T88" fmla="*/ 104 w 128"/>
                <a:gd name="T89" fmla="*/ 9 h 258"/>
                <a:gd name="T90" fmla="*/ 110 w 128"/>
                <a:gd name="T91" fmla="*/ 0 h 258"/>
                <a:gd name="T92" fmla="*/ 115 w 128"/>
                <a:gd name="T93" fmla="*/ 9 h 258"/>
                <a:gd name="T94" fmla="*/ 120 w 128"/>
                <a:gd name="T95" fmla="*/ 16 h 258"/>
                <a:gd name="T96" fmla="*/ 123 w 128"/>
                <a:gd name="T97" fmla="*/ 29 h 258"/>
                <a:gd name="T98" fmla="*/ 123 w 128"/>
                <a:gd name="T99" fmla="*/ 2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258">
                  <a:moveTo>
                    <a:pt x="123" y="29"/>
                  </a:moveTo>
                  <a:lnTo>
                    <a:pt x="124" y="51"/>
                  </a:lnTo>
                  <a:lnTo>
                    <a:pt x="128" y="60"/>
                  </a:lnTo>
                  <a:lnTo>
                    <a:pt x="126" y="70"/>
                  </a:lnTo>
                  <a:lnTo>
                    <a:pt x="123" y="75"/>
                  </a:lnTo>
                  <a:lnTo>
                    <a:pt x="117" y="64"/>
                  </a:lnTo>
                  <a:lnTo>
                    <a:pt x="114" y="70"/>
                  </a:lnTo>
                  <a:lnTo>
                    <a:pt x="117" y="84"/>
                  </a:lnTo>
                  <a:lnTo>
                    <a:pt x="114" y="92"/>
                  </a:lnTo>
                  <a:lnTo>
                    <a:pt x="109" y="96"/>
                  </a:lnTo>
                  <a:lnTo>
                    <a:pt x="107" y="112"/>
                  </a:lnTo>
                  <a:lnTo>
                    <a:pt x="100" y="134"/>
                  </a:lnTo>
                  <a:lnTo>
                    <a:pt x="89" y="161"/>
                  </a:lnTo>
                  <a:lnTo>
                    <a:pt x="77" y="197"/>
                  </a:lnTo>
                  <a:lnTo>
                    <a:pt x="68" y="223"/>
                  </a:lnTo>
                  <a:lnTo>
                    <a:pt x="59" y="246"/>
                  </a:lnTo>
                  <a:lnTo>
                    <a:pt x="45" y="250"/>
                  </a:lnTo>
                  <a:lnTo>
                    <a:pt x="30" y="258"/>
                  </a:lnTo>
                  <a:lnTo>
                    <a:pt x="21" y="253"/>
                  </a:lnTo>
                  <a:lnTo>
                    <a:pt x="9" y="246"/>
                  </a:lnTo>
                  <a:lnTo>
                    <a:pt x="5" y="237"/>
                  </a:lnTo>
                  <a:lnTo>
                    <a:pt x="5" y="220"/>
                  </a:lnTo>
                  <a:lnTo>
                    <a:pt x="0" y="204"/>
                  </a:lnTo>
                  <a:lnTo>
                    <a:pt x="0" y="191"/>
                  </a:lnTo>
                  <a:lnTo>
                    <a:pt x="4" y="177"/>
                  </a:lnTo>
                  <a:lnTo>
                    <a:pt x="12" y="174"/>
                  </a:lnTo>
                  <a:lnTo>
                    <a:pt x="12" y="167"/>
                  </a:lnTo>
                  <a:lnTo>
                    <a:pt x="21" y="153"/>
                  </a:lnTo>
                  <a:lnTo>
                    <a:pt x="23" y="140"/>
                  </a:lnTo>
                  <a:lnTo>
                    <a:pt x="20" y="131"/>
                  </a:lnTo>
                  <a:lnTo>
                    <a:pt x="18" y="120"/>
                  </a:lnTo>
                  <a:lnTo>
                    <a:pt x="18" y="102"/>
                  </a:lnTo>
                  <a:lnTo>
                    <a:pt x="24" y="91"/>
                  </a:lnTo>
                  <a:lnTo>
                    <a:pt x="27" y="80"/>
                  </a:lnTo>
                  <a:lnTo>
                    <a:pt x="35" y="79"/>
                  </a:lnTo>
                  <a:lnTo>
                    <a:pt x="45" y="75"/>
                  </a:lnTo>
                  <a:lnTo>
                    <a:pt x="51" y="71"/>
                  </a:lnTo>
                  <a:lnTo>
                    <a:pt x="58" y="71"/>
                  </a:lnTo>
                  <a:lnTo>
                    <a:pt x="69" y="60"/>
                  </a:lnTo>
                  <a:lnTo>
                    <a:pt x="83" y="49"/>
                  </a:lnTo>
                  <a:lnTo>
                    <a:pt x="88" y="39"/>
                  </a:lnTo>
                  <a:lnTo>
                    <a:pt x="86" y="31"/>
                  </a:lnTo>
                  <a:lnTo>
                    <a:pt x="94" y="33"/>
                  </a:lnTo>
                  <a:lnTo>
                    <a:pt x="103" y="20"/>
                  </a:lnTo>
                  <a:lnTo>
                    <a:pt x="104" y="9"/>
                  </a:lnTo>
                  <a:lnTo>
                    <a:pt x="110" y="0"/>
                  </a:lnTo>
                  <a:lnTo>
                    <a:pt x="115" y="9"/>
                  </a:lnTo>
                  <a:lnTo>
                    <a:pt x="120" y="16"/>
                  </a:lnTo>
                  <a:lnTo>
                    <a:pt x="123" y="29"/>
                  </a:lnTo>
                  <a:lnTo>
                    <a:pt x="123" y="2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46" name="Freeform 149">
              <a:extLst>
                <a:ext uri="{FF2B5EF4-FFF2-40B4-BE49-F238E27FC236}">
                  <a16:creationId xmlns:a16="http://schemas.microsoft.com/office/drawing/2014/main" id="{072FD279-7904-3B83-B92B-22453AA198F0}"/>
                </a:ext>
              </a:extLst>
            </p:cNvPr>
            <p:cNvSpPr>
              <a:spLocks/>
            </p:cNvSpPr>
            <p:nvPr/>
          </p:nvSpPr>
          <p:spPr bwMode="auto">
            <a:xfrm>
              <a:off x="2226418" y="3282555"/>
              <a:ext cx="815228" cy="635291"/>
            </a:xfrm>
            <a:custGeom>
              <a:avLst/>
              <a:gdLst>
                <a:gd name="T0" fmla="*/ 279 w 444"/>
                <a:gd name="T1" fmla="*/ 147 h 346"/>
                <a:gd name="T2" fmla="*/ 265 w 444"/>
                <a:gd name="T3" fmla="*/ 195 h 346"/>
                <a:gd name="T4" fmla="*/ 271 w 444"/>
                <a:gd name="T5" fmla="*/ 229 h 346"/>
                <a:gd name="T6" fmla="*/ 288 w 444"/>
                <a:gd name="T7" fmla="*/ 264 h 346"/>
                <a:gd name="T8" fmla="*/ 325 w 444"/>
                <a:gd name="T9" fmla="*/ 271 h 346"/>
                <a:gd name="T10" fmla="*/ 362 w 444"/>
                <a:gd name="T11" fmla="*/ 263 h 346"/>
                <a:gd name="T12" fmla="*/ 382 w 444"/>
                <a:gd name="T13" fmla="*/ 228 h 346"/>
                <a:gd name="T14" fmla="*/ 416 w 444"/>
                <a:gd name="T15" fmla="*/ 213 h 346"/>
                <a:gd name="T16" fmla="*/ 444 w 444"/>
                <a:gd name="T17" fmla="*/ 217 h 346"/>
                <a:gd name="T18" fmla="*/ 426 w 444"/>
                <a:gd name="T19" fmla="*/ 248 h 346"/>
                <a:gd name="T20" fmla="*/ 419 w 444"/>
                <a:gd name="T21" fmla="*/ 274 h 346"/>
                <a:gd name="T22" fmla="*/ 409 w 444"/>
                <a:gd name="T23" fmla="*/ 270 h 346"/>
                <a:gd name="T24" fmla="*/ 397 w 444"/>
                <a:gd name="T25" fmla="*/ 280 h 346"/>
                <a:gd name="T26" fmla="*/ 366 w 444"/>
                <a:gd name="T27" fmla="*/ 283 h 346"/>
                <a:gd name="T28" fmla="*/ 362 w 444"/>
                <a:gd name="T29" fmla="*/ 300 h 346"/>
                <a:gd name="T30" fmla="*/ 372 w 444"/>
                <a:gd name="T31" fmla="*/ 310 h 346"/>
                <a:gd name="T32" fmla="*/ 339 w 444"/>
                <a:gd name="T33" fmla="*/ 332 h 346"/>
                <a:gd name="T34" fmla="*/ 338 w 444"/>
                <a:gd name="T35" fmla="*/ 346 h 346"/>
                <a:gd name="T36" fmla="*/ 301 w 444"/>
                <a:gd name="T37" fmla="*/ 314 h 346"/>
                <a:gd name="T38" fmla="*/ 268 w 444"/>
                <a:gd name="T39" fmla="*/ 324 h 346"/>
                <a:gd name="T40" fmla="*/ 231 w 444"/>
                <a:gd name="T41" fmla="*/ 307 h 346"/>
                <a:gd name="T42" fmla="*/ 189 w 444"/>
                <a:gd name="T43" fmla="*/ 286 h 346"/>
                <a:gd name="T44" fmla="*/ 160 w 444"/>
                <a:gd name="T45" fmla="*/ 274 h 346"/>
                <a:gd name="T46" fmla="*/ 132 w 444"/>
                <a:gd name="T47" fmla="*/ 243 h 346"/>
                <a:gd name="T48" fmla="*/ 134 w 444"/>
                <a:gd name="T49" fmla="*/ 226 h 346"/>
                <a:gd name="T50" fmla="*/ 136 w 444"/>
                <a:gd name="T51" fmla="*/ 206 h 346"/>
                <a:gd name="T52" fmla="*/ 121 w 444"/>
                <a:gd name="T53" fmla="*/ 170 h 346"/>
                <a:gd name="T54" fmla="*/ 90 w 444"/>
                <a:gd name="T55" fmla="*/ 135 h 346"/>
                <a:gd name="T56" fmla="*/ 86 w 444"/>
                <a:gd name="T57" fmla="*/ 114 h 346"/>
                <a:gd name="T58" fmla="*/ 69 w 444"/>
                <a:gd name="T59" fmla="*/ 91 h 346"/>
                <a:gd name="T60" fmla="*/ 58 w 444"/>
                <a:gd name="T61" fmla="*/ 66 h 346"/>
                <a:gd name="T62" fmla="*/ 55 w 444"/>
                <a:gd name="T63" fmla="*/ 29 h 346"/>
                <a:gd name="T64" fmla="*/ 34 w 444"/>
                <a:gd name="T65" fmla="*/ 17 h 346"/>
                <a:gd name="T66" fmla="*/ 25 w 444"/>
                <a:gd name="T67" fmla="*/ 49 h 346"/>
                <a:gd name="T68" fmla="*/ 37 w 444"/>
                <a:gd name="T69" fmla="*/ 74 h 346"/>
                <a:gd name="T70" fmla="*/ 43 w 444"/>
                <a:gd name="T71" fmla="*/ 81 h 346"/>
                <a:gd name="T72" fmla="*/ 48 w 444"/>
                <a:gd name="T73" fmla="*/ 106 h 346"/>
                <a:gd name="T74" fmla="*/ 60 w 444"/>
                <a:gd name="T75" fmla="*/ 141 h 346"/>
                <a:gd name="T76" fmla="*/ 69 w 444"/>
                <a:gd name="T77" fmla="*/ 160 h 346"/>
                <a:gd name="T78" fmla="*/ 78 w 444"/>
                <a:gd name="T79" fmla="*/ 181 h 346"/>
                <a:gd name="T80" fmla="*/ 65 w 444"/>
                <a:gd name="T81" fmla="*/ 177 h 346"/>
                <a:gd name="T82" fmla="*/ 38 w 444"/>
                <a:gd name="T83" fmla="*/ 151 h 346"/>
                <a:gd name="T84" fmla="*/ 35 w 444"/>
                <a:gd name="T85" fmla="*/ 121 h 346"/>
                <a:gd name="T86" fmla="*/ 20 w 444"/>
                <a:gd name="T87" fmla="*/ 110 h 346"/>
                <a:gd name="T88" fmla="*/ 7 w 444"/>
                <a:gd name="T89" fmla="*/ 94 h 346"/>
                <a:gd name="T90" fmla="*/ 24 w 444"/>
                <a:gd name="T91" fmla="*/ 79 h 346"/>
                <a:gd name="T92" fmla="*/ 6 w 444"/>
                <a:gd name="T93" fmla="*/ 48 h 346"/>
                <a:gd name="T94" fmla="*/ 0 w 444"/>
                <a:gd name="T95" fmla="*/ 3 h 346"/>
                <a:gd name="T96" fmla="*/ 37 w 444"/>
                <a:gd name="T97" fmla="*/ 3 h 346"/>
                <a:gd name="T98" fmla="*/ 123 w 444"/>
                <a:gd name="T99" fmla="*/ 26 h 346"/>
                <a:gd name="T100" fmla="*/ 166 w 444"/>
                <a:gd name="T101" fmla="*/ 18 h 346"/>
                <a:gd name="T102" fmla="*/ 183 w 444"/>
                <a:gd name="T103" fmla="*/ 39 h 346"/>
                <a:gd name="T104" fmla="*/ 193 w 444"/>
                <a:gd name="T105" fmla="*/ 66 h 346"/>
                <a:gd name="T106" fmla="*/ 232 w 444"/>
                <a:gd name="T107" fmla="*/ 55 h 346"/>
                <a:gd name="T108" fmla="*/ 249 w 444"/>
                <a:gd name="T109" fmla="*/ 88 h 346"/>
                <a:gd name="T110" fmla="*/ 260 w 444"/>
                <a:gd name="T111" fmla="*/ 120 h 346"/>
                <a:gd name="T112" fmla="*/ 282 w 444"/>
                <a:gd name="T113" fmla="*/ 13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4" h="346">
                  <a:moveTo>
                    <a:pt x="282" y="131"/>
                  </a:moveTo>
                  <a:lnTo>
                    <a:pt x="288" y="130"/>
                  </a:lnTo>
                  <a:lnTo>
                    <a:pt x="279" y="147"/>
                  </a:lnTo>
                  <a:lnTo>
                    <a:pt x="274" y="160"/>
                  </a:lnTo>
                  <a:lnTo>
                    <a:pt x="268" y="186"/>
                  </a:lnTo>
                  <a:lnTo>
                    <a:pt x="265" y="195"/>
                  </a:lnTo>
                  <a:lnTo>
                    <a:pt x="266" y="206"/>
                  </a:lnTo>
                  <a:lnTo>
                    <a:pt x="270" y="215"/>
                  </a:lnTo>
                  <a:lnTo>
                    <a:pt x="271" y="229"/>
                  </a:lnTo>
                  <a:lnTo>
                    <a:pt x="280" y="243"/>
                  </a:lnTo>
                  <a:lnTo>
                    <a:pt x="282" y="254"/>
                  </a:lnTo>
                  <a:lnTo>
                    <a:pt x="288" y="264"/>
                  </a:lnTo>
                  <a:lnTo>
                    <a:pt x="305" y="268"/>
                  </a:lnTo>
                  <a:lnTo>
                    <a:pt x="310" y="277"/>
                  </a:lnTo>
                  <a:lnTo>
                    <a:pt x="325" y="271"/>
                  </a:lnTo>
                  <a:lnTo>
                    <a:pt x="338" y="270"/>
                  </a:lnTo>
                  <a:lnTo>
                    <a:pt x="351" y="266"/>
                  </a:lnTo>
                  <a:lnTo>
                    <a:pt x="362" y="263"/>
                  </a:lnTo>
                  <a:lnTo>
                    <a:pt x="374" y="255"/>
                  </a:lnTo>
                  <a:lnTo>
                    <a:pt x="379" y="244"/>
                  </a:lnTo>
                  <a:lnTo>
                    <a:pt x="382" y="228"/>
                  </a:lnTo>
                  <a:lnTo>
                    <a:pt x="386" y="223"/>
                  </a:lnTo>
                  <a:lnTo>
                    <a:pt x="398" y="217"/>
                  </a:lnTo>
                  <a:lnTo>
                    <a:pt x="416" y="213"/>
                  </a:lnTo>
                  <a:lnTo>
                    <a:pt x="431" y="214"/>
                  </a:lnTo>
                  <a:lnTo>
                    <a:pt x="440" y="212"/>
                  </a:lnTo>
                  <a:lnTo>
                    <a:pt x="444" y="217"/>
                  </a:lnTo>
                  <a:lnTo>
                    <a:pt x="442" y="226"/>
                  </a:lnTo>
                  <a:lnTo>
                    <a:pt x="432" y="237"/>
                  </a:lnTo>
                  <a:lnTo>
                    <a:pt x="426" y="248"/>
                  </a:lnTo>
                  <a:lnTo>
                    <a:pt x="429" y="251"/>
                  </a:lnTo>
                  <a:lnTo>
                    <a:pt x="425" y="260"/>
                  </a:lnTo>
                  <a:lnTo>
                    <a:pt x="419" y="274"/>
                  </a:lnTo>
                  <a:lnTo>
                    <a:pt x="416" y="270"/>
                  </a:lnTo>
                  <a:lnTo>
                    <a:pt x="413" y="270"/>
                  </a:lnTo>
                  <a:lnTo>
                    <a:pt x="409" y="270"/>
                  </a:lnTo>
                  <a:lnTo>
                    <a:pt x="402" y="282"/>
                  </a:lnTo>
                  <a:lnTo>
                    <a:pt x="399" y="280"/>
                  </a:lnTo>
                  <a:lnTo>
                    <a:pt x="397" y="280"/>
                  </a:lnTo>
                  <a:lnTo>
                    <a:pt x="397" y="283"/>
                  </a:lnTo>
                  <a:lnTo>
                    <a:pt x="382" y="283"/>
                  </a:lnTo>
                  <a:lnTo>
                    <a:pt x="366" y="283"/>
                  </a:lnTo>
                  <a:lnTo>
                    <a:pt x="365" y="294"/>
                  </a:lnTo>
                  <a:lnTo>
                    <a:pt x="357" y="294"/>
                  </a:lnTo>
                  <a:lnTo>
                    <a:pt x="362" y="300"/>
                  </a:lnTo>
                  <a:lnTo>
                    <a:pt x="368" y="305"/>
                  </a:lnTo>
                  <a:lnTo>
                    <a:pt x="370" y="308"/>
                  </a:lnTo>
                  <a:lnTo>
                    <a:pt x="372" y="310"/>
                  </a:lnTo>
                  <a:lnTo>
                    <a:pt x="371" y="317"/>
                  </a:lnTo>
                  <a:lnTo>
                    <a:pt x="349" y="317"/>
                  </a:lnTo>
                  <a:lnTo>
                    <a:pt x="339" y="332"/>
                  </a:lnTo>
                  <a:lnTo>
                    <a:pt x="342" y="335"/>
                  </a:lnTo>
                  <a:lnTo>
                    <a:pt x="339" y="340"/>
                  </a:lnTo>
                  <a:lnTo>
                    <a:pt x="338" y="346"/>
                  </a:lnTo>
                  <a:lnTo>
                    <a:pt x="322" y="325"/>
                  </a:lnTo>
                  <a:lnTo>
                    <a:pt x="314" y="319"/>
                  </a:lnTo>
                  <a:lnTo>
                    <a:pt x="301" y="314"/>
                  </a:lnTo>
                  <a:lnTo>
                    <a:pt x="291" y="315"/>
                  </a:lnTo>
                  <a:lnTo>
                    <a:pt x="277" y="323"/>
                  </a:lnTo>
                  <a:lnTo>
                    <a:pt x="268" y="324"/>
                  </a:lnTo>
                  <a:lnTo>
                    <a:pt x="257" y="319"/>
                  </a:lnTo>
                  <a:lnTo>
                    <a:pt x="245" y="316"/>
                  </a:lnTo>
                  <a:lnTo>
                    <a:pt x="231" y="307"/>
                  </a:lnTo>
                  <a:lnTo>
                    <a:pt x="219" y="304"/>
                  </a:lnTo>
                  <a:lnTo>
                    <a:pt x="202" y="295"/>
                  </a:lnTo>
                  <a:lnTo>
                    <a:pt x="189" y="286"/>
                  </a:lnTo>
                  <a:lnTo>
                    <a:pt x="186" y="281"/>
                  </a:lnTo>
                  <a:lnTo>
                    <a:pt x="177" y="280"/>
                  </a:lnTo>
                  <a:lnTo>
                    <a:pt x="160" y="274"/>
                  </a:lnTo>
                  <a:lnTo>
                    <a:pt x="155" y="266"/>
                  </a:lnTo>
                  <a:lnTo>
                    <a:pt x="139" y="254"/>
                  </a:lnTo>
                  <a:lnTo>
                    <a:pt x="132" y="243"/>
                  </a:lnTo>
                  <a:lnTo>
                    <a:pt x="130" y="233"/>
                  </a:lnTo>
                  <a:lnTo>
                    <a:pt x="136" y="231"/>
                  </a:lnTo>
                  <a:lnTo>
                    <a:pt x="134" y="226"/>
                  </a:lnTo>
                  <a:lnTo>
                    <a:pt x="140" y="221"/>
                  </a:lnTo>
                  <a:lnTo>
                    <a:pt x="140" y="214"/>
                  </a:lnTo>
                  <a:lnTo>
                    <a:pt x="136" y="206"/>
                  </a:lnTo>
                  <a:lnTo>
                    <a:pt x="136" y="199"/>
                  </a:lnTo>
                  <a:lnTo>
                    <a:pt x="132" y="188"/>
                  </a:lnTo>
                  <a:lnTo>
                    <a:pt x="121" y="170"/>
                  </a:lnTo>
                  <a:lnTo>
                    <a:pt x="108" y="155"/>
                  </a:lnTo>
                  <a:lnTo>
                    <a:pt x="102" y="143"/>
                  </a:lnTo>
                  <a:lnTo>
                    <a:pt x="90" y="135"/>
                  </a:lnTo>
                  <a:lnTo>
                    <a:pt x="88" y="131"/>
                  </a:lnTo>
                  <a:lnTo>
                    <a:pt x="93" y="119"/>
                  </a:lnTo>
                  <a:lnTo>
                    <a:pt x="86" y="114"/>
                  </a:lnTo>
                  <a:lnTo>
                    <a:pt x="78" y="106"/>
                  </a:lnTo>
                  <a:lnTo>
                    <a:pt x="77" y="92"/>
                  </a:lnTo>
                  <a:lnTo>
                    <a:pt x="69" y="91"/>
                  </a:lnTo>
                  <a:lnTo>
                    <a:pt x="63" y="80"/>
                  </a:lnTo>
                  <a:lnTo>
                    <a:pt x="57" y="71"/>
                  </a:lnTo>
                  <a:lnTo>
                    <a:pt x="58" y="66"/>
                  </a:lnTo>
                  <a:lnTo>
                    <a:pt x="54" y="51"/>
                  </a:lnTo>
                  <a:lnTo>
                    <a:pt x="53" y="37"/>
                  </a:lnTo>
                  <a:lnTo>
                    <a:pt x="55" y="29"/>
                  </a:lnTo>
                  <a:lnTo>
                    <a:pt x="46" y="21"/>
                  </a:lnTo>
                  <a:lnTo>
                    <a:pt x="40" y="23"/>
                  </a:lnTo>
                  <a:lnTo>
                    <a:pt x="34" y="17"/>
                  </a:lnTo>
                  <a:lnTo>
                    <a:pt x="28" y="25"/>
                  </a:lnTo>
                  <a:lnTo>
                    <a:pt x="28" y="34"/>
                  </a:lnTo>
                  <a:lnTo>
                    <a:pt x="25" y="49"/>
                  </a:lnTo>
                  <a:lnTo>
                    <a:pt x="28" y="56"/>
                  </a:lnTo>
                  <a:lnTo>
                    <a:pt x="36" y="69"/>
                  </a:lnTo>
                  <a:lnTo>
                    <a:pt x="37" y="74"/>
                  </a:lnTo>
                  <a:lnTo>
                    <a:pt x="40" y="75"/>
                  </a:lnTo>
                  <a:lnTo>
                    <a:pt x="40" y="82"/>
                  </a:lnTo>
                  <a:lnTo>
                    <a:pt x="43" y="81"/>
                  </a:lnTo>
                  <a:lnTo>
                    <a:pt x="43" y="94"/>
                  </a:lnTo>
                  <a:lnTo>
                    <a:pt x="46" y="98"/>
                  </a:lnTo>
                  <a:lnTo>
                    <a:pt x="48" y="106"/>
                  </a:lnTo>
                  <a:lnTo>
                    <a:pt x="56" y="114"/>
                  </a:lnTo>
                  <a:lnTo>
                    <a:pt x="57" y="132"/>
                  </a:lnTo>
                  <a:lnTo>
                    <a:pt x="60" y="141"/>
                  </a:lnTo>
                  <a:lnTo>
                    <a:pt x="63" y="150"/>
                  </a:lnTo>
                  <a:lnTo>
                    <a:pt x="62" y="160"/>
                  </a:lnTo>
                  <a:lnTo>
                    <a:pt x="69" y="160"/>
                  </a:lnTo>
                  <a:lnTo>
                    <a:pt x="74" y="169"/>
                  </a:lnTo>
                  <a:lnTo>
                    <a:pt x="79" y="177"/>
                  </a:lnTo>
                  <a:lnTo>
                    <a:pt x="78" y="181"/>
                  </a:lnTo>
                  <a:lnTo>
                    <a:pt x="69" y="188"/>
                  </a:lnTo>
                  <a:lnTo>
                    <a:pt x="66" y="188"/>
                  </a:lnTo>
                  <a:lnTo>
                    <a:pt x="65" y="177"/>
                  </a:lnTo>
                  <a:lnTo>
                    <a:pt x="56" y="166"/>
                  </a:lnTo>
                  <a:lnTo>
                    <a:pt x="46" y="156"/>
                  </a:lnTo>
                  <a:lnTo>
                    <a:pt x="38" y="151"/>
                  </a:lnTo>
                  <a:lnTo>
                    <a:pt x="42" y="137"/>
                  </a:lnTo>
                  <a:lnTo>
                    <a:pt x="42" y="127"/>
                  </a:lnTo>
                  <a:lnTo>
                    <a:pt x="35" y="121"/>
                  </a:lnTo>
                  <a:lnTo>
                    <a:pt x="26" y="113"/>
                  </a:lnTo>
                  <a:lnTo>
                    <a:pt x="23" y="115"/>
                  </a:lnTo>
                  <a:lnTo>
                    <a:pt x="20" y="110"/>
                  </a:lnTo>
                  <a:lnTo>
                    <a:pt x="12" y="106"/>
                  </a:lnTo>
                  <a:lnTo>
                    <a:pt x="6" y="94"/>
                  </a:lnTo>
                  <a:lnTo>
                    <a:pt x="7" y="94"/>
                  </a:lnTo>
                  <a:lnTo>
                    <a:pt x="13" y="94"/>
                  </a:lnTo>
                  <a:lnTo>
                    <a:pt x="21" y="87"/>
                  </a:lnTo>
                  <a:lnTo>
                    <a:pt x="24" y="79"/>
                  </a:lnTo>
                  <a:lnTo>
                    <a:pt x="15" y="65"/>
                  </a:lnTo>
                  <a:lnTo>
                    <a:pt x="8" y="60"/>
                  </a:lnTo>
                  <a:lnTo>
                    <a:pt x="6" y="48"/>
                  </a:lnTo>
                  <a:lnTo>
                    <a:pt x="3" y="35"/>
                  </a:lnTo>
                  <a:lnTo>
                    <a:pt x="1" y="20"/>
                  </a:lnTo>
                  <a:lnTo>
                    <a:pt x="0" y="3"/>
                  </a:lnTo>
                  <a:lnTo>
                    <a:pt x="19" y="2"/>
                  </a:lnTo>
                  <a:lnTo>
                    <a:pt x="40" y="0"/>
                  </a:lnTo>
                  <a:lnTo>
                    <a:pt x="37" y="3"/>
                  </a:lnTo>
                  <a:lnTo>
                    <a:pt x="58" y="12"/>
                  </a:lnTo>
                  <a:lnTo>
                    <a:pt x="91" y="26"/>
                  </a:lnTo>
                  <a:lnTo>
                    <a:pt x="123" y="26"/>
                  </a:lnTo>
                  <a:lnTo>
                    <a:pt x="135" y="26"/>
                  </a:lnTo>
                  <a:lnTo>
                    <a:pt x="137" y="18"/>
                  </a:lnTo>
                  <a:lnTo>
                    <a:pt x="166" y="18"/>
                  </a:lnTo>
                  <a:lnTo>
                    <a:pt x="169" y="25"/>
                  </a:lnTo>
                  <a:lnTo>
                    <a:pt x="176" y="31"/>
                  </a:lnTo>
                  <a:lnTo>
                    <a:pt x="183" y="39"/>
                  </a:lnTo>
                  <a:lnTo>
                    <a:pt x="185" y="49"/>
                  </a:lnTo>
                  <a:lnTo>
                    <a:pt x="186" y="60"/>
                  </a:lnTo>
                  <a:lnTo>
                    <a:pt x="193" y="66"/>
                  </a:lnTo>
                  <a:lnTo>
                    <a:pt x="205" y="71"/>
                  </a:lnTo>
                  <a:lnTo>
                    <a:pt x="219" y="56"/>
                  </a:lnTo>
                  <a:lnTo>
                    <a:pt x="232" y="55"/>
                  </a:lnTo>
                  <a:lnTo>
                    <a:pt x="242" y="63"/>
                  </a:lnTo>
                  <a:lnTo>
                    <a:pt x="247" y="76"/>
                  </a:lnTo>
                  <a:lnTo>
                    <a:pt x="249" y="88"/>
                  </a:lnTo>
                  <a:lnTo>
                    <a:pt x="257" y="98"/>
                  </a:lnTo>
                  <a:lnTo>
                    <a:pt x="257" y="111"/>
                  </a:lnTo>
                  <a:lnTo>
                    <a:pt x="260" y="120"/>
                  </a:lnTo>
                  <a:lnTo>
                    <a:pt x="271" y="126"/>
                  </a:lnTo>
                  <a:lnTo>
                    <a:pt x="282" y="131"/>
                  </a:lnTo>
                  <a:lnTo>
                    <a:pt x="282" y="131"/>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47" name="Freeform 150">
              <a:extLst>
                <a:ext uri="{FF2B5EF4-FFF2-40B4-BE49-F238E27FC236}">
                  <a16:creationId xmlns:a16="http://schemas.microsoft.com/office/drawing/2014/main" id="{50B6F320-0BBE-70C6-01E1-61B1B5C43CA3}"/>
                </a:ext>
              </a:extLst>
            </p:cNvPr>
            <p:cNvSpPr>
              <a:spLocks/>
            </p:cNvSpPr>
            <p:nvPr/>
          </p:nvSpPr>
          <p:spPr bwMode="auto">
            <a:xfrm>
              <a:off x="6241968" y="2946549"/>
              <a:ext cx="69772" cy="53247"/>
            </a:xfrm>
            <a:custGeom>
              <a:avLst/>
              <a:gdLst>
                <a:gd name="T0" fmla="*/ 38 w 38"/>
                <a:gd name="T1" fmla="*/ 19 h 29"/>
                <a:gd name="T2" fmla="*/ 35 w 38"/>
                <a:gd name="T3" fmla="*/ 20 h 29"/>
                <a:gd name="T4" fmla="*/ 33 w 38"/>
                <a:gd name="T5" fmla="*/ 23 h 29"/>
                <a:gd name="T6" fmla="*/ 25 w 38"/>
                <a:gd name="T7" fmla="*/ 23 h 29"/>
                <a:gd name="T8" fmla="*/ 19 w 38"/>
                <a:gd name="T9" fmla="*/ 27 h 29"/>
                <a:gd name="T10" fmla="*/ 9 w 38"/>
                <a:gd name="T11" fmla="*/ 29 h 29"/>
                <a:gd name="T12" fmla="*/ 3 w 38"/>
                <a:gd name="T13" fmla="*/ 24 h 29"/>
                <a:gd name="T14" fmla="*/ 0 w 38"/>
                <a:gd name="T15" fmla="*/ 16 h 29"/>
                <a:gd name="T16" fmla="*/ 1 w 38"/>
                <a:gd name="T17" fmla="*/ 9 h 29"/>
                <a:gd name="T18" fmla="*/ 3 w 38"/>
                <a:gd name="T19" fmla="*/ 10 h 29"/>
                <a:gd name="T20" fmla="*/ 3 w 38"/>
                <a:gd name="T21" fmla="*/ 6 h 29"/>
                <a:gd name="T22" fmla="*/ 12 w 38"/>
                <a:gd name="T23" fmla="*/ 3 h 29"/>
                <a:gd name="T24" fmla="*/ 15 w 38"/>
                <a:gd name="T25" fmla="*/ 2 h 29"/>
                <a:gd name="T26" fmla="*/ 20 w 38"/>
                <a:gd name="T27" fmla="*/ 1 h 29"/>
                <a:gd name="T28" fmla="*/ 28 w 38"/>
                <a:gd name="T29" fmla="*/ 0 h 29"/>
                <a:gd name="T30" fmla="*/ 36 w 38"/>
                <a:gd name="T31" fmla="*/ 7 h 29"/>
                <a:gd name="T32" fmla="*/ 38 w 38"/>
                <a:gd name="T33" fmla="*/ 19 h 29"/>
                <a:gd name="T34" fmla="*/ 38 w 38"/>
                <a:gd name="T35"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29">
                  <a:moveTo>
                    <a:pt x="38" y="19"/>
                  </a:moveTo>
                  <a:lnTo>
                    <a:pt x="35" y="20"/>
                  </a:lnTo>
                  <a:lnTo>
                    <a:pt x="33" y="23"/>
                  </a:lnTo>
                  <a:lnTo>
                    <a:pt x="25" y="23"/>
                  </a:lnTo>
                  <a:lnTo>
                    <a:pt x="19" y="27"/>
                  </a:lnTo>
                  <a:lnTo>
                    <a:pt x="9" y="29"/>
                  </a:lnTo>
                  <a:lnTo>
                    <a:pt x="3" y="24"/>
                  </a:lnTo>
                  <a:lnTo>
                    <a:pt x="0" y="16"/>
                  </a:lnTo>
                  <a:lnTo>
                    <a:pt x="1" y="9"/>
                  </a:lnTo>
                  <a:lnTo>
                    <a:pt x="3" y="10"/>
                  </a:lnTo>
                  <a:lnTo>
                    <a:pt x="3" y="6"/>
                  </a:lnTo>
                  <a:lnTo>
                    <a:pt x="12" y="3"/>
                  </a:lnTo>
                  <a:lnTo>
                    <a:pt x="15" y="2"/>
                  </a:lnTo>
                  <a:lnTo>
                    <a:pt x="20" y="1"/>
                  </a:lnTo>
                  <a:lnTo>
                    <a:pt x="28" y="0"/>
                  </a:lnTo>
                  <a:lnTo>
                    <a:pt x="36" y="7"/>
                  </a:lnTo>
                  <a:lnTo>
                    <a:pt x="38" y="19"/>
                  </a:lnTo>
                  <a:lnTo>
                    <a:pt x="38" y="1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48" name="Freeform 151">
              <a:extLst>
                <a:ext uri="{FF2B5EF4-FFF2-40B4-BE49-F238E27FC236}">
                  <a16:creationId xmlns:a16="http://schemas.microsoft.com/office/drawing/2014/main" id="{EC5FA75B-8945-18CE-C7AD-629C62BB331E}"/>
                </a:ext>
              </a:extLst>
            </p:cNvPr>
            <p:cNvSpPr>
              <a:spLocks/>
            </p:cNvSpPr>
            <p:nvPr/>
          </p:nvSpPr>
          <p:spPr bwMode="auto">
            <a:xfrm>
              <a:off x="5292706" y="3552462"/>
              <a:ext cx="501255" cy="519616"/>
            </a:xfrm>
            <a:custGeom>
              <a:avLst/>
              <a:gdLst>
                <a:gd name="T0" fmla="*/ 273 w 273"/>
                <a:gd name="T1" fmla="*/ 154 h 283"/>
                <a:gd name="T2" fmla="*/ 263 w 273"/>
                <a:gd name="T3" fmla="*/ 179 h 283"/>
                <a:gd name="T4" fmla="*/ 225 w 273"/>
                <a:gd name="T5" fmla="*/ 184 h 283"/>
                <a:gd name="T6" fmla="*/ 209 w 273"/>
                <a:gd name="T7" fmla="*/ 191 h 283"/>
                <a:gd name="T8" fmla="*/ 194 w 273"/>
                <a:gd name="T9" fmla="*/ 187 h 283"/>
                <a:gd name="T10" fmla="*/ 169 w 273"/>
                <a:gd name="T11" fmla="*/ 199 h 283"/>
                <a:gd name="T12" fmla="*/ 153 w 273"/>
                <a:gd name="T13" fmla="*/ 213 h 283"/>
                <a:gd name="T14" fmla="*/ 144 w 273"/>
                <a:gd name="T15" fmla="*/ 221 h 283"/>
                <a:gd name="T16" fmla="*/ 131 w 273"/>
                <a:gd name="T17" fmla="*/ 224 h 283"/>
                <a:gd name="T18" fmla="*/ 115 w 273"/>
                <a:gd name="T19" fmla="*/ 252 h 283"/>
                <a:gd name="T20" fmla="*/ 111 w 273"/>
                <a:gd name="T21" fmla="*/ 267 h 283"/>
                <a:gd name="T22" fmla="*/ 105 w 273"/>
                <a:gd name="T23" fmla="*/ 281 h 283"/>
                <a:gd name="T24" fmla="*/ 98 w 273"/>
                <a:gd name="T25" fmla="*/ 275 h 283"/>
                <a:gd name="T26" fmla="*/ 91 w 273"/>
                <a:gd name="T27" fmla="*/ 277 h 283"/>
                <a:gd name="T28" fmla="*/ 75 w 273"/>
                <a:gd name="T29" fmla="*/ 282 h 283"/>
                <a:gd name="T30" fmla="*/ 68 w 273"/>
                <a:gd name="T31" fmla="*/ 281 h 283"/>
                <a:gd name="T32" fmla="*/ 64 w 273"/>
                <a:gd name="T33" fmla="*/ 270 h 283"/>
                <a:gd name="T34" fmla="*/ 58 w 273"/>
                <a:gd name="T35" fmla="*/ 270 h 283"/>
                <a:gd name="T36" fmla="*/ 62 w 273"/>
                <a:gd name="T37" fmla="*/ 258 h 283"/>
                <a:gd name="T38" fmla="*/ 54 w 273"/>
                <a:gd name="T39" fmla="*/ 245 h 283"/>
                <a:gd name="T40" fmla="*/ 47 w 273"/>
                <a:gd name="T41" fmla="*/ 240 h 283"/>
                <a:gd name="T42" fmla="*/ 37 w 273"/>
                <a:gd name="T43" fmla="*/ 246 h 283"/>
                <a:gd name="T44" fmla="*/ 26 w 273"/>
                <a:gd name="T45" fmla="*/ 248 h 283"/>
                <a:gd name="T46" fmla="*/ 18 w 273"/>
                <a:gd name="T47" fmla="*/ 243 h 283"/>
                <a:gd name="T48" fmla="*/ 11 w 273"/>
                <a:gd name="T49" fmla="*/ 245 h 283"/>
                <a:gd name="T50" fmla="*/ 11 w 273"/>
                <a:gd name="T51" fmla="*/ 233 h 283"/>
                <a:gd name="T52" fmla="*/ 4 w 273"/>
                <a:gd name="T53" fmla="*/ 220 h 283"/>
                <a:gd name="T54" fmla="*/ 0 w 273"/>
                <a:gd name="T55" fmla="*/ 197 h 283"/>
                <a:gd name="T56" fmla="*/ 9 w 273"/>
                <a:gd name="T57" fmla="*/ 182 h 283"/>
                <a:gd name="T58" fmla="*/ 25 w 273"/>
                <a:gd name="T59" fmla="*/ 187 h 283"/>
                <a:gd name="T60" fmla="*/ 41 w 273"/>
                <a:gd name="T61" fmla="*/ 184 h 283"/>
                <a:gd name="T62" fmla="*/ 110 w 273"/>
                <a:gd name="T63" fmla="*/ 180 h 283"/>
                <a:gd name="T64" fmla="*/ 111 w 273"/>
                <a:gd name="T65" fmla="*/ 164 h 283"/>
                <a:gd name="T66" fmla="*/ 97 w 273"/>
                <a:gd name="T67" fmla="*/ 0 h 283"/>
                <a:gd name="T68" fmla="*/ 177 w 273"/>
                <a:gd name="T69" fmla="*/ 41 h 283"/>
                <a:gd name="T70" fmla="*/ 236 w 273"/>
                <a:gd name="T71" fmla="*/ 92 h 283"/>
                <a:gd name="T72" fmla="*/ 255 w 273"/>
                <a:gd name="T73" fmla="*/ 101 h 283"/>
                <a:gd name="T74" fmla="*/ 273 w 273"/>
                <a:gd name="T75" fmla="*/ 11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 h="283">
                  <a:moveTo>
                    <a:pt x="273" y="110"/>
                  </a:moveTo>
                  <a:lnTo>
                    <a:pt x="273" y="154"/>
                  </a:lnTo>
                  <a:lnTo>
                    <a:pt x="264" y="167"/>
                  </a:lnTo>
                  <a:lnTo>
                    <a:pt x="263" y="179"/>
                  </a:lnTo>
                  <a:lnTo>
                    <a:pt x="248" y="182"/>
                  </a:lnTo>
                  <a:lnTo>
                    <a:pt x="225" y="184"/>
                  </a:lnTo>
                  <a:lnTo>
                    <a:pt x="219" y="190"/>
                  </a:lnTo>
                  <a:lnTo>
                    <a:pt x="209" y="191"/>
                  </a:lnTo>
                  <a:lnTo>
                    <a:pt x="198" y="191"/>
                  </a:lnTo>
                  <a:lnTo>
                    <a:pt x="194" y="187"/>
                  </a:lnTo>
                  <a:lnTo>
                    <a:pt x="185" y="190"/>
                  </a:lnTo>
                  <a:lnTo>
                    <a:pt x="169" y="199"/>
                  </a:lnTo>
                  <a:lnTo>
                    <a:pt x="166" y="204"/>
                  </a:lnTo>
                  <a:lnTo>
                    <a:pt x="153" y="213"/>
                  </a:lnTo>
                  <a:lnTo>
                    <a:pt x="151" y="218"/>
                  </a:lnTo>
                  <a:lnTo>
                    <a:pt x="144" y="221"/>
                  </a:lnTo>
                  <a:lnTo>
                    <a:pt x="135" y="219"/>
                  </a:lnTo>
                  <a:lnTo>
                    <a:pt x="131" y="224"/>
                  </a:lnTo>
                  <a:lnTo>
                    <a:pt x="129" y="236"/>
                  </a:lnTo>
                  <a:lnTo>
                    <a:pt x="115" y="252"/>
                  </a:lnTo>
                  <a:lnTo>
                    <a:pt x="115" y="258"/>
                  </a:lnTo>
                  <a:lnTo>
                    <a:pt x="111" y="267"/>
                  </a:lnTo>
                  <a:lnTo>
                    <a:pt x="112" y="278"/>
                  </a:lnTo>
                  <a:lnTo>
                    <a:pt x="105" y="281"/>
                  </a:lnTo>
                  <a:lnTo>
                    <a:pt x="101" y="283"/>
                  </a:lnTo>
                  <a:lnTo>
                    <a:pt x="98" y="275"/>
                  </a:lnTo>
                  <a:lnTo>
                    <a:pt x="94" y="277"/>
                  </a:lnTo>
                  <a:lnTo>
                    <a:pt x="91" y="277"/>
                  </a:lnTo>
                  <a:lnTo>
                    <a:pt x="88" y="282"/>
                  </a:lnTo>
                  <a:lnTo>
                    <a:pt x="75" y="282"/>
                  </a:lnTo>
                  <a:lnTo>
                    <a:pt x="70" y="279"/>
                  </a:lnTo>
                  <a:lnTo>
                    <a:pt x="68" y="281"/>
                  </a:lnTo>
                  <a:lnTo>
                    <a:pt x="63" y="276"/>
                  </a:lnTo>
                  <a:lnTo>
                    <a:pt x="64" y="270"/>
                  </a:lnTo>
                  <a:lnTo>
                    <a:pt x="62" y="267"/>
                  </a:lnTo>
                  <a:lnTo>
                    <a:pt x="58" y="270"/>
                  </a:lnTo>
                  <a:lnTo>
                    <a:pt x="59" y="263"/>
                  </a:lnTo>
                  <a:lnTo>
                    <a:pt x="62" y="258"/>
                  </a:lnTo>
                  <a:lnTo>
                    <a:pt x="55" y="250"/>
                  </a:lnTo>
                  <a:lnTo>
                    <a:pt x="54" y="245"/>
                  </a:lnTo>
                  <a:lnTo>
                    <a:pt x="50" y="241"/>
                  </a:lnTo>
                  <a:lnTo>
                    <a:pt x="47" y="240"/>
                  </a:lnTo>
                  <a:lnTo>
                    <a:pt x="43" y="243"/>
                  </a:lnTo>
                  <a:lnTo>
                    <a:pt x="37" y="246"/>
                  </a:lnTo>
                  <a:lnTo>
                    <a:pt x="32" y="250"/>
                  </a:lnTo>
                  <a:lnTo>
                    <a:pt x="26" y="248"/>
                  </a:lnTo>
                  <a:lnTo>
                    <a:pt x="21" y="243"/>
                  </a:lnTo>
                  <a:lnTo>
                    <a:pt x="18" y="243"/>
                  </a:lnTo>
                  <a:lnTo>
                    <a:pt x="14" y="245"/>
                  </a:lnTo>
                  <a:lnTo>
                    <a:pt x="11" y="245"/>
                  </a:lnTo>
                  <a:lnTo>
                    <a:pt x="10" y="238"/>
                  </a:lnTo>
                  <a:lnTo>
                    <a:pt x="11" y="233"/>
                  </a:lnTo>
                  <a:lnTo>
                    <a:pt x="10" y="225"/>
                  </a:lnTo>
                  <a:lnTo>
                    <a:pt x="4" y="220"/>
                  </a:lnTo>
                  <a:lnTo>
                    <a:pt x="1" y="209"/>
                  </a:lnTo>
                  <a:lnTo>
                    <a:pt x="0" y="197"/>
                  </a:lnTo>
                  <a:lnTo>
                    <a:pt x="6" y="193"/>
                  </a:lnTo>
                  <a:lnTo>
                    <a:pt x="9" y="182"/>
                  </a:lnTo>
                  <a:lnTo>
                    <a:pt x="14" y="182"/>
                  </a:lnTo>
                  <a:lnTo>
                    <a:pt x="25" y="187"/>
                  </a:lnTo>
                  <a:lnTo>
                    <a:pt x="35" y="184"/>
                  </a:lnTo>
                  <a:lnTo>
                    <a:pt x="41" y="184"/>
                  </a:lnTo>
                  <a:lnTo>
                    <a:pt x="44" y="181"/>
                  </a:lnTo>
                  <a:lnTo>
                    <a:pt x="110" y="180"/>
                  </a:lnTo>
                  <a:lnTo>
                    <a:pt x="114" y="167"/>
                  </a:lnTo>
                  <a:lnTo>
                    <a:pt x="111" y="164"/>
                  </a:lnTo>
                  <a:lnTo>
                    <a:pt x="104" y="82"/>
                  </a:lnTo>
                  <a:lnTo>
                    <a:pt x="97" y="0"/>
                  </a:lnTo>
                  <a:lnTo>
                    <a:pt x="122" y="0"/>
                  </a:lnTo>
                  <a:lnTo>
                    <a:pt x="177" y="41"/>
                  </a:lnTo>
                  <a:lnTo>
                    <a:pt x="232" y="83"/>
                  </a:lnTo>
                  <a:lnTo>
                    <a:pt x="236" y="92"/>
                  </a:lnTo>
                  <a:lnTo>
                    <a:pt x="246" y="97"/>
                  </a:lnTo>
                  <a:lnTo>
                    <a:pt x="255" y="101"/>
                  </a:lnTo>
                  <a:lnTo>
                    <a:pt x="255" y="113"/>
                  </a:lnTo>
                  <a:lnTo>
                    <a:pt x="273" y="110"/>
                  </a:lnTo>
                  <a:lnTo>
                    <a:pt x="273" y="11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49" name="Freeform 152">
              <a:extLst>
                <a:ext uri="{FF2B5EF4-FFF2-40B4-BE49-F238E27FC236}">
                  <a16:creationId xmlns:a16="http://schemas.microsoft.com/office/drawing/2014/main" id="{F8C03B4B-CF49-9D1A-851E-D4755600EC31}"/>
                </a:ext>
              </a:extLst>
            </p:cNvPr>
            <p:cNvSpPr>
              <a:spLocks/>
            </p:cNvSpPr>
            <p:nvPr/>
          </p:nvSpPr>
          <p:spPr bwMode="auto">
            <a:xfrm>
              <a:off x="8450797" y="3434950"/>
              <a:ext cx="269906" cy="642634"/>
            </a:xfrm>
            <a:custGeom>
              <a:avLst/>
              <a:gdLst>
                <a:gd name="T0" fmla="*/ 134 w 147"/>
                <a:gd name="T1" fmla="*/ 144 h 350"/>
                <a:gd name="T2" fmla="*/ 123 w 147"/>
                <a:gd name="T3" fmla="*/ 155 h 350"/>
                <a:gd name="T4" fmla="*/ 103 w 147"/>
                <a:gd name="T5" fmla="*/ 164 h 350"/>
                <a:gd name="T6" fmla="*/ 92 w 147"/>
                <a:gd name="T7" fmla="*/ 188 h 350"/>
                <a:gd name="T8" fmla="*/ 115 w 147"/>
                <a:gd name="T9" fmla="*/ 219 h 350"/>
                <a:gd name="T10" fmla="*/ 120 w 147"/>
                <a:gd name="T11" fmla="*/ 248 h 350"/>
                <a:gd name="T12" fmla="*/ 120 w 147"/>
                <a:gd name="T13" fmla="*/ 261 h 350"/>
                <a:gd name="T14" fmla="*/ 135 w 147"/>
                <a:gd name="T15" fmla="*/ 286 h 350"/>
                <a:gd name="T16" fmla="*/ 144 w 147"/>
                <a:gd name="T17" fmla="*/ 313 h 350"/>
                <a:gd name="T18" fmla="*/ 129 w 147"/>
                <a:gd name="T19" fmla="*/ 350 h 350"/>
                <a:gd name="T20" fmla="*/ 131 w 147"/>
                <a:gd name="T21" fmla="*/ 322 h 350"/>
                <a:gd name="T22" fmla="*/ 123 w 147"/>
                <a:gd name="T23" fmla="*/ 289 h 350"/>
                <a:gd name="T24" fmla="*/ 108 w 147"/>
                <a:gd name="T25" fmla="*/ 257 h 350"/>
                <a:gd name="T26" fmla="*/ 93 w 147"/>
                <a:gd name="T27" fmla="*/ 217 h 350"/>
                <a:gd name="T28" fmla="*/ 66 w 147"/>
                <a:gd name="T29" fmla="*/ 240 h 350"/>
                <a:gd name="T30" fmla="*/ 46 w 147"/>
                <a:gd name="T31" fmla="*/ 234 h 350"/>
                <a:gd name="T32" fmla="*/ 43 w 147"/>
                <a:gd name="T33" fmla="*/ 193 h 350"/>
                <a:gd name="T34" fmla="*/ 28 w 147"/>
                <a:gd name="T35" fmla="*/ 164 h 350"/>
                <a:gd name="T36" fmla="*/ 4 w 147"/>
                <a:gd name="T37" fmla="*/ 145 h 350"/>
                <a:gd name="T38" fmla="*/ 7 w 147"/>
                <a:gd name="T39" fmla="*/ 134 h 350"/>
                <a:gd name="T40" fmla="*/ 12 w 147"/>
                <a:gd name="T41" fmla="*/ 115 h 350"/>
                <a:gd name="T42" fmla="*/ 12 w 147"/>
                <a:gd name="T43" fmla="*/ 101 h 350"/>
                <a:gd name="T44" fmla="*/ 23 w 147"/>
                <a:gd name="T45" fmla="*/ 85 h 350"/>
                <a:gd name="T46" fmla="*/ 27 w 147"/>
                <a:gd name="T47" fmla="*/ 60 h 350"/>
                <a:gd name="T48" fmla="*/ 31 w 147"/>
                <a:gd name="T49" fmla="*/ 34 h 350"/>
                <a:gd name="T50" fmla="*/ 61 w 147"/>
                <a:gd name="T51" fmla="*/ 24 h 350"/>
                <a:gd name="T52" fmla="*/ 63 w 147"/>
                <a:gd name="T53" fmla="*/ 8 h 350"/>
                <a:gd name="T54" fmla="*/ 69 w 147"/>
                <a:gd name="T55" fmla="*/ 0 h 350"/>
                <a:gd name="T56" fmla="*/ 85 w 147"/>
                <a:gd name="T57" fmla="*/ 16 h 350"/>
                <a:gd name="T58" fmla="*/ 91 w 147"/>
                <a:gd name="T59" fmla="*/ 46 h 350"/>
                <a:gd name="T60" fmla="*/ 80 w 147"/>
                <a:gd name="T61" fmla="*/ 85 h 350"/>
                <a:gd name="T62" fmla="*/ 104 w 147"/>
                <a:gd name="T63" fmla="*/ 99 h 350"/>
                <a:gd name="T64" fmla="*/ 113 w 147"/>
                <a:gd name="T65" fmla="*/ 118 h 350"/>
                <a:gd name="T66" fmla="*/ 134 w 147"/>
                <a:gd name="T67" fmla="*/ 129 h 350"/>
                <a:gd name="T68" fmla="*/ 147 w 147"/>
                <a:gd name="T69" fmla="*/ 13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7" h="350">
                  <a:moveTo>
                    <a:pt x="147" y="131"/>
                  </a:moveTo>
                  <a:lnTo>
                    <a:pt x="134" y="144"/>
                  </a:lnTo>
                  <a:lnTo>
                    <a:pt x="132" y="151"/>
                  </a:lnTo>
                  <a:lnTo>
                    <a:pt x="123" y="155"/>
                  </a:lnTo>
                  <a:lnTo>
                    <a:pt x="115" y="163"/>
                  </a:lnTo>
                  <a:lnTo>
                    <a:pt x="103" y="164"/>
                  </a:lnTo>
                  <a:lnTo>
                    <a:pt x="99" y="185"/>
                  </a:lnTo>
                  <a:lnTo>
                    <a:pt x="92" y="188"/>
                  </a:lnTo>
                  <a:lnTo>
                    <a:pt x="103" y="205"/>
                  </a:lnTo>
                  <a:lnTo>
                    <a:pt x="115" y="219"/>
                  </a:lnTo>
                  <a:lnTo>
                    <a:pt x="123" y="231"/>
                  </a:lnTo>
                  <a:lnTo>
                    <a:pt x="120" y="248"/>
                  </a:lnTo>
                  <a:lnTo>
                    <a:pt x="114" y="251"/>
                  </a:lnTo>
                  <a:lnTo>
                    <a:pt x="120" y="261"/>
                  </a:lnTo>
                  <a:lnTo>
                    <a:pt x="132" y="276"/>
                  </a:lnTo>
                  <a:lnTo>
                    <a:pt x="135" y="286"/>
                  </a:lnTo>
                  <a:lnTo>
                    <a:pt x="136" y="295"/>
                  </a:lnTo>
                  <a:lnTo>
                    <a:pt x="144" y="313"/>
                  </a:lnTo>
                  <a:lnTo>
                    <a:pt x="136" y="331"/>
                  </a:lnTo>
                  <a:lnTo>
                    <a:pt x="129" y="350"/>
                  </a:lnTo>
                  <a:lnTo>
                    <a:pt x="127" y="336"/>
                  </a:lnTo>
                  <a:lnTo>
                    <a:pt x="131" y="322"/>
                  </a:lnTo>
                  <a:lnTo>
                    <a:pt x="124" y="310"/>
                  </a:lnTo>
                  <a:lnTo>
                    <a:pt x="123" y="289"/>
                  </a:lnTo>
                  <a:lnTo>
                    <a:pt x="116" y="280"/>
                  </a:lnTo>
                  <a:lnTo>
                    <a:pt x="108" y="257"/>
                  </a:lnTo>
                  <a:lnTo>
                    <a:pt x="102" y="233"/>
                  </a:lnTo>
                  <a:lnTo>
                    <a:pt x="93" y="217"/>
                  </a:lnTo>
                  <a:lnTo>
                    <a:pt x="83" y="227"/>
                  </a:lnTo>
                  <a:lnTo>
                    <a:pt x="66" y="240"/>
                  </a:lnTo>
                  <a:lnTo>
                    <a:pt x="57" y="239"/>
                  </a:lnTo>
                  <a:lnTo>
                    <a:pt x="46" y="234"/>
                  </a:lnTo>
                  <a:lnTo>
                    <a:pt x="49" y="211"/>
                  </a:lnTo>
                  <a:lnTo>
                    <a:pt x="43" y="193"/>
                  </a:lnTo>
                  <a:lnTo>
                    <a:pt x="27" y="171"/>
                  </a:lnTo>
                  <a:lnTo>
                    <a:pt x="28" y="164"/>
                  </a:lnTo>
                  <a:lnTo>
                    <a:pt x="17" y="161"/>
                  </a:lnTo>
                  <a:lnTo>
                    <a:pt x="4" y="145"/>
                  </a:lnTo>
                  <a:lnTo>
                    <a:pt x="0" y="131"/>
                  </a:lnTo>
                  <a:lnTo>
                    <a:pt x="7" y="134"/>
                  </a:lnTo>
                  <a:lnTo>
                    <a:pt x="5" y="120"/>
                  </a:lnTo>
                  <a:lnTo>
                    <a:pt x="12" y="115"/>
                  </a:lnTo>
                  <a:lnTo>
                    <a:pt x="9" y="107"/>
                  </a:lnTo>
                  <a:lnTo>
                    <a:pt x="12" y="101"/>
                  </a:lnTo>
                  <a:lnTo>
                    <a:pt x="10" y="81"/>
                  </a:lnTo>
                  <a:lnTo>
                    <a:pt x="23" y="85"/>
                  </a:lnTo>
                  <a:lnTo>
                    <a:pt x="29" y="70"/>
                  </a:lnTo>
                  <a:lnTo>
                    <a:pt x="27" y="60"/>
                  </a:lnTo>
                  <a:lnTo>
                    <a:pt x="33" y="45"/>
                  </a:lnTo>
                  <a:lnTo>
                    <a:pt x="31" y="34"/>
                  </a:lnTo>
                  <a:lnTo>
                    <a:pt x="49" y="20"/>
                  </a:lnTo>
                  <a:lnTo>
                    <a:pt x="61" y="24"/>
                  </a:lnTo>
                  <a:lnTo>
                    <a:pt x="57" y="12"/>
                  </a:lnTo>
                  <a:lnTo>
                    <a:pt x="63" y="8"/>
                  </a:lnTo>
                  <a:lnTo>
                    <a:pt x="60" y="2"/>
                  </a:lnTo>
                  <a:lnTo>
                    <a:pt x="69" y="0"/>
                  </a:lnTo>
                  <a:lnTo>
                    <a:pt x="77" y="11"/>
                  </a:lnTo>
                  <a:lnTo>
                    <a:pt x="85" y="16"/>
                  </a:lnTo>
                  <a:lnTo>
                    <a:pt x="89" y="30"/>
                  </a:lnTo>
                  <a:lnTo>
                    <a:pt x="91" y="46"/>
                  </a:lnTo>
                  <a:lnTo>
                    <a:pt x="79" y="62"/>
                  </a:lnTo>
                  <a:lnTo>
                    <a:pt x="80" y="85"/>
                  </a:lnTo>
                  <a:lnTo>
                    <a:pt x="97" y="81"/>
                  </a:lnTo>
                  <a:lnTo>
                    <a:pt x="104" y="99"/>
                  </a:lnTo>
                  <a:lnTo>
                    <a:pt x="115" y="103"/>
                  </a:lnTo>
                  <a:lnTo>
                    <a:pt x="113" y="118"/>
                  </a:lnTo>
                  <a:lnTo>
                    <a:pt x="126" y="125"/>
                  </a:lnTo>
                  <a:lnTo>
                    <a:pt x="134" y="129"/>
                  </a:lnTo>
                  <a:lnTo>
                    <a:pt x="146" y="123"/>
                  </a:lnTo>
                  <a:lnTo>
                    <a:pt x="147" y="131"/>
                  </a:lnTo>
                  <a:lnTo>
                    <a:pt x="147" y="13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50" name="Freeform 153">
              <a:extLst>
                <a:ext uri="{FF2B5EF4-FFF2-40B4-BE49-F238E27FC236}">
                  <a16:creationId xmlns:a16="http://schemas.microsoft.com/office/drawing/2014/main" id="{95BAED6A-2B44-1585-0AB8-32C4A3CD2554}"/>
                </a:ext>
              </a:extLst>
            </p:cNvPr>
            <p:cNvSpPr>
              <a:spLocks/>
            </p:cNvSpPr>
            <p:nvPr/>
          </p:nvSpPr>
          <p:spPr bwMode="auto">
            <a:xfrm>
              <a:off x="6181377" y="2906154"/>
              <a:ext cx="51410" cy="56919"/>
            </a:xfrm>
            <a:custGeom>
              <a:avLst/>
              <a:gdLst>
                <a:gd name="T0" fmla="*/ 27 w 28"/>
                <a:gd name="T1" fmla="*/ 14 h 31"/>
                <a:gd name="T2" fmla="*/ 25 w 28"/>
                <a:gd name="T3" fmla="*/ 17 h 31"/>
                <a:gd name="T4" fmla="*/ 21 w 28"/>
                <a:gd name="T5" fmla="*/ 19 h 31"/>
                <a:gd name="T6" fmla="*/ 19 w 28"/>
                <a:gd name="T7" fmla="*/ 16 h 31"/>
                <a:gd name="T8" fmla="*/ 13 w 28"/>
                <a:gd name="T9" fmla="*/ 25 h 31"/>
                <a:gd name="T10" fmla="*/ 15 w 28"/>
                <a:gd name="T11" fmla="*/ 31 h 31"/>
                <a:gd name="T12" fmla="*/ 12 w 28"/>
                <a:gd name="T13" fmla="*/ 30 h 31"/>
                <a:gd name="T14" fmla="*/ 7 w 28"/>
                <a:gd name="T15" fmla="*/ 23 h 31"/>
                <a:gd name="T16" fmla="*/ 0 w 28"/>
                <a:gd name="T17" fmla="*/ 19 h 31"/>
                <a:gd name="T18" fmla="*/ 2 w 28"/>
                <a:gd name="T19" fmla="*/ 17 h 31"/>
                <a:gd name="T20" fmla="*/ 3 w 28"/>
                <a:gd name="T21" fmla="*/ 6 h 31"/>
                <a:gd name="T22" fmla="*/ 7 w 28"/>
                <a:gd name="T23" fmla="*/ 2 h 31"/>
                <a:gd name="T24" fmla="*/ 10 w 28"/>
                <a:gd name="T25" fmla="*/ 0 h 31"/>
                <a:gd name="T26" fmla="*/ 14 w 28"/>
                <a:gd name="T27" fmla="*/ 3 h 31"/>
                <a:gd name="T28" fmla="*/ 17 w 28"/>
                <a:gd name="T29" fmla="*/ 6 h 31"/>
                <a:gd name="T30" fmla="*/ 22 w 28"/>
                <a:gd name="T31" fmla="*/ 8 h 31"/>
                <a:gd name="T32" fmla="*/ 28 w 28"/>
                <a:gd name="T33" fmla="*/ 12 h 31"/>
                <a:gd name="T34" fmla="*/ 27 w 28"/>
                <a:gd name="T35" fmla="*/ 14 h 31"/>
                <a:gd name="T36" fmla="*/ 27 w 28"/>
                <a:gd name="T3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31">
                  <a:moveTo>
                    <a:pt x="27" y="14"/>
                  </a:moveTo>
                  <a:lnTo>
                    <a:pt x="25" y="17"/>
                  </a:lnTo>
                  <a:lnTo>
                    <a:pt x="21" y="19"/>
                  </a:lnTo>
                  <a:lnTo>
                    <a:pt x="19" y="16"/>
                  </a:lnTo>
                  <a:lnTo>
                    <a:pt x="13" y="25"/>
                  </a:lnTo>
                  <a:lnTo>
                    <a:pt x="15" y="31"/>
                  </a:lnTo>
                  <a:lnTo>
                    <a:pt x="12" y="30"/>
                  </a:lnTo>
                  <a:lnTo>
                    <a:pt x="7" y="23"/>
                  </a:lnTo>
                  <a:lnTo>
                    <a:pt x="0" y="19"/>
                  </a:lnTo>
                  <a:lnTo>
                    <a:pt x="2" y="17"/>
                  </a:lnTo>
                  <a:lnTo>
                    <a:pt x="3" y="6"/>
                  </a:lnTo>
                  <a:lnTo>
                    <a:pt x="7" y="2"/>
                  </a:lnTo>
                  <a:lnTo>
                    <a:pt x="10" y="0"/>
                  </a:lnTo>
                  <a:lnTo>
                    <a:pt x="14" y="3"/>
                  </a:lnTo>
                  <a:lnTo>
                    <a:pt x="17" y="6"/>
                  </a:lnTo>
                  <a:lnTo>
                    <a:pt x="22" y="8"/>
                  </a:lnTo>
                  <a:lnTo>
                    <a:pt x="28" y="12"/>
                  </a:lnTo>
                  <a:lnTo>
                    <a:pt x="27" y="14"/>
                  </a:lnTo>
                  <a:lnTo>
                    <a:pt x="27" y="1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51" name="Freeform 154">
              <a:extLst>
                <a:ext uri="{FF2B5EF4-FFF2-40B4-BE49-F238E27FC236}">
                  <a16:creationId xmlns:a16="http://schemas.microsoft.com/office/drawing/2014/main" id="{291D1B19-3ED0-9D17-489A-97C0760256A0}"/>
                </a:ext>
              </a:extLst>
            </p:cNvPr>
            <p:cNvSpPr>
              <a:spLocks/>
            </p:cNvSpPr>
            <p:nvPr/>
          </p:nvSpPr>
          <p:spPr bwMode="auto">
            <a:xfrm>
              <a:off x="8022985" y="2616050"/>
              <a:ext cx="914378" cy="356203"/>
            </a:xfrm>
            <a:custGeom>
              <a:avLst/>
              <a:gdLst>
                <a:gd name="T0" fmla="*/ 237 w 498"/>
                <a:gd name="T1" fmla="*/ 32 h 194"/>
                <a:gd name="T2" fmla="*/ 270 w 498"/>
                <a:gd name="T3" fmla="*/ 33 h 194"/>
                <a:gd name="T4" fmla="*/ 304 w 498"/>
                <a:gd name="T5" fmla="*/ 51 h 194"/>
                <a:gd name="T6" fmla="*/ 338 w 498"/>
                <a:gd name="T7" fmla="*/ 54 h 194"/>
                <a:gd name="T8" fmla="*/ 366 w 498"/>
                <a:gd name="T9" fmla="*/ 46 h 194"/>
                <a:gd name="T10" fmla="*/ 389 w 498"/>
                <a:gd name="T11" fmla="*/ 35 h 194"/>
                <a:gd name="T12" fmla="*/ 417 w 498"/>
                <a:gd name="T13" fmla="*/ 40 h 194"/>
                <a:gd name="T14" fmla="*/ 420 w 498"/>
                <a:gd name="T15" fmla="*/ 72 h 194"/>
                <a:gd name="T16" fmla="*/ 435 w 498"/>
                <a:gd name="T17" fmla="*/ 77 h 194"/>
                <a:gd name="T18" fmla="*/ 459 w 498"/>
                <a:gd name="T19" fmla="*/ 73 h 194"/>
                <a:gd name="T20" fmla="*/ 496 w 498"/>
                <a:gd name="T21" fmla="*/ 92 h 194"/>
                <a:gd name="T22" fmla="*/ 484 w 498"/>
                <a:gd name="T23" fmla="*/ 97 h 194"/>
                <a:gd name="T24" fmla="*/ 457 w 498"/>
                <a:gd name="T25" fmla="*/ 104 h 194"/>
                <a:gd name="T26" fmla="*/ 434 w 498"/>
                <a:gd name="T27" fmla="*/ 124 h 194"/>
                <a:gd name="T28" fmla="*/ 407 w 498"/>
                <a:gd name="T29" fmla="*/ 130 h 194"/>
                <a:gd name="T30" fmla="*/ 396 w 498"/>
                <a:gd name="T31" fmla="*/ 140 h 194"/>
                <a:gd name="T32" fmla="*/ 410 w 498"/>
                <a:gd name="T33" fmla="*/ 154 h 194"/>
                <a:gd name="T34" fmla="*/ 398 w 498"/>
                <a:gd name="T35" fmla="*/ 171 h 194"/>
                <a:gd name="T36" fmla="*/ 361 w 498"/>
                <a:gd name="T37" fmla="*/ 177 h 194"/>
                <a:gd name="T38" fmla="*/ 326 w 498"/>
                <a:gd name="T39" fmla="*/ 194 h 194"/>
                <a:gd name="T40" fmla="*/ 298 w 498"/>
                <a:gd name="T41" fmla="*/ 189 h 194"/>
                <a:gd name="T42" fmla="*/ 253 w 498"/>
                <a:gd name="T43" fmla="*/ 175 h 194"/>
                <a:gd name="T44" fmla="*/ 201 w 498"/>
                <a:gd name="T45" fmla="*/ 172 h 194"/>
                <a:gd name="T46" fmla="*/ 171 w 498"/>
                <a:gd name="T47" fmla="*/ 162 h 194"/>
                <a:gd name="T48" fmla="*/ 146 w 498"/>
                <a:gd name="T49" fmla="*/ 143 h 194"/>
                <a:gd name="T50" fmla="*/ 101 w 498"/>
                <a:gd name="T51" fmla="*/ 129 h 194"/>
                <a:gd name="T52" fmla="*/ 73 w 498"/>
                <a:gd name="T53" fmla="*/ 117 h 194"/>
                <a:gd name="T54" fmla="*/ 51 w 498"/>
                <a:gd name="T55" fmla="*/ 80 h 194"/>
                <a:gd name="T56" fmla="*/ 10 w 498"/>
                <a:gd name="T57" fmla="*/ 63 h 194"/>
                <a:gd name="T58" fmla="*/ 14 w 498"/>
                <a:gd name="T59" fmla="*/ 47 h 194"/>
                <a:gd name="T60" fmla="*/ 51 w 498"/>
                <a:gd name="T61" fmla="*/ 23 h 194"/>
                <a:gd name="T62" fmla="*/ 82 w 498"/>
                <a:gd name="T63" fmla="*/ 29 h 194"/>
                <a:gd name="T64" fmla="*/ 112 w 498"/>
                <a:gd name="T65" fmla="*/ 38 h 194"/>
                <a:gd name="T66" fmla="*/ 142 w 498"/>
                <a:gd name="T67" fmla="*/ 30 h 194"/>
                <a:gd name="T68" fmla="*/ 134 w 498"/>
                <a:gd name="T69" fmla="*/ 0 h 194"/>
                <a:gd name="T70" fmla="*/ 170 w 498"/>
                <a:gd name="T71" fmla="*/ 10 h 194"/>
                <a:gd name="T72" fmla="*/ 200 w 498"/>
                <a:gd name="T73" fmla="*/ 29 h 194"/>
                <a:gd name="T74" fmla="*/ 225 w 498"/>
                <a:gd name="T75" fmla="*/ 3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194">
                  <a:moveTo>
                    <a:pt x="225" y="36"/>
                  </a:moveTo>
                  <a:lnTo>
                    <a:pt x="237" y="32"/>
                  </a:lnTo>
                  <a:lnTo>
                    <a:pt x="254" y="30"/>
                  </a:lnTo>
                  <a:lnTo>
                    <a:pt x="270" y="33"/>
                  </a:lnTo>
                  <a:lnTo>
                    <a:pt x="290" y="41"/>
                  </a:lnTo>
                  <a:lnTo>
                    <a:pt x="304" y="51"/>
                  </a:lnTo>
                  <a:lnTo>
                    <a:pt x="318" y="51"/>
                  </a:lnTo>
                  <a:lnTo>
                    <a:pt x="338" y="54"/>
                  </a:lnTo>
                  <a:lnTo>
                    <a:pt x="348" y="49"/>
                  </a:lnTo>
                  <a:lnTo>
                    <a:pt x="366" y="46"/>
                  </a:lnTo>
                  <a:lnTo>
                    <a:pt x="379" y="33"/>
                  </a:lnTo>
                  <a:lnTo>
                    <a:pt x="389" y="35"/>
                  </a:lnTo>
                  <a:lnTo>
                    <a:pt x="401" y="41"/>
                  </a:lnTo>
                  <a:lnTo>
                    <a:pt x="417" y="40"/>
                  </a:lnTo>
                  <a:lnTo>
                    <a:pt x="419" y="54"/>
                  </a:lnTo>
                  <a:lnTo>
                    <a:pt x="420" y="72"/>
                  </a:lnTo>
                  <a:lnTo>
                    <a:pt x="428" y="80"/>
                  </a:lnTo>
                  <a:lnTo>
                    <a:pt x="435" y="77"/>
                  </a:lnTo>
                  <a:lnTo>
                    <a:pt x="451" y="80"/>
                  </a:lnTo>
                  <a:lnTo>
                    <a:pt x="459" y="73"/>
                  </a:lnTo>
                  <a:lnTo>
                    <a:pt x="474" y="79"/>
                  </a:lnTo>
                  <a:lnTo>
                    <a:pt x="496" y="92"/>
                  </a:lnTo>
                  <a:lnTo>
                    <a:pt x="498" y="99"/>
                  </a:lnTo>
                  <a:lnTo>
                    <a:pt x="484" y="97"/>
                  </a:lnTo>
                  <a:lnTo>
                    <a:pt x="464" y="99"/>
                  </a:lnTo>
                  <a:lnTo>
                    <a:pt x="457" y="104"/>
                  </a:lnTo>
                  <a:lnTo>
                    <a:pt x="453" y="117"/>
                  </a:lnTo>
                  <a:lnTo>
                    <a:pt x="434" y="124"/>
                  </a:lnTo>
                  <a:lnTo>
                    <a:pt x="424" y="134"/>
                  </a:lnTo>
                  <a:lnTo>
                    <a:pt x="407" y="130"/>
                  </a:lnTo>
                  <a:lnTo>
                    <a:pt x="398" y="129"/>
                  </a:lnTo>
                  <a:lnTo>
                    <a:pt x="396" y="140"/>
                  </a:lnTo>
                  <a:lnTo>
                    <a:pt x="405" y="148"/>
                  </a:lnTo>
                  <a:lnTo>
                    <a:pt x="410" y="154"/>
                  </a:lnTo>
                  <a:lnTo>
                    <a:pt x="404" y="160"/>
                  </a:lnTo>
                  <a:lnTo>
                    <a:pt x="398" y="171"/>
                  </a:lnTo>
                  <a:lnTo>
                    <a:pt x="383" y="177"/>
                  </a:lnTo>
                  <a:lnTo>
                    <a:pt x="361" y="177"/>
                  </a:lnTo>
                  <a:lnTo>
                    <a:pt x="339" y="184"/>
                  </a:lnTo>
                  <a:lnTo>
                    <a:pt x="326" y="194"/>
                  </a:lnTo>
                  <a:lnTo>
                    <a:pt x="316" y="189"/>
                  </a:lnTo>
                  <a:lnTo>
                    <a:pt x="298" y="189"/>
                  </a:lnTo>
                  <a:lnTo>
                    <a:pt x="270" y="177"/>
                  </a:lnTo>
                  <a:lnTo>
                    <a:pt x="253" y="175"/>
                  </a:lnTo>
                  <a:lnTo>
                    <a:pt x="235" y="177"/>
                  </a:lnTo>
                  <a:lnTo>
                    <a:pt x="201" y="172"/>
                  </a:lnTo>
                  <a:lnTo>
                    <a:pt x="185" y="173"/>
                  </a:lnTo>
                  <a:lnTo>
                    <a:pt x="171" y="162"/>
                  </a:lnTo>
                  <a:lnTo>
                    <a:pt x="156" y="145"/>
                  </a:lnTo>
                  <a:lnTo>
                    <a:pt x="146" y="143"/>
                  </a:lnTo>
                  <a:lnTo>
                    <a:pt x="122" y="131"/>
                  </a:lnTo>
                  <a:lnTo>
                    <a:pt x="101" y="129"/>
                  </a:lnTo>
                  <a:lnTo>
                    <a:pt x="82" y="125"/>
                  </a:lnTo>
                  <a:lnTo>
                    <a:pt x="73" y="117"/>
                  </a:lnTo>
                  <a:lnTo>
                    <a:pt x="68" y="95"/>
                  </a:lnTo>
                  <a:lnTo>
                    <a:pt x="51" y="80"/>
                  </a:lnTo>
                  <a:lnTo>
                    <a:pt x="27" y="73"/>
                  </a:lnTo>
                  <a:lnTo>
                    <a:pt x="10" y="63"/>
                  </a:lnTo>
                  <a:lnTo>
                    <a:pt x="0" y="51"/>
                  </a:lnTo>
                  <a:lnTo>
                    <a:pt x="14" y="47"/>
                  </a:lnTo>
                  <a:lnTo>
                    <a:pt x="34" y="32"/>
                  </a:lnTo>
                  <a:lnTo>
                    <a:pt x="51" y="23"/>
                  </a:lnTo>
                  <a:lnTo>
                    <a:pt x="68" y="29"/>
                  </a:lnTo>
                  <a:lnTo>
                    <a:pt x="82" y="29"/>
                  </a:lnTo>
                  <a:lnTo>
                    <a:pt x="97" y="37"/>
                  </a:lnTo>
                  <a:lnTo>
                    <a:pt x="112" y="38"/>
                  </a:lnTo>
                  <a:lnTo>
                    <a:pt x="136" y="43"/>
                  </a:lnTo>
                  <a:lnTo>
                    <a:pt x="142" y="30"/>
                  </a:lnTo>
                  <a:lnTo>
                    <a:pt x="131" y="19"/>
                  </a:lnTo>
                  <a:lnTo>
                    <a:pt x="134" y="0"/>
                  </a:lnTo>
                  <a:lnTo>
                    <a:pt x="155" y="8"/>
                  </a:lnTo>
                  <a:lnTo>
                    <a:pt x="170" y="10"/>
                  </a:lnTo>
                  <a:lnTo>
                    <a:pt x="189" y="15"/>
                  </a:lnTo>
                  <a:lnTo>
                    <a:pt x="200" y="29"/>
                  </a:lnTo>
                  <a:lnTo>
                    <a:pt x="225" y="36"/>
                  </a:lnTo>
                  <a:lnTo>
                    <a:pt x="225" y="3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52" name="Freeform 155">
              <a:extLst>
                <a:ext uri="{FF2B5EF4-FFF2-40B4-BE49-F238E27FC236}">
                  <a16:creationId xmlns:a16="http://schemas.microsoft.com/office/drawing/2014/main" id="{4D583033-23EF-C48C-2E53-0C4A5C13B362}"/>
                </a:ext>
              </a:extLst>
            </p:cNvPr>
            <p:cNvSpPr>
              <a:spLocks/>
            </p:cNvSpPr>
            <p:nvPr/>
          </p:nvSpPr>
          <p:spPr bwMode="auto">
            <a:xfrm>
              <a:off x="6585319" y="4784485"/>
              <a:ext cx="323153" cy="574698"/>
            </a:xfrm>
            <a:custGeom>
              <a:avLst/>
              <a:gdLst>
                <a:gd name="T0" fmla="*/ 20 w 176"/>
                <a:gd name="T1" fmla="*/ 313 h 313"/>
                <a:gd name="T2" fmla="*/ 18 w 176"/>
                <a:gd name="T3" fmla="*/ 296 h 313"/>
                <a:gd name="T4" fmla="*/ 21 w 176"/>
                <a:gd name="T5" fmla="*/ 267 h 313"/>
                <a:gd name="T6" fmla="*/ 11 w 176"/>
                <a:gd name="T7" fmla="*/ 227 h 313"/>
                <a:gd name="T8" fmla="*/ 34 w 176"/>
                <a:gd name="T9" fmla="*/ 192 h 313"/>
                <a:gd name="T10" fmla="*/ 39 w 176"/>
                <a:gd name="T11" fmla="*/ 179 h 313"/>
                <a:gd name="T12" fmla="*/ 38 w 176"/>
                <a:gd name="T13" fmla="*/ 159 h 313"/>
                <a:gd name="T14" fmla="*/ 43 w 176"/>
                <a:gd name="T15" fmla="*/ 122 h 313"/>
                <a:gd name="T16" fmla="*/ 27 w 176"/>
                <a:gd name="T17" fmla="*/ 114 h 313"/>
                <a:gd name="T18" fmla="*/ 16 w 176"/>
                <a:gd name="T19" fmla="*/ 106 h 313"/>
                <a:gd name="T20" fmla="*/ 1 w 176"/>
                <a:gd name="T21" fmla="*/ 99 h 313"/>
                <a:gd name="T22" fmla="*/ 51 w 176"/>
                <a:gd name="T23" fmla="*/ 70 h 313"/>
                <a:gd name="T24" fmla="*/ 65 w 176"/>
                <a:gd name="T25" fmla="*/ 77 h 313"/>
                <a:gd name="T26" fmla="*/ 72 w 176"/>
                <a:gd name="T27" fmla="*/ 90 h 313"/>
                <a:gd name="T28" fmla="*/ 69 w 176"/>
                <a:gd name="T29" fmla="*/ 112 h 313"/>
                <a:gd name="T30" fmla="*/ 85 w 176"/>
                <a:gd name="T31" fmla="*/ 110 h 313"/>
                <a:gd name="T32" fmla="*/ 92 w 176"/>
                <a:gd name="T33" fmla="*/ 82 h 313"/>
                <a:gd name="T34" fmla="*/ 80 w 176"/>
                <a:gd name="T35" fmla="*/ 62 h 313"/>
                <a:gd name="T36" fmla="*/ 77 w 176"/>
                <a:gd name="T37" fmla="*/ 40 h 313"/>
                <a:gd name="T38" fmla="*/ 88 w 176"/>
                <a:gd name="T39" fmla="*/ 22 h 313"/>
                <a:gd name="T40" fmla="*/ 112 w 176"/>
                <a:gd name="T41" fmla="*/ 24 h 313"/>
                <a:gd name="T42" fmla="*/ 130 w 176"/>
                <a:gd name="T43" fmla="*/ 19 h 313"/>
                <a:gd name="T44" fmla="*/ 158 w 176"/>
                <a:gd name="T45" fmla="*/ 11 h 313"/>
                <a:gd name="T46" fmla="*/ 175 w 176"/>
                <a:gd name="T47" fmla="*/ 9 h 313"/>
                <a:gd name="T48" fmla="*/ 175 w 176"/>
                <a:gd name="T49" fmla="*/ 44 h 313"/>
                <a:gd name="T50" fmla="*/ 176 w 176"/>
                <a:gd name="T51" fmla="*/ 83 h 313"/>
                <a:gd name="T52" fmla="*/ 164 w 176"/>
                <a:gd name="T53" fmla="*/ 110 h 313"/>
                <a:gd name="T54" fmla="*/ 137 w 176"/>
                <a:gd name="T55" fmla="*/ 129 h 313"/>
                <a:gd name="T56" fmla="*/ 98 w 176"/>
                <a:gd name="T57" fmla="*/ 159 h 313"/>
                <a:gd name="T58" fmla="*/ 79 w 176"/>
                <a:gd name="T59" fmla="*/ 176 h 313"/>
                <a:gd name="T60" fmla="*/ 70 w 176"/>
                <a:gd name="T61" fmla="*/ 194 h 313"/>
                <a:gd name="T62" fmla="*/ 80 w 176"/>
                <a:gd name="T63" fmla="*/ 219 h 313"/>
                <a:gd name="T64" fmla="*/ 83 w 176"/>
                <a:gd name="T65" fmla="*/ 224 h 313"/>
                <a:gd name="T66" fmla="*/ 78 w 176"/>
                <a:gd name="T67" fmla="*/ 252 h 313"/>
                <a:gd name="T68" fmla="*/ 78 w 176"/>
                <a:gd name="T69" fmla="*/ 263 h 313"/>
                <a:gd name="T70" fmla="*/ 58 w 176"/>
                <a:gd name="T71" fmla="*/ 276 h 313"/>
                <a:gd name="T72" fmla="*/ 30 w 176"/>
                <a:gd name="T73" fmla="*/ 293 h 313"/>
                <a:gd name="T74" fmla="*/ 35 w 176"/>
                <a:gd name="T75" fmla="*/ 302 h 313"/>
                <a:gd name="T76" fmla="*/ 33 w 176"/>
                <a:gd name="T7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 h="313">
                  <a:moveTo>
                    <a:pt x="33" y="313"/>
                  </a:moveTo>
                  <a:lnTo>
                    <a:pt x="20" y="313"/>
                  </a:lnTo>
                  <a:lnTo>
                    <a:pt x="19" y="304"/>
                  </a:lnTo>
                  <a:lnTo>
                    <a:pt x="18" y="296"/>
                  </a:lnTo>
                  <a:lnTo>
                    <a:pt x="16" y="289"/>
                  </a:lnTo>
                  <a:lnTo>
                    <a:pt x="21" y="267"/>
                  </a:lnTo>
                  <a:lnTo>
                    <a:pt x="17" y="254"/>
                  </a:lnTo>
                  <a:lnTo>
                    <a:pt x="11" y="227"/>
                  </a:lnTo>
                  <a:lnTo>
                    <a:pt x="29" y="206"/>
                  </a:lnTo>
                  <a:lnTo>
                    <a:pt x="34" y="192"/>
                  </a:lnTo>
                  <a:lnTo>
                    <a:pt x="36" y="190"/>
                  </a:lnTo>
                  <a:lnTo>
                    <a:pt x="39" y="179"/>
                  </a:lnTo>
                  <a:lnTo>
                    <a:pt x="37" y="173"/>
                  </a:lnTo>
                  <a:lnTo>
                    <a:pt x="38" y="159"/>
                  </a:lnTo>
                  <a:lnTo>
                    <a:pt x="42" y="146"/>
                  </a:lnTo>
                  <a:lnTo>
                    <a:pt x="43" y="122"/>
                  </a:lnTo>
                  <a:lnTo>
                    <a:pt x="35" y="116"/>
                  </a:lnTo>
                  <a:lnTo>
                    <a:pt x="27" y="114"/>
                  </a:lnTo>
                  <a:lnTo>
                    <a:pt x="24" y="110"/>
                  </a:lnTo>
                  <a:lnTo>
                    <a:pt x="16" y="106"/>
                  </a:lnTo>
                  <a:lnTo>
                    <a:pt x="2" y="106"/>
                  </a:lnTo>
                  <a:lnTo>
                    <a:pt x="1" y="99"/>
                  </a:lnTo>
                  <a:lnTo>
                    <a:pt x="0" y="85"/>
                  </a:lnTo>
                  <a:lnTo>
                    <a:pt x="51" y="70"/>
                  </a:lnTo>
                  <a:lnTo>
                    <a:pt x="61" y="79"/>
                  </a:lnTo>
                  <a:lnTo>
                    <a:pt x="65" y="77"/>
                  </a:lnTo>
                  <a:lnTo>
                    <a:pt x="72" y="82"/>
                  </a:lnTo>
                  <a:lnTo>
                    <a:pt x="72" y="90"/>
                  </a:lnTo>
                  <a:lnTo>
                    <a:pt x="68" y="99"/>
                  </a:lnTo>
                  <a:lnTo>
                    <a:pt x="69" y="112"/>
                  </a:lnTo>
                  <a:lnTo>
                    <a:pt x="79" y="124"/>
                  </a:lnTo>
                  <a:lnTo>
                    <a:pt x="85" y="110"/>
                  </a:lnTo>
                  <a:lnTo>
                    <a:pt x="93" y="107"/>
                  </a:lnTo>
                  <a:lnTo>
                    <a:pt x="92" y="82"/>
                  </a:lnTo>
                  <a:lnTo>
                    <a:pt x="85" y="68"/>
                  </a:lnTo>
                  <a:lnTo>
                    <a:pt x="80" y="62"/>
                  </a:lnTo>
                  <a:lnTo>
                    <a:pt x="78" y="62"/>
                  </a:lnTo>
                  <a:lnTo>
                    <a:pt x="77" y="40"/>
                  </a:lnTo>
                  <a:lnTo>
                    <a:pt x="81" y="22"/>
                  </a:lnTo>
                  <a:lnTo>
                    <a:pt x="88" y="22"/>
                  </a:lnTo>
                  <a:lnTo>
                    <a:pt x="107" y="27"/>
                  </a:lnTo>
                  <a:lnTo>
                    <a:pt x="112" y="24"/>
                  </a:lnTo>
                  <a:lnTo>
                    <a:pt x="124" y="24"/>
                  </a:lnTo>
                  <a:lnTo>
                    <a:pt x="130" y="19"/>
                  </a:lnTo>
                  <a:lnTo>
                    <a:pt x="140" y="19"/>
                  </a:lnTo>
                  <a:lnTo>
                    <a:pt x="158" y="11"/>
                  </a:lnTo>
                  <a:lnTo>
                    <a:pt x="172" y="0"/>
                  </a:lnTo>
                  <a:lnTo>
                    <a:pt x="175" y="9"/>
                  </a:lnTo>
                  <a:lnTo>
                    <a:pt x="173" y="27"/>
                  </a:lnTo>
                  <a:lnTo>
                    <a:pt x="175" y="44"/>
                  </a:lnTo>
                  <a:lnTo>
                    <a:pt x="174" y="74"/>
                  </a:lnTo>
                  <a:lnTo>
                    <a:pt x="176" y="83"/>
                  </a:lnTo>
                  <a:lnTo>
                    <a:pt x="171" y="97"/>
                  </a:lnTo>
                  <a:lnTo>
                    <a:pt x="164" y="110"/>
                  </a:lnTo>
                  <a:lnTo>
                    <a:pt x="152" y="122"/>
                  </a:lnTo>
                  <a:lnTo>
                    <a:pt x="137" y="129"/>
                  </a:lnTo>
                  <a:lnTo>
                    <a:pt x="118" y="139"/>
                  </a:lnTo>
                  <a:lnTo>
                    <a:pt x="98" y="159"/>
                  </a:lnTo>
                  <a:lnTo>
                    <a:pt x="92" y="162"/>
                  </a:lnTo>
                  <a:lnTo>
                    <a:pt x="79" y="176"/>
                  </a:lnTo>
                  <a:lnTo>
                    <a:pt x="73" y="180"/>
                  </a:lnTo>
                  <a:lnTo>
                    <a:pt x="70" y="194"/>
                  </a:lnTo>
                  <a:lnTo>
                    <a:pt x="77" y="208"/>
                  </a:lnTo>
                  <a:lnTo>
                    <a:pt x="80" y="219"/>
                  </a:lnTo>
                  <a:lnTo>
                    <a:pt x="80" y="225"/>
                  </a:lnTo>
                  <a:lnTo>
                    <a:pt x="83" y="224"/>
                  </a:lnTo>
                  <a:lnTo>
                    <a:pt x="81" y="243"/>
                  </a:lnTo>
                  <a:lnTo>
                    <a:pt x="78" y="252"/>
                  </a:lnTo>
                  <a:lnTo>
                    <a:pt x="81" y="255"/>
                  </a:lnTo>
                  <a:lnTo>
                    <a:pt x="78" y="263"/>
                  </a:lnTo>
                  <a:lnTo>
                    <a:pt x="72" y="270"/>
                  </a:lnTo>
                  <a:lnTo>
                    <a:pt x="58" y="276"/>
                  </a:lnTo>
                  <a:lnTo>
                    <a:pt x="37" y="286"/>
                  </a:lnTo>
                  <a:lnTo>
                    <a:pt x="30" y="293"/>
                  </a:lnTo>
                  <a:lnTo>
                    <a:pt x="30" y="301"/>
                  </a:lnTo>
                  <a:lnTo>
                    <a:pt x="35" y="302"/>
                  </a:lnTo>
                  <a:lnTo>
                    <a:pt x="33" y="313"/>
                  </a:lnTo>
                  <a:lnTo>
                    <a:pt x="33" y="31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53" name="Freeform 156">
              <a:extLst>
                <a:ext uri="{FF2B5EF4-FFF2-40B4-BE49-F238E27FC236}">
                  <a16:creationId xmlns:a16="http://schemas.microsoft.com/office/drawing/2014/main" id="{5A7D98B3-8EC2-48BE-BDCA-D1BC13E4F7D5}"/>
                </a:ext>
              </a:extLst>
            </p:cNvPr>
            <p:cNvSpPr>
              <a:spLocks/>
            </p:cNvSpPr>
            <p:nvPr/>
          </p:nvSpPr>
          <p:spPr bwMode="auto">
            <a:xfrm>
              <a:off x="5147653" y="3467999"/>
              <a:ext cx="369056" cy="446171"/>
            </a:xfrm>
            <a:custGeom>
              <a:avLst/>
              <a:gdLst>
                <a:gd name="T0" fmla="*/ 201 w 201"/>
                <a:gd name="T1" fmla="*/ 46 h 243"/>
                <a:gd name="T2" fmla="*/ 176 w 201"/>
                <a:gd name="T3" fmla="*/ 46 h 243"/>
                <a:gd name="T4" fmla="*/ 183 w 201"/>
                <a:gd name="T5" fmla="*/ 128 h 243"/>
                <a:gd name="T6" fmla="*/ 190 w 201"/>
                <a:gd name="T7" fmla="*/ 210 h 243"/>
                <a:gd name="T8" fmla="*/ 193 w 201"/>
                <a:gd name="T9" fmla="*/ 213 h 243"/>
                <a:gd name="T10" fmla="*/ 189 w 201"/>
                <a:gd name="T11" fmla="*/ 226 h 243"/>
                <a:gd name="T12" fmla="*/ 123 w 201"/>
                <a:gd name="T13" fmla="*/ 227 h 243"/>
                <a:gd name="T14" fmla="*/ 120 w 201"/>
                <a:gd name="T15" fmla="*/ 230 h 243"/>
                <a:gd name="T16" fmla="*/ 114 w 201"/>
                <a:gd name="T17" fmla="*/ 230 h 243"/>
                <a:gd name="T18" fmla="*/ 104 w 201"/>
                <a:gd name="T19" fmla="*/ 233 h 243"/>
                <a:gd name="T20" fmla="*/ 93 w 201"/>
                <a:gd name="T21" fmla="*/ 228 h 243"/>
                <a:gd name="T22" fmla="*/ 88 w 201"/>
                <a:gd name="T23" fmla="*/ 228 h 243"/>
                <a:gd name="T24" fmla="*/ 85 w 201"/>
                <a:gd name="T25" fmla="*/ 239 h 243"/>
                <a:gd name="T26" fmla="*/ 79 w 201"/>
                <a:gd name="T27" fmla="*/ 243 h 243"/>
                <a:gd name="T28" fmla="*/ 69 w 201"/>
                <a:gd name="T29" fmla="*/ 230 h 243"/>
                <a:gd name="T30" fmla="*/ 58 w 201"/>
                <a:gd name="T31" fmla="*/ 216 h 243"/>
                <a:gd name="T32" fmla="*/ 48 w 201"/>
                <a:gd name="T33" fmla="*/ 210 h 243"/>
                <a:gd name="T34" fmla="*/ 40 w 201"/>
                <a:gd name="T35" fmla="*/ 205 h 243"/>
                <a:gd name="T36" fmla="*/ 30 w 201"/>
                <a:gd name="T37" fmla="*/ 205 h 243"/>
                <a:gd name="T38" fmla="*/ 22 w 201"/>
                <a:gd name="T39" fmla="*/ 210 h 243"/>
                <a:gd name="T40" fmla="*/ 14 w 201"/>
                <a:gd name="T41" fmla="*/ 208 h 243"/>
                <a:gd name="T42" fmla="*/ 8 w 201"/>
                <a:gd name="T43" fmla="*/ 214 h 243"/>
                <a:gd name="T44" fmla="*/ 7 w 201"/>
                <a:gd name="T45" fmla="*/ 204 h 243"/>
                <a:gd name="T46" fmla="*/ 12 w 201"/>
                <a:gd name="T47" fmla="*/ 194 h 243"/>
                <a:gd name="T48" fmla="*/ 14 w 201"/>
                <a:gd name="T49" fmla="*/ 176 h 243"/>
                <a:gd name="T50" fmla="*/ 13 w 201"/>
                <a:gd name="T51" fmla="*/ 158 h 243"/>
                <a:gd name="T52" fmla="*/ 11 w 201"/>
                <a:gd name="T53" fmla="*/ 148 h 243"/>
                <a:gd name="T54" fmla="*/ 13 w 201"/>
                <a:gd name="T55" fmla="*/ 139 h 243"/>
                <a:gd name="T56" fmla="*/ 9 w 201"/>
                <a:gd name="T57" fmla="*/ 130 h 243"/>
                <a:gd name="T58" fmla="*/ 0 w 201"/>
                <a:gd name="T59" fmla="*/ 122 h 243"/>
                <a:gd name="T60" fmla="*/ 4 w 201"/>
                <a:gd name="T61" fmla="*/ 116 h 243"/>
                <a:gd name="T62" fmla="*/ 69 w 201"/>
                <a:gd name="T63" fmla="*/ 116 h 243"/>
                <a:gd name="T64" fmla="*/ 66 w 201"/>
                <a:gd name="T65" fmla="*/ 87 h 243"/>
                <a:gd name="T66" fmla="*/ 70 w 201"/>
                <a:gd name="T67" fmla="*/ 78 h 243"/>
                <a:gd name="T68" fmla="*/ 86 w 201"/>
                <a:gd name="T69" fmla="*/ 76 h 243"/>
                <a:gd name="T70" fmla="*/ 86 w 201"/>
                <a:gd name="T71" fmla="*/ 27 h 243"/>
                <a:gd name="T72" fmla="*/ 140 w 201"/>
                <a:gd name="T73" fmla="*/ 29 h 243"/>
                <a:gd name="T74" fmla="*/ 140 w 201"/>
                <a:gd name="T75" fmla="*/ 0 h 243"/>
                <a:gd name="T76" fmla="*/ 201 w 201"/>
                <a:gd name="T77" fmla="*/ 46 h 243"/>
                <a:gd name="T78" fmla="*/ 201 w 201"/>
                <a:gd name="T79" fmla="*/ 4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1" h="243">
                  <a:moveTo>
                    <a:pt x="201" y="46"/>
                  </a:moveTo>
                  <a:lnTo>
                    <a:pt x="176" y="46"/>
                  </a:lnTo>
                  <a:lnTo>
                    <a:pt x="183" y="128"/>
                  </a:lnTo>
                  <a:lnTo>
                    <a:pt x="190" y="210"/>
                  </a:lnTo>
                  <a:lnTo>
                    <a:pt x="193" y="213"/>
                  </a:lnTo>
                  <a:lnTo>
                    <a:pt x="189" y="226"/>
                  </a:lnTo>
                  <a:lnTo>
                    <a:pt x="123" y="227"/>
                  </a:lnTo>
                  <a:lnTo>
                    <a:pt x="120" y="230"/>
                  </a:lnTo>
                  <a:lnTo>
                    <a:pt x="114" y="230"/>
                  </a:lnTo>
                  <a:lnTo>
                    <a:pt x="104" y="233"/>
                  </a:lnTo>
                  <a:lnTo>
                    <a:pt x="93" y="228"/>
                  </a:lnTo>
                  <a:lnTo>
                    <a:pt x="88" y="228"/>
                  </a:lnTo>
                  <a:lnTo>
                    <a:pt x="85" y="239"/>
                  </a:lnTo>
                  <a:lnTo>
                    <a:pt x="79" y="243"/>
                  </a:lnTo>
                  <a:lnTo>
                    <a:pt x="69" y="230"/>
                  </a:lnTo>
                  <a:lnTo>
                    <a:pt x="58" y="216"/>
                  </a:lnTo>
                  <a:lnTo>
                    <a:pt x="48" y="210"/>
                  </a:lnTo>
                  <a:lnTo>
                    <a:pt x="40" y="205"/>
                  </a:lnTo>
                  <a:lnTo>
                    <a:pt x="30" y="205"/>
                  </a:lnTo>
                  <a:lnTo>
                    <a:pt x="22" y="210"/>
                  </a:lnTo>
                  <a:lnTo>
                    <a:pt x="14" y="208"/>
                  </a:lnTo>
                  <a:lnTo>
                    <a:pt x="8" y="214"/>
                  </a:lnTo>
                  <a:lnTo>
                    <a:pt x="7" y="204"/>
                  </a:lnTo>
                  <a:lnTo>
                    <a:pt x="12" y="194"/>
                  </a:lnTo>
                  <a:lnTo>
                    <a:pt x="14" y="176"/>
                  </a:lnTo>
                  <a:lnTo>
                    <a:pt x="13" y="158"/>
                  </a:lnTo>
                  <a:lnTo>
                    <a:pt x="11" y="148"/>
                  </a:lnTo>
                  <a:lnTo>
                    <a:pt x="13" y="139"/>
                  </a:lnTo>
                  <a:lnTo>
                    <a:pt x="9" y="130"/>
                  </a:lnTo>
                  <a:lnTo>
                    <a:pt x="0" y="122"/>
                  </a:lnTo>
                  <a:lnTo>
                    <a:pt x="4" y="116"/>
                  </a:lnTo>
                  <a:lnTo>
                    <a:pt x="69" y="116"/>
                  </a:lnTo>
                  <a:lnTo>
                    <a:pt x="66" y="87"/>
                  </a:lnTo>
                  <a:lnTo>
                    <a:pt x="70" y="78"/>
                  </a:lnTo>
                  <a:lnTo>
                    <a:pt x="86" y="76"/>
                  </a:lnTo>
                  <a:lnTo>
                    <a:pt x="86" y="27"/>
                  </a:lnTo>
                  <a:lnTo>
                    <a:pt x="140" y="29"/>
                  </a:lnTo>
                  <a:lnTo>
                    <a:pt x="140" y="0"/>
                  </a:lnTo>
                  <a:lnTo>
                    <a:pt x="201" y="46"/>
                  </a:lnTo>
                  <a:lnTo>
                    <a:pt x="201" y="4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54" name="Freeform 157">
              <a:extLst>
                <a:ext uri="{FF2B5EF4-FFF2-40B4-BE49-F238E27FC236}">
                  <a16:creationId xmlns:a16="http://schemas.microsoft.com/office/drawing/2014/main" id="{E30F9B70-3959-D8B3-9684-84BBCD578324}"/>
                </a:ext>
              </a:extLst>
            </p:cNvPr>
            <p:cNvSpPr>
              <a:spLocks/>
            </p:cNvSpPr>
            <p:nvPr/>
          </p:nvSpPr>
          <p:spPr bwMode="auto">
            <a:xfrm>
              <a:off x="6662435" y="4745926"/>
              <a:ext cx="93640" cy="266234"/>
            </a:xfrm>
            <a:custGeom>
              <a:avLst/>
              <a:gdLst>
                <a:gd name="T0" fmla="*/ 36 w 51"/>
                <a:gd name="T1" fmla="*/ 83 h 145"/>
                <a:gd name="T2" fmla="*/ 38 w 51"/>
                <a:gd name="T3" fmla="*/ 83 h 145"/>
                <a:gd name="T4" fmla="*/ 43 w 51"/>
                <a:gd name="T5" fmla="*/ 89 h 145"/>
                <a:gd name="T6" fmla="*/ 50 w 51"/>
                <a:gd name="T7" fmla="*/ 103 h 145"/>
                <a:gd name="T8" fmla="*/ 51 w 51"/>
                <a:gd name="T9" fmla="*/ 128 h 145"/>
                <a:gd name="T10" fmla="*/ 43 w 51"/>
                <a:gd name="T11" fmla="*/ 131 h 145"/>
                <a:gd name="T12" fmla="*/ 37 w 51"/>
                <a:gd name="T13" fmla="*/ 145 h 145"/>
                <a:gd name="T14" fmla="*/ 27 w 51"/>
                <a:gd name="T15" fmla="*/ 133 h 145"/>
                <a:gd name="T16" fmla="*/ 26 w 51"/>
                <a:gd name="T17" fmla="*/ 120 h 145"/>
                <a:gd name="T18" fmla="*/ 30 w 51"/>
                <a:gd name="T19" fmla="*/ 111 h 145"/>
                <a:gd name="T20" fmla="*/ 30 w 51"/>
                <a:gd name="T21" fmla="*/ 103 h 145"/>
                <a:gd name="T22" fmla="*/ 23 w 51"/>
                <a:gd name="T23" fmla="*/ 98 h 145"/>
                <a:gd name="T24" fmla="*/ 19 w 51"/>
                <a:gd name="T25" fmla="*/ 100 h 145"/>
                <a:gd name="T26" fmla="*/ 9 w 51"/>
                <a:gd name="T27" fmla="*/ 91 h 145"/>
                <a:gd name="T28" fmla="*/ 0 w 51"/>
                <a:gd name="T29" fmla="*/ 86 h 145"/>
                <a:gd name="T30" fmla="*/ 6 w 51"/>
                <a:gd name="T31" fmla="*/ 68 h 145"/>
                <a:gd name="T32" fmla="*/ 12 w 51"/>
                <a:gd name="T33" fmla="*/ 62 h 145"/>
                <a:gd name="T34" fmla="*/ 9 w 51"/>
                <a:gd name="T35" fmla="*/ 45 h 145"/>
                <a:gd name="T36" fmla="*/ 13 w 51"/>
                <a:gd name="T37" fmla="*/ 30 h 145"/>
                <a:gd name="T38" fmla="*/ 16 w 51"/>
                <a:gd name="T39" fmla="*/ 25 h 145"/>
                <a:gd name="T40" fmla="*/ 12 w 51"/>
                <a:gd name="T41" fmla="*/ 9 h 145"/>
                <a:gd name="T42" fmla="*/ 5 w 51"/>
                <a:gd name="T43" fmla="*/ 0 h 145"/>
                <a:gd name="T44" fmla="*/ 21 w 51"/>
                <a:gd name="T45" fmla="*/ 4 h 145"/>
                <a:gd name="T46" fmla="*/ 24 w 51"/>
                <a:gd name="T47" fmla="*/ 9 h 145"/>
                <a:gd name="T48" fmla="*/ 23 w 51"/>
                <a:gd name="T49" fmla="*/ 11 h 145"/>
                <a:gd name="T50" fmla="*/ 28 w 51"/>
                <a:gd name="T51" fmla="*/ 24 h 145"/>
                <a:gd name="T52" fmla="*/ 29 w 51"/>
                <a:gd name="T53" fmla="*/ 46 h 145"/>
                <a:gd name="T54" fmla="*/ 24 w 51"/>
                <a:gd name="T55" fmla="*/ 57 h 145"/>
                <a:gd name="T56" fmla="*/ 28 w 51"/>
                <a:gd name="T57" fmla="*/ 71 h 145"/>
                <a:gd name="T58" fmla="*/ 28 w 51"/>
                <a:gd name="T59" fmla="*/ 80 h 145"/>
                <a:gd name="T60" fmla="*/ 31 w 51"/>
                <a:gd name="T61" fmla="*/ 85 h 145"/>
                <a:gd name="T62" fmla="*/ 31 w 51"/>
                <a:gd name="T63" fmla="*/ 92 h 145"/>
                <a:gd name="T64" fmla="*/ 34 w 51"/>
                <a:gd name="T65" fmla="*/ 97 h 145"/>
                <a:gd name="T66" fmla="*/ 37 w 51"/>
                <a:gd name="T67" fmla="*/ 91 h 145"/>
                <a:gd name="T68" fmla="*/ 42 w 51"/>
                <a:gd name="T69" fmla="*/ 99 h 145"/>
                <a:gd name="T70" fmla="*/ 43 w 51"/>
                <a:gd name="T71" fmla="*/ 97 h 145"/>
                <a:gd name="T72" fmla="*/ 40 w 51"/>
                <a:gd name="T73" fmla="*/ 86 h 145"/>
                <a:gd name="T74" fmla="*/ 37 w 51"/>
                <a:gd name="T75" fmla="*/ 85 h 145"/>
                <a:gd name="T76" fmla="*/ 36 w 51"/>
                <a:gd name="T77" fmla="*/ 83 h 145"/>
                <a:gd name="T78" fmla="*/ 36 w 51"/>
                <a:gd name="T79" fmla="*/ 8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145">
                  <a:moveTo>
                    <a:pt x="36" y="83"/>
                  </a:moveTo>
                  <a:lnTo>
                    <a:pt x="38" y="83"/>
                  </a:lnTo>
                  <a:lnTo>
                    <a:pt x="43" y="89"/>
                  </a:lnTo>
                  <a:lnTo>
                    <a:pt x="50" y="103"/>
                  </a:lnTo>
                  <a:lnTo>
                    <a:pt x="51" y="128"/>
                  </a:lnTo>
                  <a:lnTo>
                    <a:pt x="43" y="131"/>
                  </a:lnTo>
                  <a:lnTo>
                    <a:pt x="37" y="145"/>
                  </a:lnTo>
                  <a:lnTo>
                    <a:pt x="27" y="133"/>
                  </a:lnTo>
                  <a:lnTo>
                    <a:pt x="26" y="120"/>
                  </a:lnTo>
                  <a:lnTo>
                    <a:pt x="30" y="111"/>
                  </a:lnTo>
                  <a:lnTo>
                    <a:pt x="30" y="103"/>
                  </a:lnTo>
                  <a:lnTo>
                    <a:pt x="23" y="98"/>
                  </a:lnTo>
                  <a:lnTo>
                    <a:pt x="19" y="100"/>
                  </a:lnTo>
                  <a:lnTo>
                    <a:pt x="9" y="91"/>
                  </a:lnTo>
                  <a:lnTo>
                    <a:pt x="0" y="86"/>
                  </a:lnTo>
                  <a:lnTo>
                    <a:pt x="6" y="68"/>
                  </a:lnTo>
                  <a:lnTo>
                    <a:pt x="12" y="62"/>
                  </a:lnTo>
                  <a:lnTo>
                    <a:pt x="9" y="45"/>
                  </a:lnTo>
                  <a:lnTo>
                    <a:pt x="13" y="30"/>
                  </a:lnTo>
                  <a:lnTo>
                    <a:pt x="16" y="25"/>
                  </a:lnTo>
                  <a:lnTo>
                    <a:pt x="12" y="9"/>
                  </a:lnTo>
                  <a:lnTo>
                    <a:pt x="5" y="0"/>
                  </a:lnTo>
                  <a:lnTo>
                    <a:pt x="21" y="4"/>
                  </a:lnTo>
                  <a:lnTo>
                    <a:pt x="24" y="9"/>
                  </a:lnTo>
                  <a:lnTo>
                    <a:pt x="23" y="11"/>
                  </a:lnTo>
                  <a:lnTo>
                    <a:pt x="28" y="24"/>
                  </a:lnTo>
                  <a:lnTo>
                    <a:pt x="29" y="46"/>
                  </a:lnTo>
                  <a:lnTo>
                    <a:pt x="24" y="57"/>
                  </a:lnTo>
                  <a:lnTo>
                    <a:pt x="28" y="71"/>
                  </a:lnTo>
                  <a:lnTo>
                    <a:pt x="28" y="80"/>
                  </a:lnTo>
                  <a:lnTo>
                    <a:pt x="31" y="85"/>
                  </a:lnTo>
                  <a:lnTo>
                    <a:pt x="31" y="92"/>
                  </a:lnTo>
                  <a:lnTo>
                    <a:pt x="34" y="97"/>
                  </a:lnTo>
                  <a:lnTo>
                    <a:pt x="37" y="91"/>
                  </a:lnTo>
                  <a:lnTo>
                    <a:pt x="42" y="99"/>
                  </a:lnTo>
                  <a:lnTo>
                    <a:pt x="43" y="97"/>
                  </a:lnTo>
                  <a:lnTo>
                    <a:pt x="40" y="86"/>
                  </a:lnTo>
                  <a:lnTo>
                    <a:pt x="37" y="85"/>
                  </a:lnTo>
                  <a:lnTo>
                    <a:pt x="36" y="83"/>
                  </a:lnTo>
                  <a:lnTo>
                    <a:pt x="36" y="8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55" name="Freeform 158">
              <a:extLst>
                <a:ext uri="{FF2B5EF4-FFF2-40B4-BE49-F238E27FC236}">
                  <a16:creationId xmlns:a16="http://schemas.microsoft.com/office/drawing/2014/main" id="{4605B57E-96B1-8438-6F73-98C5A6CBE635}"/>
                </a:ext>
              </a:extLst>
            </p:cNvPr>
            <p:cNvSpPr>
              <a:spLocks/>
            </p:cNvSpPr>
            <p:nvPr/>
          </p:nvSpPr>
          <p:spPr bwMode="auto">
            <a:xfrm>
              <a:off x="8742737" y="4193260"/>
              <a:ext cx="134035" cy="189118"/>
            </a:xfrm>
            <a:custGeom>
              <a:avLst/>
              <a:gdLst>
                <a:gd name="T0" fmla="*/ 35 w 73"/>
                <a:gd name="T1" fmla="*/ 8 h 103"/>
                <a:gd name="T2" fmla="*/ 39 w 73"/>
                <a:gd name="T3" fmla="*/ 9 h 103"/>
                <a:gd name="T4" fmla="*/ 49 w 73"/>
                <a:gd name="T5" fmla="*/ 21 h 103"/>
                <a:gd name="T6" fmla="*/ 57 w 73"/>
                <a:gd name="T7" fmla="*/ 34 h 103"/>
                <a:gd name="T8" fmla="*/ 58 w 73"/>
                <a:gd name="T9" fmla="*/ 47 h 103"/>
                <a:gd name="T10" fmla="*/ 57 w 73"/>
                <a:gd name="T11" fmla="*/ 55 h 103"/>
                <a:gd name="T12" fmla="*/ 59 w 73"/>
                <a:gd name="T13" fmla="*/ 61 h 103"/>
                <a:gd name="T14" fmla="*/ 61 w 73"/>
                <a:gd name="T15" fmla="*/ 73 h 103"/>
                <a:gd name="T16" fmla="*/ 67 w 73"/>
                <a:gd name="T17" fmla="*/ 78 h 103"/>
                <a:gd name="T18" fmla="*/ 73 w 73"/>
                <a:gd name="T19" fmla="*/ 95 h 103"/>
                <a:gd name="T20" fmla="*/ 73 w 73"/>
                <a:gd name="T21" fmla="*/ 101 h 103"/>
                <a:gd name="T22" fmla="*/ 61 w 73"/>
                <a:gd name="T23" fmla="*/ 103 h 103"/>
                <a:gd name="T24" fmla="*/ 45 w 73"/>
                <a:gd name="T25" fmla="*/ 89 h 103"/>
                <a:gd name="T26" fmla="*/ 25 w 73"/>
                <a:gd name="T27" fmla="*/ 73 h 103"/>
                <a:gd name="T28" fmla="*/ 23 w 73"/>
                <a:gd name="T29" fmla="*/ 64 h 103"/>
                <a:gd name="T30" fmla="*/ 12 w 73"/>
                <a:gd name="T31" fmla="*/ 51 h 103"/>
                <a:gd name="T32" fmla="*/ 10 w 73"/>
                <a:gd name="T33" fmla="*/ 35 h 103"/>
                <a:gd name="T34" fmla="*/ 3 w 73"/>
                <a:gd name="T35" fmla="*/ 25 h 103"/>
                <a:gd name="T36" fmla="*/ 4 w 73"/>
                <a:gd name="T37" fmla="*/ 11 h 103"/>
                <a:gd name="T38" fmla="*/ 0 w 73"/>
                <a:gd name="T39" fmla="*/ 3 h 103"/>
                <a:gd name="T40" fmla="*/ 3 w 73"/>
                <a:gd name="T41" fmla="*/ 0 h 103"/>
                <a:gd name="T42" fmla="*/ 17 w 73"/>
                <a:gd name="T43" fmla="*/ 8 h 103"/>
                <a:gd name="T44" fmla="*/ 19 w 73"/>
                <a:gd name="T45" fmla="*/ 18 h 103"/>
                <a:gd name="T46" fmla="*/ 30 w 73"/>
                <a:gd name="T47" fmla="*/ 15 h 103"/>
                <a:gd name="T48" fmla="*/ 35 w 73"/>
                <a:gd name="T49" fmla="*/ 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103">
                  <a:moveTo>
                    <a:pt x="35" y="8"/>
                  </a:moveTo>
                  <a:lnTo>
                    <a:pt x="39" y="9"/>
                  </a:lnTo>
                  <a:lnTo>
                    <a:pt x="49" y="21"/>
                  </a:lnTo>
                  <a:lnTo>
                    <a:pt x="57" y="34"/>
                  </a:lnTo>
                  <a:lnTo>
                    <a:pt x="58" y="47"/>
                  </a:lnTo>
                  <a:lnTo>
                    <a:pt x="57" y="55"/>
                  </a:lnTo>
                  <a:lnTo>
                    <a:pt x="59" y="61"/>
                  </a:lnTo>
                  <a:lnTo>
                    <a:pt x="61" y="73"/>
                  </a:lnTo>
                  <a:lnTo>
                    <a:pt x="67" y="78"/>
                  </a:lnTo>
                  <a:lnTo>
                    <a:pt x="73" y="95"/>
                  </a:lnTo>
                  <a:lnTo>
                    <a:pt x="73" y="101"/>
                  </a:lnTo>
                  <a:lnTo>
                    <a:pt x="61" y="103"/>
                  </a:lnTo>
                  <a:lnTo>
                    <a:pt x="45" y="89"/>
                  </a:lnTo>
                  <a:lnTo>
                    <a:pt x="25" y="73"/>
                  </a:lnTo>
                  <a:lnTo>
                    <a:pt x="23" y="64"/>
                  </a:lnTo>
                  <a:lnTo>
                    <a:pt x="12" y="51"/>
                  </a:lnTo>
                  <a:lnTo>
                    <a:pt x="10" y="35"/>
                  </a:lnTo>
                  <a:lnTo>
                    <a:pt x="3" y="25"/>
                  </a:lnTo>
                  <a:lnTo>
                    <a:pt x="4" y="11"/>
                  </a:lnTo>
                  <a:lnTo>
                    <a:pt x="0" y="3"/>
                  </a:lnTo>
                  <a:lnTo>
                    <a:pt x="3" y="0"/>
                  </a:lnTo>
                  <a:lnTo>
                    <a:pt x="17" y="8"/>
                  </a:lnTo>
                  <a:lnTo>
                    <a:pt x="19" y="18"/>
                  </a:lnTo>
                  <a:lnTo>
                    <a:pt x="30" y="15"/>
                  </a:lnTo>
                  <a:lnTo>
                    <a:pt x="35" y="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56" name="Freeform 159">
              <a:extLst>
                <a:ext uri="{FF2B5EF4-FFF2-40B4-BE49-F238E27FC236}">
                  <a16:creationId xmlns:a16="http://schemas.microsoft.com/office/drawing/2014/main" id="{3E206071-1D99-E06E-E36C-CD8168305948}"/>
                </a:ext>
              </a:extLst>
            </p:cNvPr>
            <p:cNvSpPr>
              <a:spLocks/>
            </p:cNvSpPr>
            <p:nvPr/>
          </p:nvSpPr>
          <p:spPr bwMode="auto">
            <a:xfrm>
              <a:off x="9043857" y="4182243"/>
              <a:ext cx="288267" cy="216660"/>
            </a:xfrm>
            <a:custGeom>
              <a:avLst/>
              <a:gdLst>
                <a:gd name="T0" fmla="*/ 136 w 157"/>
                <a:gd name="T1" fmla="*/ 53 h 118"/>
                <a:gd name="T2" fmla="*/ 122 w 157"/>
                <a:gd name="T3" fmla="*/ 50 h 118"/>
                <a:gd name="T4" fmla="*/ 102 w 157"/>
                <a:gd name="T5" fmla="*/ 50 h 118"/>
                <a:gd name="T6" fmla="*/ 98 w 157"/>
                <a:gd name="T7" fmla="*/ 72 h 118"/>
                <a:gd name="T8" fmla="*/ 91 w 157"/>
                <a:gd name="T9" fmla="*/ 78 h 118"/>
                <a:gd name="T10" fmla="*/ 84 w 157"/>
                <a:gd name="T11" fmla="*/ 104 h 118"/>
                <a:gd name="T12" fmla="*/ 70 w 157"/>
                <a:gd name="T13" fmla="*/ 109 h 118"/>
                <a:gd name="T14" fmla="*/ 54 w 157"/>
                <a:gd name="T15" fmla="*/ 104 h 118"/>
                <a:gd name="T16" fmla="*/ 46 w 157"/>
                <a:gd name="T17" fmla="*/ 105 h 118"/>
                <a:gd name="T18" fmla="*/ 37 w 157"/>
                <a:gd name="T19" fmla="*/ 115 h 118"/>
                <a:gd name="T20" fmla="*/ 25 w 157"/>
                <a:gd name="T21" fmla="*/ 113 h 118"/>
                <a:gd name="T22" fmla="*/ 15 w 157"/>
                <a:gd name="T23" fmla="*/ 118 h 118"/>
                <a:gd name="T24" fmla="*/ 3 w 157"/>
                <a:gd name="T25" fmla="*/ 107 h 118"/>
                <a:gd name="T26" fmla="*/ 0 w 157"/>
                <a:gd name="T27" fmla="*/ 94 h 118"/>
                <a:gd name="T28" fmla="*/ 13 w 157"/>
                <a:gd name="T29" fmla="*/ 100 h 118"/>
                <a:gd name="T30" fmla="*/ 25 w 157"/>
                <a:gd name="T31" fmla="*/ 97 h 118"/>
                <a:gd name="T32" fmla="*/ 28 w 157"/>
                <a:gd name="T33" fmla="*/ 81 h 118"/>
                <a:gd name="T34" fmla="*/ 36 w 157"/>
                <a:gd name="T35" fmla="*/ 77 h 118"/>
                <a:gd name="T36" fmla="*/ 56 w 157"/>
                <a:gd name="T37" fmla="*/ 73 h 118"/>
                <a:gd name="T38" fmla="*/ 67 w 157"/>
                <a:gd name="T39" fmla="*/ 58 h 118"/>
                <a:gd name="T40" fmla="*/ 74 w 157"/>
                <a:gd name="T41" fmla="*/ 46 h 118"/>
                <a:gd name="T42" fmla="*/ 83 w 157"/>
                <a:gd name="T43" fmla="*/ 55 h 118"/>
                <a:gd name="T44" fmla="*/ 86 w 157"/>
                <a:gd name="T45" fmla="*/ 50 h 118"/>
                <a:gd name="T46" fmla="*/ 94 w 157"/>
                <a:gd name="T47" fmla="*/ 50 h 118"/>
                <a:gd name="T48" fmla="*/ 94 w 157"/>
                <a:gd name="T49" fmla="*/ 38 h 118"/>
                <a:gd name="T50" fmla="*/ 95 w 157"/>
                <a:gd name="T51" fmla="*/ 28 h 118"/>
                <a:gd name="T52" fmla="*/ 107 w 157"/>
                <a:gd name="T53" fmla="*/ 15 h 118"/>
                <a:gd name="T54" fmla="*/ 114 w 157"/>
                <a:gd name="T55" fmla="*/ 1 h 118"/>
                <a:gd name="T56" fmla="*/ 122 w 157"/>
                <a:gd name="T57" fmla="*/ 0 h 118"/>
                <a:gd name="T58" fmla="*/ 131 w 157"/>
                <a:gd name="T59" fmla="*/ 10 h 118"/>
                <a:gd name="T60" fmla="*/ 132 w 157"/>
                <a:gd name="T61" fmla="*/ 18 h 118"/>
                <a:gd name="T62" fmla="*/ 143 w 157"/>
                <a:gd name="T63" fmla="*/ 24 h 118"/>
                <a:gd name="T64" fmla="*/ 157 w 157"/>
                <a:gd name="T65" fmla="*/ 29 h 118"/>
                <a:gd name="T66" fmla="*/ 156 w 157"/>
                <a:gd name="T67" fmla="*/ 36 h 118"/>
                <a:gd name="T68" fmla="*/ 145 w 157"/>
                <a:gd name="T69" fmla="*/ 38 h 118"/>
                <a:gd name="T70" fmla="*/ 148 w 157"/>
                <a:gd name="T71" fmla="*/ 47 h 118"/>
                <a:gd name="T72" fmla="*/ 136 w 157"/>
                <a:gd name="T73" fmla="*/ 5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18">
                  <a:moveTo>
                    <a:pt x="136" y="53"/>
                  </a:moveTo>
                  <a:lnTo>
                    <a:pt x="122" y="50"/>
                  </a:lnTo>
                  <a:lnTo>
                    <a:pt x="102" y="50"/>
                  </a:lnTo>
                  <a:lnTo>
                    <a:pt x="98" y="72"/>
                  </a:lnTo>
                  <a:lnTo>
                    <a:pt x="91" y="78"/>
                  </a:lnTo>
                  <a:lnTo>
                    <a:pt x="84" y="104"/>
                  </a:lnTo>
                  <a:lnTo>
                    <a:pt x="70" y="109"/>
                  </a:lnTo>
                  <a:lnTo>
                    <a:pt x="54" y="104"/>
                  </a:lnTo>
                  <a:lnTo>
                    <a:pt x="46" y="105"/>
                  </a:lnTo>
                  <a:lnTo>
                    <a:pt x="37" y="115"/>
                  </a:lnTo>
                  <a:lnTo>
                    <a:pt x="25" y="113"/>
                  </a:lnTo>
                  <a:lnTo>
                    <a:pt x="15" y="118"/>
                  </a:lnTo>
                  <a:lnTo>
                    <a:pt x="3" y="107"/>
                  </a:lnTo>
                  <a:lnTo>
                    <a:pt x="0" y="94"/>
                  </a:lnTo>
                  <a:lnTo>
                    <a:pt x="13" y="100"/>
                  </a:lnTo>
                  <a:lnTo>
                    <a:pt x="25" y="97"/>
                  </a:lnTo>
                  <a:lnTo>
                    <a:pt x="28" y="81"/>
                  </a:lnTo>
                  <a:lnTo>
                    <a:pt x="36" y="77"/>
                  </a:lnTo>
                  <a:lnTo>
                    <a:pt x="56" y="73"/>
                  </a:lnTo>
                  <a:lnTo>
                    <a:pt x="67" y="58"/>
                  </a:lnTo>
                  <a:lnTo>
                    <a:pt x="74" y="46"/>
                  </a:lnTo>
                  <a:lnTo>
                    <a:pt x="83" y="55"/>
                  </a:lnTo>
                  <a:lnTo>
                    <a:pt x="86" y="50"/>
                  </a:lnTo>
                  <a:lnTo>
                    <a:pt x="94" y="50"/>
                  </a:lnTo>
                  <a:lnTo>
                    <a:pt x="94" y="38"/>
                  </a:lnTo>
                  <a:lnTo>
                    <a:pt x="95" y="28"/>
                  </a:lnTo>
                  <a:lnTo>
                    <a:pt x="107" y="15"/>
                  </a:lnTo>
                  <a:lnTo>
                    <a:pt x="114" y="1"/>
                  </a:lnTo>
                  <a:lnTo>
                    <a:pt x="122" y="0"/>
                  </a:lnTo>
                  <a:lnTo>
                    <a:pt x="131" y="10"/>
                  </a:lnTo>
                  <a:lnTo>
                    <a:pt x="132" y="18"/>
                  </a:lnTo>
                  <a:lnTo>
                    <a:pt x="143" y="24"/>
                  </a:lnTo>
                  <a:lnTo>
                    <a:pt x="157" y="29"/>
                  </a:lnTo>
                  <a:lnTo>
                    <a:pt x="156" y="36"/>
                  </a:lnTo>
                  <a:lnTo>
                    <a:pt x="145" y="38"/>
                  </a:lnTo>
                  <a:lnTo>
                    <a:pt x="148" y="47"/>
                  </a:lnTo>
                  <a:lnTo>
                    <a:pt x="136" y="5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57" name="Freeform 160">
              <a:extLst>
                <a:ext uri="{FF2B5EF4-FFF2-40B4-BE49-F238E27FC236}">
                  <a16:creationId xmlns:a16="http://schemas.microsoft.com/office/drawing/2014/main" id="{7A2DADA3-EF20-145B-E315-754BD06BC8FF}"/>
                </a:ext>
              </a:extLst>
            </p:cNvPr>
            <p:cNvSpPr>
              <a:spLocks/>
            </p:cNvSpPr>
            <p:nvPr/>
          </p:nvSpPr>
          <p:spPr bwMode="auto">
            <a:xfrm>
              <a:off x="6021637" y="5015833"/>
              <a:ext cx="403942" cy="422303"/>
            </a:xfrm>
            <a:custGeom>
              <a:avLst/>
              <a:gdLst>
                <a:gd name="T0" fmla="*/ 190 w 220"/>
                <a:gd name="T1" fmla="*/ 11 h 230"/>
                <a:gd name="T2" fmla="*/ 203 w 220"/>
                <a:gd name="T3" fmla="*/ 7 h 230"/>
                <a:gd name="T4" fmla="*/ 214 w 220"/>
                <a:gd name="T5" fmla="*/ 8 h 230"/>
                <a:gd name="T6" fmla="*/ 220 w 220"/>
                <a:gd name="T7" fmla="*/ 13 h 230"/>
                <a:gd name="T8" fmla="*/ 220 w 220"/>
                <a:gd name="T9" fmla="*/ 14 h 230"/>
                <a:gd name="T10" fmla="*/ 211 w 220"/>
                <a:gd name="T11" fmla="*/ 18 h 230"/>
                <a:gd name="T12" fmla="*/ 206 w 220"/>
                <a:gd name="T13" fmla="*/ 18 h 230"/>
                <a:gd name="T14" fmla="*/ 195 w 220"/>
                <a:gd name="T15" fmla="*/ 26 h 230"/>
                <a:gd name="T16" fmla="*/ 189 w 220"/>
                <a:gd name="T17" fmla="*/ 18 h 230"/>
                <a:gd name="T18" fmla="*/ 163 w 220"/>
                <a:gd name="T19" fmla="*/ 24 h 230"/>
                <a:gd name="T20" fmla="*/ 151 w 220"/>
                <a:gd name="T21" fmla="*/ 25 h 230"/>
                <a:gd name="T22" fmla="*/ 149 w 220"/>
                <a:gd name="T23" fmla="*/ 93 h 230"/>
                <a:gd name="T24" fmla="*/ 132 w 220"/>
                <a:gd name="T25" fmla="*/ 93 h 230"/>
                <a:gd name="T26" fmla="*/ 131 w 220"/>
                <a:gd name="T27" fmla="*/ 149 h 230"/>
                <a:gd name="T28" fmla="*/ 127 w 220"/>
                <a:gd name="T29" fmla="*/ 219 h 230"/>
                <a:gd name="T30" fmla="*/ 112 w 220"/>
                <a:gd name="T31" fmla="*/ 229 h 230"/>
                <a:gd name="T32" fmla="*/ 104 w 220"/>
                <a:gd name="T33" fmla="*/ 230 h 230"/>
                <a:gd name="T34" fmla="*/ 94 w 220"/>
                <a:gd name="T35" fmla="*/ 227 h 230"/>
                <a:gd name="T36" fmla="*/ 86 w 220"/>
                <a:gd name="T37" fmla="*/ 225 h 230"/>
                <a:gd name="T38" fmla="*/ 84 w 220"/>
                <a:gd name="T39" fmla="*/ 218 h 230"/>
                <a:gd name="T40" fmla="*/ 78 w 220"/>
                <a:gd name="T41" fmla="*/ 212 h 230"/>
                <a:gd name="T42" fmla="*/ 70 w 220"/>
                <a:gd name="T43" fmla="*/ 221 h 230"/>
                <a:gd name="T44" fmla="*/ 58 w 220"/>
                <a:gd name="T45" fmla="*/ 207 h 230"/>
                <a:gd name="T46" fmla="*/ 52 w 220"/>
                <a:gd name="T47" fmla="*/ 193 h 230"/>
                <a:gd name="T48" fmla="*/ 49 w 220"/>
                <a:gd name="T49" fmla="*/ 175 h 230"/>
                <a:gd name="T50" fmla="*/ 46 w 220"/>
                <a:gd name="T51" fmla="*/ 161 h 230"/>
                <a:gd name="T52" fmla="*/ 41 w 220"/>
                <a:gd name="T53" fmla="*/ 132 h 230"/>
                <a:gd name="T54" fmla="*/ 41 w 220"/>
                <a:gd name="T55" fmla="*/ 109 h 230"/>
                <a:gd name="T56" fmla="*/ 40 w 220"/>
                <a:gd name="T57" fmla="*/ 98 h 230"/>
                <a:gd name="T58" fmla="*/ 34 w 220"/>
                <a:gd name="T59" fmla="*/ 90 h 230"/>
                <a:gd name="T60" fmla="*/ 25 w 220"/>
                <a:gd name="T61" fmla="*/ 75 h 230"/>
                <a:gd name="T62" fmla="*/ 17 w 220"/>
                <a:gd name="T63" fmla="*/ 52 h 230"/>
                <a:gd name="T64" fmla="*/ 14 w 220"/>
                <a:gd name="T65" fmla="*/ 40 h 230"/>
                <a:gd name="T66" fmla="*/ 0 w 220"/>
                <a:gd name="T67" fmla="*/ 21 h 230"/>
                <a:gd name="T68" fmla="*/ 0 w 220"/>
                <a:gd name="T69" fmla="*/ 7 h 230"/>
                <a:gd name="T70" fmla="*/ 8 w 220"/>
                <a:gd name="T71" fmla="*/ 4 h 230"/>
                <a:gd name="T72" fmla="*/ 17 w 220"/>
                <a:gd name="T73" fmla="*/ 0 h 230"/>
                <a:gd name="T74" fmla="*/ 29 w 220"/>
                <a:gd name="T75" fmla="*/ 1 h 230"/>
                <a:gd name="T76" fmla="*/ 38 w 220"/>
                <a:gd name="T77" fmla="*/ 10 h 230"/>
                <a:gd name="T78" fmla="*/ 40 w 220"/>
                <a:gd name="T79" fmla="*/ 8 h 230"/>
                <a:gd name="T80" fmla="*/ 108 w 220"/>
                <a:gd name="T81" fmla="*/ 7 h 230"/>
                <a:gd name="T82" fmla="*/ 119 w 220"/>
                <a:gd name="T83" fmla="*/ 16 h 230"/>
                <a:gd name="T84" fmla="*/ 159 w 220"/>
                <a:gd name="T85" fmla="*/ 19 h 230"/>
                <a:gd name="T86" fmla="*/ 190 w 220"/>
                <a:gd name="T87" fmla="*/ 11 h 230"/>
                <a:gd name="T88" fmla="*/ 190 w 220"/>
                <a:gd name="T89" fmla="*/ 1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0" h="230">
                  <a:moveTo>
                    <a:pt x="190" y="11"/>
                  </a:moveTo>
                  <a:lnTo>
                    <a:pt x="203" y="7"/>
                  </a:lnTo>
                  <a:lnTo>
                    <a:pt x="214" y="8"/>
                  </a:lnTo>
                  <a:lnTo>
                    <a:pt x="220" y="13"/>
                  </a:lnTo>
                  <a:lnTo>
                    <a:pt x="220" y="14"/>
                  </a:lnTo>
                  <a:lnTo>
                    <a:pt x="211" y="18"/>
                  </a:lnTo>
                  <a:lnTo>
                    <a:pt x="206" y="18"/>
                  </a:lnTo>
                  <a:lnTo>
                    <a:pt x="195" y="26"/>
                  </a:lnTo>
                  <a:lnTo>
                    <a:pt x="189" y="18"/>
                  </a:lnTo>
                  <a:lnTo>
                    <a:pt x="163" y="24"/>
                  </a:lnTo>
                  <a:lnTo>
                    <a:pt x="151" y="25"/>
                  </a:lnTo>
                  <a:lnTo>
                    <a:pt x="149" y="93"/>
                  </a:lnTo>
                  <a:lnTo>
                    <a:pt x="132" y="93"/>
                  </a:lnTo>
                  <a:lnTo>
                    <a:pt x="131" y="149"/>
                  </a:lnTo>
                  <a:lnTo>
                    <a:pt x="127" y="219"/>
                  </a:lnTo>
                  <a:lnTo>
                    <a:pt x="112" y="229"/>
                  </a:lnTo>
                  <a:lnTo>
                    <a:pt x="104" y="230"/>
                  </a:lnTo>
                  <a:lnTo>
                    <a:pt x="94" y="227"/>
                  </a:lnTo>
                  <a:lnTo>
                    <a:pt x="86" y="225"/>
                  </a:lnTo>
                  <a:lnTo>
                    <a:pt x="84" y="218"/>
                  </a:lnTo>
                  <a:lnTo>
                    <a:pt x="78" y="212"/>
                  </a:lnTo>
                  <a:lnTo>
                    <a:pt x="70" y="221"/>
                  </a:lnTo>
                  <a:lnTo>
                    <a:pt x="58" y="207"/>
                  </a:lnTo>
                  <a:lnTo>
                    <a:pt x="52" y="193"/>
                  </a:lnTo>
                  <a:lnTo>
                    <a:pt x="49" y="175"/>
                  </a:lnTo>
                  <a:lnTo>
                    <a:pt x="46" y="161"/>
                  </a:lnTo>
                  <a:lnTo>
                    <a:pt x="41" y="132"/>
                  </a:lnTo>
                  <a:lnTo>
                    <a:pt x="41" y="109"/>
                  </a:lnTo>
                  <a:lnTo>
                    <a:pt x="40" y="98"/>
                  </a:lnTo>
                  <a:lnTo>
                    <a:pt x="34" y="90"/>
                  </a:lnTo>
                  <a:lnTo>
                    <a:pt x="25" y="75"/>
                  </a:lnTo>
                  <a:lnTo>
                    <a:pt x="17" y="52"/>
                  </a:lnTo>
                  <a:lnTo>
                    <a:pt x="14" y="40"/>
                  </a:lnTo>
                  <a:lnTo>
                    <a:pt x="0" y="21"/>
                  </a:lnTo>
                  <a:lnTo>
                    <a:pt x="0" y="7"/>
                  </a:lnTo>
                  <a:lnTo>
                    <a:pt x="8" y="4"/>
                  </a:lnTo>
                  <a:lnTo>
                    <a:pt x="17" y="0"/>
                  </a:lnTo>
                  <a:lnTo>
                    <a:pt x="29" y="1"/>
                  </a:lnTo>
                  <a:lnTo>
                    <a:pt x="38" y="10"/>
                  </a:lnTo>
                  <a:lnTo>
                    <a:pt x="40" y="8"/>
                  </a:lnTo>
                  <a:lnTo>
                    <a:pt x="108" y="7"/>
                  </a:lnTo>
                  <a:lnTo>
                    <a:pt x="119" y="16"/>
                  </a:lnTo>
                  <a:lnTo>
                    <a:pt x="159" y="19"/>
                  </a:lnTo>
                  <a:lnTo>
                    <a:pt x="190" y="11"/>
                  </a:lnTo>
                  <a:lnTo>
                    <a:pt x="190" y="1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58" name="Freeform 161">
              <a:extLst>
                <a:ext uri="{FF2B5EF4-FFF2-40B4-BE49-F238E27FC236}">
                  <a16:creationId xmlns:a16="http://schemas.microsoft.com/office/drawing/2014/main" id="{54B7A49B-3F28-B97C-D559-3F7694EDAF8F}"/>
                </a:ext>
              </a:extLst>
            </p:cNvPr>
            <p:cNvSpPr>
              <a:spLocks/>
            </p:cNvSpPr>
            <p:nvPr/>
          </p:nvSpPr>
          <p:spPr bwMode="auto">
            <a:xfrm>
              <a:off x="5672779" y="3603872"/>
              <a:ext cx="473713" cy="413122"/>
            </a:xfrm>
            <a:custGeom>
              <a:avLst/>
              <a:gdLst>
                <a:gd name="T0" fmla="*/ 239 w 258"/>
                <a:gd name="T1" fmla="*/ 12 h 225"/>
                <a:gd name="T2" fmla="*/ 244 w 258"/>
                <a:gd name="T3" fmla="*/ 42 h 225"/>
                <a:gd name="T4" fmla="*/ 250 w 258"/>
                <a:gd name="T5" fmla="*/ 47 h 225"/>
                <a:gd name="T6" fmla="*/ 250 w 258"/>
                <a:gd name="T7" fmla="*/ 53 h 225"/>
                <a:gd name="T8" fmla="*/ 258 w 258"/>
                <a:gd name="T9" fmla="*/ 59 h 225"/>
                <a:gd name="T10" fmla="*/ 254 w 258"/>
                <a:gd name="T11" fmla="*/ 68 h 225"/>
                <a:gd name="T12" fmla="*/ 249 w 258"/>
                <a:gd name="T13" fmla="*/ 106 h 225"/>
                <a:gd name="T14" fmla="*/ 248 w 258"/>
                <a:gd name="T15" fmla="*/ 131 h 225"/>
                <a:gd name="T16" fmla="*/ 227 w 258"/>
                <a:gd name="T17" fmla="*/ 148 h 225"/>
                <a:gd name="T18" fmla="*/ 221 w 258"/>
                <a:gd name="T19" fmla="*/ 173 h 225"/>
                <a:gd name="T20" fmla="*/ 227 w 258"/>
                <a:gd name="T21" fmla="*/ 181 h 225"/>
                <a:gd name="T22" fmla="*/ 227 w 258"/>
                <a:gd name="T23" fmla="*/ 193 h 225"/>
                <a:gd name="T24" fmla="*/ 239 w 258"/>
                <a:gd name="T25" fmla="*/ 193 h 225"/>
                <a:gd name="T26" fmla="*/ 237 w 258"/>
                <a:gd name="T27" fmla="*/ 202 h 225"/>
                <a:gd name="T28" fmla="*/ 233 w 258"/>
                <a:gd name="T29" fmla="*/ 203 h 225"/>
                <a:gd name="T30" fmla="*/ 232 w 258"/>
                <a:gd name="T31" fmla="*/ 210 h 225"/>
                <a:gd name="T32" fmla="*/ 229 w 258"/>
                <a:gd name="T33" fmla="*/ 210 h 225"/>
                <a:gd name="T34" fmla="*/ 217 w 258"/>
                <a:gd name="T35" fmla="*/ 189 h 225"/>
                <a:gd name="T36" fmla="*/ 213 w 258"/>
                <a:gd name="T37" fmla="*/ 188 h 225"/>
                <a:gd name="T38" fmla="*/ 200 w 258"/>
                <a:gd name="T39" fmla="*/ 199 h 225"/>
                <a:gd name="T40" fmla="*/ 188 w 258"/>
                <a:gd name="T41" fmla="*/ 193 h 225"/>
                <a:gd name="T42" fmla="*/ 179 w 258"/>
                <a:gd name="T43" fmla="*/ 193 h 225"/>
                <a:gd name="T44" fmla="*/ 173 w 258"/>
                <a:gd name="T45" fmla="*/ 195 h 225"/>
                <a:gd name="T46" fmla="*/ 164 w 258"/>
                <a:gd name="T47" fmla="*/ 194 h 225"/>
                <a:gd name="T48" fmla="*/ 154 w 258"/>
                <a:gd name="T49" fmla="*/ 202 h 225"/>
                <a:gd name="T50" fmla="*/ 145 w 258"/>
                <a:gd name="T51" fmla="*/ 203 h 225"/>
                <a:gd name="T52" fmla="*/ 125 w 258"/>
                <a:gd name="T53" fmla="*/ 193 h 225"/>
                <a:gd name="T54" fmla="*/ 117 w 258"/>
                <a:gd name="T55" fmla="*/ 198 h 225"/>
                <a:gd name="T56" fmla="*/ 109 w 258"/>
                <a:gd name="T57" fmla="*/ 197 h 225"/>
                <a:gd name="T58" fmla="*/ 102 w 258"/>
                <a:gd name="T59" fmla="*/ 191 h 225"/>
                <a:gd name="T60" fmla="*/ 86 w 258"/>
                <a:gd name="T61" fmla="*/ 183 h 225"/>
                <a:gd name="T62" fmla="*/ 68 w 258"/>
                <a:gd name="T63" fmla="*/ 185 h 225"/>
                <a:gd name="T64" fmla="*/ 64 w 258"/>
                <a:gd name="T65" fmla="*/ 190 h 225"/>
                <a:gd name="T66" fmla="*/ 62 w 258"/>
                <a:gd name="T67" fmla="*/ 200 h 225"/>
                <a:gd name="T68" fmla="*/ 56 w 258"/>
                <a:gd name="T69" fmla="*/ 208 h 225"/>
                <a:gd name="T70" fmla="*/ 56 w 258"/>
                <a:gd name="T71" fmla="*/ 225 h 225"/>
                <a:gd name="T72" fmla="*/ 43 w 258"/>
                <a:gd name="T73" fmla="*/ 214 h 225"/>
                <a:gd name="T74" fmla="*/ 37 w 258"/>
                <a:gd name="T75" fmla="*/ 214 h 225"/>
                <a:gd name="T76" fmla="*/ 31 w 258"/>
                <a:gd name="T77" fmla="*/ 220 h 225"/>
                <a:gd name="T78" fmla="*/ 31 w 258"/>
                <a:gd name="T79" fmla="*/ 207 h 225"/>
                <a:gd name="T80" fmla="*/ 12 w 258"/>
                <a:gd name="T81" fmla="*/ 202 h 225"/>
                <a:gd name="T82" fmla="*/ 12 w 258"/>
                <a:gd name="T83" fmla="*/ 193 h 225"/>
                <a:gd name="T84" fmla="*/ 2 w 258"/>
                <a:gd name="T85" fmla="*/ 181 h 225"/>
                <a:gd name="T86" fmla="*/ 0 w 258"/>
                <a:gd name="T87" fmla="*/ 172 h 225"/>
                <a:gd name="T88" fmla="*/ 2 w 258"/>
                <a:gd name="T89" fmla="*/ 163 h 225"/>
                <a:gd name="T90" fmla="*/ 12 w 258"/>
                <a:gd name="T91" fmla="*/ 162 h 225"/>
                <a:gd name="T92" fmla="*/ 18 w 258"/>
                <a:gd name="T93" fmla="*/ 156 h 225"/>
                <a:gd name="T94" fmla="*/ 41 w 258"/>
                <a:gd name="T95" fmla="*/ 154 h 225"/>
                <a:gd name="T96" fmla="*/ 56 w 258"/>
                <a:gd name="T97" fmla="*/ 151 h 225"/>
                <a:gd name="T98" fmla="*/ 57 w 258"/>
                <a:gd name="T99" fmla="*/ 139 h 225"/>
                <a:gd name="T100" fmla="*/ 66 w 258"/>
                <a:gd name="T101" fmla="*/ 126 h 225"/>
                <a:gd name="T102" fmla="*/ 66 w 258"/>
                <a:gd name="T103" fmla="*/ 82 h 225"/>
                <a:gd name="T104" fmla="*/ 89 w 258"/>
                <a:gd name="T105" fmla="*/ 74 h 225"/>
                <a:gd name="T106" fmla="*/ 136 w 258"/>
                <a:gd name="T107" fmla="*/ 37 h 225"/>
                <a:gd name="T108" fmla="*/ 192 w 258"/>
                <a:gd name="T109" fmla="*/ 0 h 225"/>
                <a:gd name="T110" fmla="*/ 218 w 258"/>
                <a:gd name="T111" fmla="*/ 9 h 225"/>
                <a:gd name="T112" fmla="*/ 227 w 258"/>
                <a:gd name="T113" fmla="*/ 19 h 225"/>
                <a:gd name="T114" fmla="*/ 239 w 258"/>
                <a:gd name="T115" fmla="*/ 12 h 225"/>
                <a:gd name="T116" fmla="*/ 239 w 258"/>
                <a:gd name="T117" fmla="*/ 1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8" h="225">
                  <a:moveTo>
                    <a:pt x="239" y="12"/>
                  </a:moveTo>
                  <a:lnTo>
                    <a:pt x="244" y="42"/>
                  </a:lnTo>
                  <a:lnTo>
                    <a:pt x="250" y="47"/>
                  </a:lnTo>
                  <a:lnTo>
                    <a:pt x="250" y="53"/>
                  </a:lnTo>
                  <a:lnTo>
                    <a:pt x="258" y="59"/>
                  </a:lnTo>
                  <a:lnTo>
                    <a:pt x="254" y="68"/>
                  </a:lnTo>
                  <a:lnTo>
                    <a:pt x="249" y="106"/>
                  </a:lnTo>
                  <a:lnTo>
                    <a:pt x="248" y="131"/>
                  </a:lnTo>
                  <a:lnTo>
                    <a:pt x="227" y="148"/>
                  </a:lnTo>
                  <a:lnTo>
                    <a:pt x="221" y="173"/>
                  </a:lnTo>
                  <a:lnTo>
                    <a:pt x="227" y="181"/>
                  </a:lnTo>
                  <a:lnTo>
                    <a:pt x="227" y="193"/>
                  </a:lnTo>
                  <a:lnTo>
                    <a:pt x="239" y="193"/>
                  </a:lnTo>
                  <a:lnTo>
                    <a:pt x="237" y="202"/>
                  </a:lnTo>
                  <a:lnTo>
                    <a:pt x="233" y="203"/>
                  </a:lnTo>
                  <a:lnTo>
                    <a:pt x="232" y="210"/>
                  </a:lnTo>
                  <a:lnTo>
                    <a:pt x="229" y="210"/>
                  </a:lnTo>
                  <a:lnTo>
                    <a:pt x="217" y="189"/>
                  </a:lnTo>
                  <a:lnTo>
                    <a:pt x="213" y="188"/>
                  </a:lnTo>
                  <a:lnTo>
                    <a:pt x="200" y="199"/>
                  </a:lnTo>
                  <a:lnTo>
                    <a:pt x="188" y="193"/>
                  </a:lnTo>
                  <a:lnTo>
                    <a:pt x="179" y="193"/>
                  </a:lnTo>
                  <a:lnTo>
                    <a:pt x="173" y="195"/>
                  </a:lnTo>
                  <a:lnTo>
                    <a:pt x="164" y="194"/>
                  </a:lnTo>
                  <a:lnTo>
                    <a:pt x="154" y="202"/>
                  </a:lnTo>
                  <a:lnTo>
                    <a:pt x="145" y="203"/>
                  </a:lnTo>
                  <a:lnTo>
                    <a:pt x="125" y="193"/>
                  </a:lnTo>
                  <a:lnTo>
                    <a:pt x="117" y="198"/>
                  </a:lnTo>
                  <a:lnTo>
                    <a:pt x="109" y="197"/>
                  </a:lnTo>
                  <a:lnTo>
                    <a:pt x="102" y="191"/>
                  </a:lnTo>
                  <a:lnTo>
                    <a:pt x="86" y="183"/>
                  </a:lnTo>
                  <a:lnTo>
                    <a:pt x="68" y="185"/>
                  </a:lnTo>
                  <a:lnTo>
                    <a:pt x="64" y="190"/>
                  </a:lnTo>
                  <a:lnTo>
                    <a:pt x="62" y="200"/>
                  </a:lnTo>
                  <a:lnTo>
                    <a:pt x="56" y="208"/>
                  </a:lnTo>
                  <a:lnTo>
                    <a:pt x="56" y="225"/>
                  </a:lnTo>
                  <a:lnTo>
                    <a:pt x="43" y="214"/>
                  </a:lnTo>
                  <a:lnTo>
                    <a:pt x="37" y="214"/>
                  </a:lnTo>
                  <a:lnTo>
                    <a:pt x="31" y="220"/>
                  </a:lnTo>
                  <a:lnTo>
                    <a:pt x="31" y="207"/>
                  </a:lnTo>
                  <a:lnTo>
                    <a:pt x="12" y="202"/>
                  </a:lnTo>
                  <a:lnTo>
                    <a:pt x="12" y="193"/>
                  </a:lnTo>
                  <a:lnTo>
                    <a:pt x="2" y="181"/>
                  </a:lnTo>
                  <a:lnTo>
                    <a:pt x="0" y="172"/>
                  </a:lnTo>
                  <a:lnTo>
                    <a:pt x="2" y="163"/>
                  </a:lnTo>
                  <a:lnTo>
                    <a:pt x="12" y="162"/>
                  </a:lnTo>
                  <a:lnTo>
                    <a:pt x="18" y="156"/>
                  </a:lnTo>
                  <a:lnTo>
                    <a:pt x="41" y="154"/>
                  </a:lnTo>
                  <a:lnTo>
                    <a:pt x="56" y="151"/>
                  </a:lnTo>
                  <a:lnTo>
                    <a:pt x="57" y="139"/>
                  </a:lnTo>
                  <a:lnTo>
                    <a:pt x="66" y="126"/>
                  </a:lnTo>
                  <a:lnTo>
                    <a:pt x="66" y="82"/>
                  </a:lnTo>
                  <a:lnTo>
                    <a:pt x="89" y="74"/>
                  </a:lnTo>
                  <a:lnTo>
                    <a:pt x="136" y="37"/>
                  </a:lnTo>
                  <a:lnTo>
                    <a:pt x="192" y="0"/>
                  </a:lnTo>
                  <a:lnTo>
                    <a:pt x="218" y="9"/>
                  </a:lnTo>
                  <a:lnTo>
                    <a:pt x="227" y="19"/>
                  </a:lnTo>
                  <a:lnTo>
                    <a:pt x="239" y="12"/>
                  </a:lnTo>
                  <a:lnTo>
                    <a:pt x="239" y="1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59" name="Freeform 162">
              <a:extLst>
                <a:ext uri="{FF2B5EF4-FFF2-40B4-BE49-F238E27FC236}">
                  <a16:creationId xmlns:a16="http://schemas.microsoft.com/office/drawing/2014/main" id="{AE52189C-59DB-DA80-9EB8-6E226552238F}"/>
                </a:ext>
              </a:extLst>
            </p:cNvPr>
            <p:cNvSpPr>
              <a:spLocks/>
            </p:cNvSpPr>
            <p:nvPr/>
          </p:nvSpPr>
          <p:spPr bwMode="auto">
            <a:xfrm>
              <a:off x="5746222" y="3939878"/>
              <a:ext cx="365384" cy="336006"/>
            </a:xfrm>
            <a:custGeom>
              <a:avLst/>
              <a:gdLst>
                <a:gd name="T0" fmla="*/ 192 w 199"/>
                <a:gd name="T1" fmla="*/ 27 h 183"/>
                <a:gd name="T2" fmla="*/ 199 w 199"/>
                <a:gd name="T3" fmla="*/ 34 h 183"/>
                <a:gd name="T4" fmla="*/ 197 w 199"/>
                <a:gd name="T5" fmla="*/ 38 h 183"/>
                <a:gd name="T6" fmla="*/ 196 w 199"/>
                <a:gd name="T7" fmla="*/ 44 h 183"/>
                <a:gd name="T8" fmla="*/ 182 w 199"/>
                <a:gd name="T9" fmla="*/ 59 h 183"/>
                <a:gd name="T10" fmla="*/ 178 w 199"/>
                <a:gd name="T11" fmla="*/ 70 h 183"/>
                <a:gd name="T12" fmla="*/ 176 w 199"/>
                <a:gd name="T13" fmla="*/ 81 h 183"/>
                <a:gd name="T14" fmla="*/ 172 w 199"/>
                <a:gd name="T15" fmla="*/ 85 h 183"/>
                <a:gd name="T16" fmla="*/ 169 w 199"/>
                <a:gd name="T17" fmla="*/ 99 h 183"/>
                <a:gd name="T18" fmla="*/ 160 w 199"/>
                <a:gd name="T19" fmla="*/ 106 h 183"/>
                <a:gd name="T20" fmla="*/ 157 w 199"/>
                <a:gd name="T21" fmla="*/ 116 h 183"/>
                <a:gd name="T22" fmla="*/ 153 w 199"/>
                <a:gd name="T23" fmla="*/ 123 h 183"/>
                <a:gd name="T24" fmla="*/ 152 w 199"/>
                <a:gd name="T25" fmla="*/ 131 h 183"/>
                <a:gd name="T26" fmla="*/ 141 w 199"/>
                <a:gd name="T27" fmla="*/ 138 h 183"/>
                <a:gd name="T28" fmla="*/ 131 w 199"/>
                <a:gd name="T29" fmla="*/ 130 h 183"/>
                <a:gd name="T30" fmla="*/ 125 w 199"/>
                <a:gd name="T31" fmla="*/ 130 h 183"/>
                <a:gd name="T32" fmla="*/ 115 w 199"/>
                <a:gd name="T33" fmla="*/ 142 h 183"/>
                <a:gd name="T34" fmla="*/ 110 w 199"/>
                <a:gd name="T35" fmla="*/ 142 h 183"/>
                <a:gd name="T36" fmla="*/ 102 w 199"/>
                <a:gd name="T37" fmla="*/ 159 h 183"/>
                <a:gd name="T38" fmla="*/ 98 w 199"/>
                <a:gd name="T39" fmla="*/ 173 h 183"/>
                <a:gd name="T40" fmla="*/ 80 w 199"/>
                <a:gd name="T41" fmla="*/ 180 h 183"/>
                <a:gd name="T42" fmla="*/ 74 w 199"/>
                <a:gd name="T43" fmla="*/ 179 h 183"/>
                <a:gd name="T44" fmla="*/ 68 w 199"/>
                <a:gd name="T45" fmla="*/ 183 h 183"/>
                <a:gd name="T46" fmla="*/ 54 w 199"/>
                <a:gd name="T47" fmla="*/ 183 h 183"/>
                <a:gd name="T48" fmla="*/ 45 w 199"/>
                <a:gd name="T49" fmla="*/ 171 h 183"/>
                <a:gd name="T50" fmla="*/ 39 w 199"/>
                <a:gd name="T51" fmla="*/ 157 h 183"/>
                <a:gd name="T52" fmla="*/ 28 w 199"/>
                <a:gd name="T53" fmla="*/ 145 h 183"/>
                <a:gd name="T54" fmla="*/ 15 w 199"/>
                <a:gd name="T55" fmla="*/ 145 h 183"/>
                <a:gd name="T56" fmla="*/ 0 w 199"/>
                <a:gd name="T57" fmla="*/ 145 h 183"/>
                <a:gd name="T58" fmla="*/ 2 w 199"/>
                <a:gd name="T59" fmla="*/ 114 h 183"/>
                <a:gd name="T60" fmla="*/ 1 w 199"/>
                <a:gd name="T61" fmla="*/ 102 h 183"/>
                <a:gd name="T62" fmla="*/ 4 w 199"/>
                <a:gd name="T63" fmla="*/ 90 h 183"/>
                <a:gd name="T64" fmla="*/ 9 w 199"/>
                <a:gd name="T65" fmla="*/ 85 h 183"/>
                <a:gd name="T66" fmla="*/ 17 w 199"/>
                <a:gd name="T67" fmla="*/ 73 h 183"/>
                <a:gd name="T68" fmla="*/ 16 w 199"/>
                <a:gd name="T69" fmla="*/ 67 h 183"/>
                <a:gd name="T70" fmla="*/ 19 w 199"/>
                <a:gd name="T71" fmla="*/ 60 h 183"/>
                <a:gd name="T72" fmla="*/ 15 w 199"/>
                <a:gd name="T73" fmla="*/ 48 h 183"/>
                <a:gd name="T74" fmla="*/ 16 w 199"/>
                <a:gd name="T75" fmla="*/ 42 h 183"/>
                <a:gd name="T76" fmla="*/ 16 w 199"/>
                <a:gd name="T77" fmla="*/ 25 h 183"/>
                <a:gd name="T78" fmla="*/ 22 w 199"/>
                <a:gd name="T79" fmla="*/ 17 h 183"/>
                <a:gd name="T80" fmla="*/ 24 w 199"/>
                <a:gd name="T81" fmla="*/ 7 h 183"/>
                <a:gd name="T82" fmla="*/ 28 w 199"/>
                <a:gd name="T83" fmla="*/ 2 h 183"/>
                <a:gd name="T84" fmla="*/ 46 w 199"/>
                <a:gd name="T85" fmla="*/ 0 h 183"/>
                <a:gd name="T86" fmla="*/ 62 w 199"/>
                <a:gd name="T87" fmla="*/ 8 h 183"/>
                <a:gd name="T88" fmla="*/ 69 w 199"/>
                <a:gd name="T89" fmla="*/ 14 h 183"/>
                <a:gd name="T90" fmla="*/ 77 w 199"/>
                <a:gd name="T91" fmla="*/ 15 h 183"/>
                <a:gd name="T92" fmla="*/ 85 w 199"/>
                <a:gd name="T93" fmla="*/ 10 h 183"/>
                <a:gd name="T94" fmla="*/ 105 w 199"/>
                <a:gd name="T95" fmla="*/ 20 h 183"/>
                <a:gd name="T96" fmla="*/ 114 w 199"/>
                <a:gd name="T97" fmla="*/ 19 h 183"/>
                <a:gd name="T98" fmla="*/ 124 w 199"/>
                <a:gd name="T99" fmla="*/ 11 h 183"/>
                <a:gd name="T100" fmla="*/ 133 w 199"/>
                <a:gd name="T101" fmla="*/ 12 h 183"/>
                <a:gd name="T102" fmla="*/ 139 w 199"/>
                <a:gd name="T103" fmla="*/ 10 h 183"/>
                <a:gd name="T104" fmla="*/ 148 w 199"/>
                <a:gd name="T105" fmla="*/ 10 h 183"/>
                <a:gd name="T106" fmla="*/ 160 w 199"/>
                <a:gd name="T107" fmla="*/ 16 h 183"/>
                <a:gd name="T108" fmla="*/ 173 w 199"/>
                <a:gd name="T109" fmla="*/ 5 h 183"/>
                <a:gd name="T110" fmla="*/ 177 w 199"/>
                <a:gd name="T111" fmla="*/ 6 h 183"/>
                <a:gd name="T112" fmla="*/ 189 w 199"/>
                <a:gd name="T113" fmla="*/ 27 h 183"/>
                <a:gd name="T114" fmla="*/ 192 w 199"/>
                <a:gd name="T115" fmla="*/ 27 h 183"/>
                <a:gd name="T116" fmla="*/ 192 w 199"/>
                <a:gd name="T117" fmla="*/ 2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183">
                  <a:moveTo>
                    <a:pt x="192" y="27"/>
                  </a:moveTo>
                  <a:lnTo>
                    <a:pt x="199" y="34"/>
                  </a:lnTo>
                  <a:lnTo>
                    <a:pt x="197" y="38"/>
                  </a:lnTo>
                  <a:lnTo>
                    <a:pt x="196" y="44"/>
                  </a:lnTo>
                  <a:lnTo>
                    <a:pt x="182" y="59"/>
                  </a:lnTo>
                  <a:lnTo>
                    <a:pt x="178" y="70"/>
                  </a:lnTo>
                  <a:lnTo>
                    <a:pt x="176" y="81"/>
                  </a:lnTo>
                  <a:lnTo>
                    <a:pt x="172" y="85"/>
                  </a:lnTo>
                  <a:lnTo>
                    <a:pt x="169" y="99"/>
                  </a:lnTo>
                  <a:lnTo>
                    <a:pt x="160" y="106"/>
                  </a:lnTo>
                  <a:lnTo>
                    <a:pt x="157" y="116"/>
                  </a:lnTo>
                  <a:lnTo>
                    <a:pt x="153" y="123"/>
                  </a:lnTo>
                  <a:lnTo>
                    <a:pt x="152" y="131"/>
                  </a:lnTo>
                  <a:lnTo>
                    <a:pt x="141" y="138"/>
                  </a:lnTo>
                  <a:lnTo>
                    <a:pt x="131" y="130"/>
                  </a:lnTo>
                  <a:lnTo>
                    <a:pt x="125" y="130"/>
                  </a:lnTo>
                  <a:lnTo>
                    <a:pt x="115" y="142"/>
                  </a:lnTo>
                  <a:lnTo>
                    <a:pt x="110" y="142"/>
                  </a:lnTo>
                  <a:lnTo>
                    <a:pt x="102" y="159"/>
                  </a:lnTo>
                  <a:lnTo>
                    <a:pt x="98" y="173"/>
                  </a:lnTo>
                  <a:lnTo>
                    <a:pt x="80" y="180"/>
                  </a:lnTo>
                  <a:lnTo>
                    <a:pt x="74" y="179"/>
                  </a:lnTo>
                  <a:lnTo>
                    <a:pt x="68" y="183"/>
                  </a:lnTo>
                  <a:lnTo>
                    <a:pt x="54" y="183"/>
                  </a:lnTo>
                  <a:lnTo>
                    <a:pt x="45" y="171"/>
                  </a:lnTo>
                  <a:lnTo>
                    <a:pt x="39" y="157"/>
                  </a:lnTo>
                  <a:lnTo>
                    <a:pt x="28" y="145"/>
                  </a:lnTo>
                  <a:lnTo>
                    <a:pt x="15" y="145"/>
                  </a:lnTo>
                  <a:lnTo>
                    <a:pt x="0" y="145"/>
                  </a:lnTo>
                  <a:lnTo>
                    <a:pt x="2" y="114"/>
                  </a:lnTo>
                  <a:lnTo>
                    <a:pt x="1" y="102"/>
                  </a:lnTo>
                  <a:lnTo>
                    <a:pt x="4" y="90"/>
                  </a:lnTo>
                  <a:lnTo>
                    <a:pt x="9" y="85"/>
                  </a:lnTo>
                  <a:lnTo>
                    <a:pt x="17" y="73"/>
                  </a:lnTo>
                  <a:lnTo>
                    <a:pt x="16" y="67"/>
                  </a:lnTo>
                  <a:lnTo>
                    <a:pt x="19" y="60"/>
                  </a:lnTo>
                  <a:lnTo>
                    <a:pt x="15" y="48"/>
                  </a:lnTo>
                  <a:lnTo>
                    <a:pt x="16" y="42"/>
                  </a:lnTo>
                  <a:lnTo>
                    <a:pt x="16" y="25"/>
                  </a:lnTo>
                  <a:lnTo>
                    <a:pt x="22" y="17"/>
                  </a:lnTo>
                  <a:lnTo>
                    <a:pt x="24" y="7"/>
                  </a:lnTo>
                  <a:lnTo>
                    <a:pt x="28" y="2"/>
                  </a:lnTo>
                  <a:lnTo>
                    <a:pt x="46" y="0"/>
                  </a:lnTo>
                  <a:lnTo>
                    <a:pt x="62" y="8"/>
                  </a:lnTo>
                  <a:lnTo>
                    <a:pt x="69" y="14"/>
                  </a:lnTo>
                  <a:lnTo>
                    <a:pt x="77" y="15"/>
                  </a:lnTo>
                  <a:lnTo>
                    <a:pt x="85" y="10"/>
                  </a:lnTo>
                  <a:lnTo>
                    <a:pt x="105" y="20"/>
                  </a:lnTo>
                  <a:lnTo>
                    <a:pt x="114" y="19"/>
                  </a:lnTo>
                  <a:lnTo>
                    <a:pt x="124" y="11"/>
                  </a:lnTo>
                  <a:lnTo>
                    <a:pt x="133" y="12"/>
                  </a:lnTo>
                  <a:lnTo>
                    <a:pt x="139" y="10"/>
                  </a:lnTo>
                  <a:lnTo>
                    <a:pt x="148" y="10"/>
                  </a:lnTo>
                  <a:lnTo>
                    <a:pt x="160" y="16"/>
                  </a:lnTo>
                  <a:lnTo>
                    <a:pt x="173" y="5"/>
                  </a:lnTo>
                  <a:lnTo>
                    <a:pt x="177" y="6"/>
                  </a:lnTo>
                  <a:lnTo>
                    <a:pt x="189" y="27"/>
                  </a:lnTo>
                  <a:lnTo>
                    <a:pt x="192" y="27"/>
                  </a:lnTo>
                  <a:lnTo>
                    <a:pt x="192" y="2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60" name="Freeform 163">
              <a:extLst>
                <a:ext uri="{FF2B5EF4-FFF2-40B4-BE49-F238E27FC236}">
                  <a16:creationId xmlns:a16="http://schemas.microsoft.com/office/drawing/2014/main" id="{30255E94-D34B-B119-8578-2F53A0CB67A9}"/>
                </a:ext>
              </a:extLst>
            </p:cNvPr>
            <p:cNvSpPr>
              <a:spLocks/>
            </p:cNvSpPr>
            <p:nvPr/>
          </p:nvSpPr>
          <p:spPr bwMode="auto">
            <a:xfrm>
              <a:off x="2981056" y="3901320"/>
              <a:ext cx="145050" cy="148724"/>
            </a:xfrm>
            <a:custGeom>
              <a:avLst/>
              <a:gdLst>
                <a:gd name="T0" fmla="*/ 79 w 79"/>
                <a:gd name="T1" fmla="*/ 0 h 81"/>
                <a:gd name="T2" fmla="*/ 77 w 79"/>
                <a:gd name="T3" fmla="*/ 2 h 81"/>
                <a:gd name="T4" fmla="*/ 76 w 79"/>
                <a:gd name="T5" fmla="*/ 6 h 81"/>
                <a:gd name="T6" fmla="*/ 77 w 79"/>
                <a:gd name="T7" fmla="*/ 13 h 81"/>
                <a:gd name="T8" fmla="*/ 73 w 79"/>
                <a:gd name="T9" fmla="*/ 19 h 81"/>
                <a:gd name="T10" fmla="*/ 71 w 79"/>
                <a:gd name="T11" fmla="*/ 27 h 81"/>
                <a:gd name="T12" fmla="*/ 69 w 79"/>
                <a:gd name="T13" fmla="*/ 35 h 81"/>
                <a:gd name="T14" fmla="*/ 70 w 79"/>
                <a:gd name="T15" fmla="*/ 40 h 81"/>
                <a:gd name="T16" fmla="*/ 69 w 79"/>
                <a:gd name="T17" fmla="*/ 48 h 81"/>
                <a:gd name="T18" fmla="*/ 67 w 79"/>
                <a:gd name="T19" fmla="*/ 51 h 81"/>
                <a:gd name="T20" fmla="*/ 65 w 79"/>
                <a:gd name="T21" fmla="*/ 59 h 81"/>
                <a:gd name="T22" fmla="*/ 65 w 79"/>
                <a:gd name="T23" fmla="*/ 64 h 81"/>
                <a:gd name="T24" fmla="*/ 62 w 79"/>
                <a:gd name="T25" fmla="*/ 68 h 81"/>
                <a:gd name="T26" fmla="*/ 62 w 79"/>
                <a:gd name="T27" fmla="*/ 74 h 81"/>
                <a:gd name="T28" fmla="*/ 64 w 79"/>
                <a:gd name="T29" fmla="*/ 77 h 81"/>
                <a:gd name="T30" fmla="*/ 60 w 79"/>
                <a:gd name="T31" fmla="*/ 81 h 81"/>
                <a:gd name="T32" fmla="*/ 55 w 79"/>
                <a:gd name="T33" fmla="*/ 80 h 81"/>
                <a:gd name="T34" fmla="*/ 53 w 79"/>
                <a:gd name="T35" fmla="*/ 76 h 81"/>
                <a:gd name="T36" fmla="*/ 48 w 79"/>
                <a:gd name="T37" fmla="*/ 74 h 81"/>
                <a:gd name="T38" fmla="*/ 43 w 79"/>
                <a:gd name="T39" fmla="*/ 77 h 81"/>
                <a:gd name="T40" fmla="*/ 33 w 79"/>
                <a:gd name="T41" fmla="*/ 71 h 81"/>
                <a:gd name="T42" fmla="*/ 30 w 79"/>
                <a:gd name="T43" fmla="*/ 74 h 81"/>
                <a:gd name="T44" fmla="*/ 25 w 79"/>
                <a:gd name="T45" fmla="*/ 68 h 81"/>
                <a:gd name="T46" fmla="*/ 17 w 79"/>
                <a:gd name="T47" fmla="*/ 60 h 81"/>
                <a:gd name="T48" fmla="*/ 14 w 79"/>
                <a:gd name="T49" fmla="*/ 54 h 81"/>
                <a:gd name="T50" fmla="*/ 8 w 79"/>
                <a:gd name="T51" fmla="*/ 48 h 81"/>
                <a:gd name="T52" fmla="*/ 0 w 79"/>
                <a:gd name="T53" fmla="*/ 40 h 81"/>
                <a:gd name="T54" fmla="*/ 3 w 79"/>
                <a:gd name="T55" fmla="*/ 37 h 81"/>
                <a:gd name="T56" fmla="*/ 5 w 79"/>
                <a:gd name="T57" fmla="*/ 40 h 81"/>
                <a:gd name="T58" fmla="*/ 6 w 79"/>
                <a:gd name="T59" fmla="*/ 38 h 81"/>
                <a:gd name="T60" fmla="*/ 11 w 79"/>
                <a:gd name="T61" fmla="*/ 37 h 81"/>
                <a:gd name="T62" fmla="*/ 14 w 79"/>
                <a:gd name="T63" fmla="*/ 33 h 81"/>
                <a:gd name="T64" fmla="*/ 17 w 79"/>
                <a:gd name="T65" fmla="*/ 33 h 81"/>
                <a:gd name="T66" fmla="*/ 17 w 79"/>
                <a:gd name="T67" fmla="*/ 23 h 81"/>
                <a:gd name="T68" fmla="*/ 21 w 79"/>
                <a:gd name="T69" fmla="*/ 23 h 81"/>
                <a:gd name="T70" fmla="*/ 24 w 79"/>
                <a:gd name="T71" fmla="*/ 23 h 81"/>
                <a:gd name="T72" fmla="*/ 28 w 79"/>
                <a:gd name="T73" fmla="*/ 18 h 81"/>
                <a:gd name="T74" fmla="*/ 33 w 79"/>
                <a:gd name="T75" fmla="*/ 22 h 81"/>
                <a:gd name="T76" fmla="*/ 34 w 79"/>
                <a:gd name="T77" fmla="*/ 20 h 81"/>
                <a:gd name="T78" fmla="*/ 38 w 79"/>
                <a:gd name="T79" fmla="*/ 17 h 81"/>
                <a:gd name="T80" fmla="*/ 45 w 79"/>
                <a:gd name="T81" fmla="*/ 12 h 81"/>
                <a:gd name="T82" fmla="*/ 45 w 79"/>
                <a:gd name="T83" fmla="*/ 8 h 81"/>
                <a:gd name="T84" fmla="*/ 46 w 79"/>
                <a:gd name="T85" fmla="*/ 9 h 81"/>
                <a:gd name="T86" fmla="*/ 49 w 79"/>
                <a:gd name="T87" fmla="*/ 4 h 81"/>
                <a:gd name="T88" fmla="*/ 51 w 79"/>
                <a:gd name="T89" fmla="*/ 3 h 81"/>
                <a:gd name="T90" fmla="*/ 54 w 79"/>
                <a:gd name="T91" fmla="*/ 6 h 81"/>
                <a:gd name="T92" fmla="*/ 57 w 79"/>
                <a:gd name="T93" fmla="*/ 7 h 81"/>
                <a:gd name="T94" fmla="*/ 61 w 79"/>
                <a:gd name="T95" fmla="*/ 4 h 81"/>
                <a:gd name="T96" fmla="*/ 65 w 79"/>
                <a:gd name="T97" fmla="*/ 4 h 81"/>
                <a:gd name="T98" fmla="*/ 71 w 79"/>
                <a:gd name="T99" fmla="*/ 2 h 81"/>
                <a:gd name="T100" fmla="*/ 74 w 79"/>
                <a:gd name="T101" fmla="*/ 0 h 81"/>
                <a:gd name="T102" fmla="*/ 79 w 79"/>
                <a:gd name="T103" fmla="*/ 0 h 81"/>
                <a:gd name="T104" fmla="*/ 79 w 79"/>
                <a:gd name="T10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 h="81">
                  <a:moveTo>
                    <a:pt x="79" y="0"/>
                  </a:moveTo>
                  <a:lnTo>
                    <a:pt x="77" y="2"/>
                  </a:lnTo>
                  <a:lnTo>
                    <a:pt x="76" y="6"/>
                  </a:lnTo>
                  <a:lnTo>
                    <a:pt x="77" y="13"/>
                  </a:lnTo>
                  <a:lnTo>
                    <a:pt x="73" y="19"/>
                  </a:lnTo>
                  <a:lnTo>
                    <a:pt x="71" y="27"/>
                  </a:lnTo>
                  <a:lnTo>
                    <a:pt x="69" y="35"/>
                  </a:lnTo>
                  <a:lnTo>
                    <a:pt x="70" y="40"/>
                  </a:lnTo>
                  <a:lnTo>
                    <a:pt x="69" y="48"/>
                  </a:lnTo>
                  <a:lnTo>
                    <a:pt x="67" y="51"/>
                  </a:lnTo>
                  <a:lnTo>
                    <a:pt x="65" y="59"/>
                  </a:lnTo>
                  <a:lnTo>
                    <a:pt x="65" y="64"/>
                  </a:lnTo>
                  <a:lnTo>
                    <a:pt x="62" y="68"/>
                  </a:lnTo>
                  <a:lnTo>
                    <a:pt x="62" y="74"/>
                  </a:lnTo>
                  <a:lnTo>
                    <a:pt x="64" y="77"/>
                  </a:lnTo>
                  <a:lnTo>
                    <a:pt x="60" y="81"/>
                  </a:lnTo>
                  <a:lnTo>
                    <a:pt x="55" y="80"/>
                  </a:lnTo>
                  <a:lnTo>
                    <a:pt x="53" y="76"/>
                  </a:lnTo>
                  <a:lnTo>
                    <a:pt x="48" y="74"/>
                  </a:lnTo>
                  <a:lnTo>
                    <a:pt x="43" y="77"/>
                  </a:lnTo>
                  <a:lnTo>
                    <a:pt x="33" y="71"/>
                  </a:lnTo>
                  <a:lnTo>
                    <a:pt x="30" y="74"/>
                  </a:lnTo>
                  <a:lnTo>
                    <a:pt x="25" y="68"/>
                  </a:lnTo>
                  <a:lnTo>
                    <a:pt x="17" y="60"/>
                  </a:lnTo>
                  <a:lnTo>
                    <a:pt x="14" y="54"/>
                  </a:lnTo>
                  <a:lnTo>
                    <a:pt x="8" y="48"/>
                  </a:lnTo>
                  <a:lnTo>
                    <a:pt x="0" y="40"/>
                  </a:lnTo>
                  <a:lnTo>
                    <a:pt x="3" y="37"/>
                  </a:lnTo>
                  <a:lnTo>
                    <a:pt x="5" y="40"/>
                  </a:lnTo>
                  <a:lnTo>
                    <a:pt x="6" y="38"/>
                  </a:lnTo>
                  <a:lnTo>
                    <a:pt x="11" y="37"/>
                  </a:lnTo>
                  <a:lnTo>
                    <a:pt x="14" y="33"/>
                  </a:lnTo>
                  <a:lnTo>
                    <a:pt x="17" y="33"/>
                  </a:lnTo>
                  <a:lnTo>
                    <a:pt x="17" y="23"/>
                  </a:lnTo>
                  <a:lnTo>
                    <a:pt x="21" y="23"/>
                  </a:lnTo>
                  <a:lnTo>
                    <a:pt x="24" y="23"/>
                  </a:lnTo>
                  <a:lnTo>
                    <a:pt x="28" y="18"/>
                  </a:lnTo>
                  <a:lnTo>
                    <a:pt x="33" y="22"/>
                  </a:lnTo>
                  <a:lnTo>
                    <a:pt x="34" y="20"/>
                  </a:lnTo>
                  <a:lnTo>
                    <a:pt x="38" y="17"/>
                  </a:lnTo>
                  <a:lnTo>
                    <a:pt x="45" y="12"/>
                  </a:lnTo>
                  <a:lnTo>
                    <a:pt x="45" y="8"/>
                  </a:lnTo>
                  <a:lnTo>
                    <a:pt x="46" y="9"/>
                  </a:lnTo>
                  <a:lnTo>
                    <a:pt x="49" y="4"/>
                  </a:lnTo>
                  <a:lnTo>
                    <a:pt x="51" y="3"/>
                  </a:lnTo>
                  <a:lnTo>
                    <a:pt x="54" y="6"/>
                  </a:lnTo>
                  <a:lnTo>
                    <a:pt x="57" y="7"/>
                  </a:lnTo>
                  <a:lnTo>
                    <a:pt x="61" y="4"/>
                  </a:lnTo>
                  <a:lnTo>
                    <a:pt x="65" y="4"/>
                  </a:lnTo>
                  <a:lnTo>
                    <a:pt x="71" y="2"/>
                  </a:lnTo>
                  <a:lnTo>
                    <a:pt x="74" y="0"/>
                  </a:lnTo>
                  <a:lnTo>
                    <a:pt x="79" y="0"/>
                  </a:lnTo>
                  <a:lnTo>
                    <a:pt x="79"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61" name="Freeform 164">
              <a:extLst>
                <a:ext uri="{FF2B5EF4-FFF2-40B4-BE49-F238E27FC236}">
                  <a16:creationId xmlns:a16="http://schemas.microsoft.com/office/drawing/2014/main" id="{C8C85DAB-B4DC-D13E-0B9A-E8E79268F3D8}"/>
                </a:ext>
              </a:extLst>
            </p:cNvPr>
            <p:cNvSpPr>
              <a:spLocks/>
            </p:cNvSpPr>
            <p:nvPr/>
          </p:nvSpPr>
          <p:spPr bwMode="auto">
            <a:xfrm>
              <a:off x="5784780" y="2013809"/>
              <a:ext cx="572863" cy="403942"/>
            </a:xfrm>
            <a:custGeom>
              <a:avLst/>
              <a:gdLst>
                <a:gd name="T0" fmla="*/ 312 w 312"/>
                <a:gd name="T1" fmla="*/ 26 h 220"/>
                <a:gd name="T2" fmla="*/ 292 w 312"/>
                <a:gd name="T3" fmla="*/ 32 h 220"/>
                <a:gd name="T4" fmla="*/ 283 w 312"/>
                <a:gd name="T5" fmla="*/ 34 h 220"/>
                <a:gd name="T6" fmla="*/ 286 w 312"/>
                <a:gd name="T7" fmla="*/ 23 h 220"/>
                <a:gd name="T8" fmla="*/ 268 w 312"/>
                <a:gd name="T9" fmla="*/ 17 h 220"/>
                <a:gd name="T10" fmla="*/ 251 w 312"/>
                <a:gd name="T11" fmla="*/ 22 h 220"/>
                <a:gd name="T12" fmla="*/ 247 w 312"/>
                <a:gd name="T13" fmla="*/ 34 h 220"/>
                <a:gd name="T14" fmla="*/ 238 w 312"/>
                <a:gd name="T15" fmla="*/ 41 h 220"/>
                <a:gd name="T16" fmla="*/ 223 w 312"/>
                <a:gd name="T17" fmla="*/ 37 h 220"/>
                <a:gd name="T18" fmla="*/ 208 w 312"/>
                <a:gd name="T19" fmla="*/ 37 h 220"/>
                <a:gd name="T20" fmla="*/ 192 w 312"/>
                <a:gd name="T21" fmla="*/ 29 h 220"/>
                <a:gd name="T22" fmla="*/ 186 w 312"/>
                <a:gd name="T23" fmla="*/ 34 h 220"/>
                <a:gd name="T24" fmla="*/ 178 w 312"/>
                <a:gd name="T25" fmla="*/ 34 h 220"/>
                <a:gd name="T26" fmla="*/ 179 w 312"/>
                <a:gd name="T27" fmla="*/ 45 h 220"/>
                <a:gd name="T28" fmla="*/ 155 w 312"/>
                <a:gd name="T29" fmla="*/ 42 h 220"/>
                <a:gd name="T30" fmla="*/ 153 w 312"/>
                <a:gd name="T31" fmla="*/ 51 h 220"/>
                <a:gd name="T32" fmla="*/ 141 w 312"/>
                <a:gd name="T33" fmla="*/ 51 h 220"/>
                <a:gd name="T34" fmla="*/ 135 w 312"/>
                <a:gd name="T35" fmla="*/ 63 h 220"/>
                <a:gd name="T36" fmla="*/ 124 w 312"/>
                <a:gd name="T37" fmla="*/ 81 h 220"/>
                <a:gd name="T38" fmla="*/ 108 w 312"/>
                <a:gd name="T39" fmla="*/ 104 h 220"/>
                <a:gd name="T40" fmla="*/ 113 w 312"/>
                <a:gd name="T41" fmla="*/ 110 h 220"/>
                <a:gd name="T42" fmla="*/ 109 w 312"/>
                <a:gd name="T43" fmla="*/ 117 h 220"/>
                <a:gd name="T44" fmla="*/ 96 w 312"/>
                <a:gd name="T45" fmla="*/ 117 h 220"/>
                <a:gd name="T46" fmla="*/ 89 w 312"/>
                <a:gd name="T47" fmla="*/ 132 h 220"/>
                <a:gd name="T48" fmla="*/ 92 w 312"/>
                <a:gd name="T49" fmla="*/ 155 h 220"/>
                <a:gd name="T50" fmla="*/ 101 w 312"/>
                <a:gd name="T51" fmla="*/ 164 h 220"/>
                <a:gd name="T52" fmla="*/ 99 w 312"/>
                <a:gd name="T53" fmla="*/ 184 h 220"/>
                <a:gd name="T54" fmla="*/ 89 w 312"/>
                <a:gd name="T55" fmla="*/ 196 h 220"/>
                <a:gd name="T56" fmla="*/ 84 w 312"/>
                <a:gd name="T57" fmla="*/ 206 h 220"/>
                <a:gd name="T58" fmla="*/ 74 w 312"/>
                <a:gd name="T59" fmla="*/ 195 h 220"/>
                <a:gd name="T60" fmla="*/ 49 w 312"/>
                <a:gd name="T61" fmla="*/ 216 h 220"/>
                <a:gd name="T62" fmla="*/ 30 w 312"/>
                <a:gd name="T63" fmla="*/ 220 h 220"/>
                <a:gd name="T64" fmla="*/ 11 w 312"/>
                <a:gd name="T65" fmla="*/ 211 h 220"/>
                <a:gd name="T66" fmla="*/ 6 w 312"/>
                <a:gd name="T67" fmla="*/ 192 h 220"/>
                <a:gd name="T68" fmla="*/ 0 w 312"/>
                <a:gd name="T69" fmla="*/ 152 h 220"/>
                <a:gd name="T70" fmla="*/ 12 w 312"/>
                <a:gd name="T71" fmla="*/ 141 h 220"/>
                <a:gd name="T72" fmla="*/ 45 w 312"/>
                <a:gd name="T73" fmla="*/ 127 h 220"/>
                <a:gd name="T74" fmla="*/ 69 w 312"/>
                <a:gd name="T75" fmla="*/ 109 h 220"/>
                <a:gd name="T76" fmla="*/ 90 w 312"/>
                <a:gd name="T77" fmla="*/ 86 h 220"/>
                <a:gd name="T78" fmla="*/ 117 w 312"/>
                <a:gd name="T79" fmla="*/ 54 h 220"/>
                <a:gd name="T80" fmla="*/ 136 w 312"/>
                <a:gd name="T81" fmla="*/ 43 h 220"/>
                <a:gd name="T82" fmla="*/ 166 w 312"/>
                <a:gd name="T83" fmla="*/ 22 h 220"/>
                <a:gd name="T84" fmla="*/ 192 w 312"/>
                <a:gd name="T85" fmla="*/ 15 h 220"/>
                <a:gd name="T86" fmla="*/ 212 w 312"/>
                <a:gd name="T87" fmla="*/ 16 h 220"/>
                <a:gd name="T88" fmla="*/ 226 w 312"/>
                <a:gd name="T89" fmla="*/ 3 h 220"/>
                <a:gd name="T90" fmla="*/ 249 w 312"/>
                <a:gd name="T91" fmla="*/ 3 h 220"/>
                <a:gd name="T92" fmla="*/ 269 w 312"/>
                <a:gd name="T93" fmla="*/ 0 h 220"/>
                <a:gd name="T94" fmla="*/ 310 w 312"/>
                <a:gd name="T95" fmla="*/ 12 h 220"/>
                <a:gd name="T96" fmla="*/ 295 w 312"/>
                <a:gd name="T97" fmla="*/ 16 h 220"/>
                <a:gd name="T98" fmla="*/ 312 w 312"/>
                <a:gd name="T99" fmla="*/ 2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2" h="220">
                  <a:moveTo>
                    <a:pt x="312" y="26"/>
                  </a:moveTo>
                  <a:lnTo>
                    <a:pt x="292" y="32"/>
                  </a:lnTo>
                  <a:lnTo>
                    <a:pt x="283" y="34"/>
                  </a:lnTo>
                  <a:lnTo>
                    <a:pt x="286" y="23"/>
                  </a:lnTo>
                  <a:lnTo>
                    <a:pt x="268" y="17"/>
                  </a:lnTo>
                  <a:lnTo>
                    <a:pt x="251" y="22"/>
                  </a:lnTo>
                  <a:lnTo>
                    <a:pt x="247" y="34"/>
                  </a:lnTo>
                  <a:lnTo>
                    <a:pt x="238" y="41"/>
                  </a:lnTo>
                  <a:lnTo>
                    <a:pt x="223" y="37"/>
                  </a:lnTo>
                  <a:lnTo>
                    <a:pt x="208" y="37"/>
                  </a:lnTo>
                  <a:lnTo>
                    <a:pt x="192" y="29"/>
                  </a:lnTo>
                  <a:lnTo>
                    <a:pt x="186" y="34"/>
                  </a:lnTo>
                  <a:lnTo>
                    <a:pt x="178" y="34"/>
                  </a:lnTo>
                  <a:lnTo>
                    <a:pt x="179" y="45"/>
                  </a:lnTo>
                  <a:lnTo>
                    <a:pt x="155" y="42"/>
                  </a:lnTo>
                  <a:lnTo>
                    <a:pt x="153" y="51"/>
                  </a:lnTo>
                  <a:lnTo>
                    <a:pt x="141" y="51"/>
                  </a:lnTo>
                  <a:lnTo>
                    <a:pt x="135" y="63"/>
                  </a:lnTo>
                  <a:lnTo>
                    <a:pt x="124" y="81"/>
                  </a:lnTo>
                  <a:lnTo>
                    <a:pt x="108" y="104"/>
                  </a:lnTo>
                  <a:lnTo>
                    <a:pt x="113" y="110"/>
                  </a:lnTo>
                  <a:lnTo>
                    <a:pt x="109" y="117"/>
                  </a:lnTo>
                  <a:lnTo>
                    <a:pt x="96" y="117"/>
                  </a:lnTo>
                  <a:lnTo>
                    <a:pt x="89" y="132"/>
                  </a:lnTo>
                  <a:lnTo>
                    <a:pt x="92" y="155"/>
                  </a:lnTo>
                  <a:lnTo>
                    <a:pt x="101" y="164"/>
                  </a:lnTo>
                  <a:lnTo>
                    <a:pt x="99" y="184"/>
                  </a:lnTo>
                  <a:lnTo>
                    <a:pt x="89" y="196"/>
                  </a:lnTo>
                  <a:lnTo>
                    <a:pt x="84" y="206"/>
                  </a:lnTo>
                  <a:lnTo>
                    <a:pt x="74" y="195"/>
                  </a:lnTo>
                  <a:lnTo>
                    <a:pt x="49" y="216"/>
                  </a:lnTo>
                  <a:lnTo>
                    <a:pt x="30" y="220"/>
                  </a:lnTo>
                  <a:lnTo>
                    <a:pt x="11" y="211"/>
                  </a:lnTo>
                  <a:lnTo>
                    <a:pt x="6" y="192"/>
                  </a:lnTo>
                  <a:lnTo>
                    <a:pt x="0" y="152"/>
                  </a:lnTo>
                  <a:lnTo>
                    <a:pt x="12" y="141"/>
                  </a:lnTo>
                  <a:lnTo>
                    <a:pt x="45" y="127"/>
                  </a:lnTo>
                  <a:lnTo>
                    <a:pt x="69" y="109"/>
                  </a:lnTo>
                  <a:lnTo>
                    <a:pt x="90" y="86"/>
                  </a:lnTo>
                  <a:lnTo>
                    <a:pt x="117" y="54"/>
                  </a:lnTo>
                  <a:lnTo>
                    <a:pt x="136" y="43"/>
                  </a:lnTo>
                  <a:lnTo>
                    <a:pt x="166" y="22"/>
                  </a:lnTo>
                  <a:lnTo>
                    <a:pt x="192" y="15"/>
                  </a:lnTo>
                  <a:lnTo>
                    <a:pt x="212" y="16"/>
                  </a:lnTo>
                  <a:lnTo>
                    <a:pt x="226" y="3"/>
                  </a:lnTo>
                  <a:lnTo>
                    <a:pt x="249" y="3"/>
                  </a:lnTo>
                  <a:lnTo>
                    <a:pt x="269" y="0"/>
                  </a:lnTo>
                  <a:lnTo>
                    <a:pt x="310" y="12"/>
                  </a:lnTo>
                  <a:lnTo>
                    <a:pt x="295" y="16"/>
                  </a:lnTo>
                  <a:lnTo>
                    <a:pt x="312" y="2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62" name="Freeform 165">
              <a:extLst>
                <a:ext uri="{FF2B5EF4-FFF2-40B4-BE49-F238E27FC236}">
                  <a16:creationId xmlns:a16="http://schemas.microsoft.com/office/drawing/2014/main" id="{764EEC2F-EA3F-FB3B-12FA-222EB10EA808}"/>
                </a:ext>
              </a:extLst>
            </p:cNvPr>
            <p:cNvSpPr>
              <a:spLocks/>
            </p:cNvSpPr>
            <p:nvPr/>
          </p:nvSpPr>
          <p:spPr bwMode="auto">
            <a:xfrm>
              <a:off x="6074883" y="1817347"/>
              <a:ext cx="78952" cy="23870"/>
            </a:xfrm>
            <a:custGeom>
              <a:avLst/>
              <a:gdLst>
                <a:gd name="T0" fmla="*/ 43 w 43"/>
                <a:gd name="T1" fmla="*/ 8 h 13"/>
                <a:gd name="T2" fmla="*/ 21 w 43"/>
                <a:gd name="T3" fmla="*/ 13 h 13"/>
                <a:gd name="T4" fmla="*/ 1 w 43"/>
                <a:gd name="T5" fmla="*/ 10 h 13"/>
                <a:gd name="T6" fmla="*/ 8 w 43"/>
                <a:gd name="T7" fmla="*/ 7 h 13"/>
                <a:gd name="T8" fmla="*/ 0 w 43"/>
                <a:gd name="T9" fmla="*/ 2 h 13"/>
                <a:gd name="T10" fmla="*/ 21 w 43"/>
                <a:gd name="T11" fmla="*/ 0 h 13"/>
                <a:gd name="T12" fmla="*/ 27 w 43"/>
                <a:gd name="T13" fmla="*/ 4 h 13"/>
                <a:gd name="T14" fmla="*/ 43 w 43"/>
                <a:gd name="T15" fmla="*/ 8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3">
                  <a:moveTo>
                    <a:pt x="43" y="8"/>
                  </a:moveTo>
                  <a:lnTo>
                    <a:pt x="21" y="13"/>
                  </a:lnTo>
                  <a:lnTo>
                    <a:pt x="1" y="10"/>
                  </a:lnTo>
                  <a:lnTo>
                    <a:pt x="8" y="7"/>
                  </a:lnTo>
                  <a:lnTo>
                    <a:pt x="0" y="2"/>
                  </a:lnTo>
                  <a:lnTo>
                    <a:pt x="21" y="0"/>
                  </a:lnTo>
                  <a:lnTo>
                    <a:pt x="27" y="4"/>
                  </a:lnTo>
                  <a:lnTo>
                    <a:pt x="43" y="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63" name="Freeform 166">
              <a:extLst>
                <a:ext uri="{FF2B5EF4-FFF2-40B4-BE49-F238E27FC236}">
                  <a16:creationId xmlns:a16="http://schemas.microsoft.com/office/drawing/2014/main" id="{FC608F5A-669B-DDE7-BFE6-CB479BD01AD1}"/>
                </a:ext>
              </a:extLst>
            </p:cNvPr>
            <p:cNvSpPr>
              <a:spLocks/>
            </p:cNvSpPr>
            <p:nvPr/>
          </p:nvSpPr>
          <p:spPr bwMode="auto">
            <a:xfrm>
              <a:off x="5865569" y="1776952"/>
              <a:ext cx="218495" cy="84460"/>
            </a:xfrm>
            <a:custGeom>
              <a:avLst/>
              <a:gdLst>
                <a:gd name="T0" fmla="*/ 82 w 119"/>
                <a:gd name="T1" fmla="*/ 5 h 46"/>
                <a:gd name="T2" fmla="*/ 119 w 119"/>
                <a:gd name="T3" fmla="*/ 15 h 46"/>
                <a:gd name="T4" fmla="*/ 94 w 119"/>
                <a:gd name="T5" fmla="*/ 20 h 46"/>
                <a:gd name="T6" fmla="*/ 90 w 119"/>
                <a:gd name="T7" fmla="*/ 30 h 46"/>
                <a:gd name="T8" fmla="*/ 81 w 119"/>
                <a:gd name="T9" fmla="*/ 33 h 46"/>
                <a:gd name="T10" fmla="*/ 79 w 119"/>
                <a:gd name="T11" fmla="*/ 45 h 46"/>
                <a:gd name="T12" fmla="*/ 65 w 119"/>
                <a:gd name="T13" fmla="*/ 46 h 46"/>
                <a:gd name="T14" fmla="*/ 40 w 119"/>
                <a:gd name="T15" fmla="*/ 37 h 46"/>
                <a:gd name="T16" fmla="*/ 49 w 119"/>
                <a:gd name="T17" fmla="*/ 32 h 46"/>
                <a:gd name="T18" fmla="*/ 32 w 119"/>
                <a:gd name="T19" fmla="*/ 28 h 46"/>
                <a:gd name="T20" fmla="*/ 9 w 119"/>
                <a:gd name="T21" fmla="*/ 16 h 46"/>
                <a:gd name="T22" fmla="*/ 0 w 119"/>
                <a:gd name="T23" fmla="*/ 6 h 46"/>
                <a:gd name="T24" fmla="*/ 28 w 119"/>
                <a:gd name="T25" fmla="*/ 1 h 46"/>
                <a:gd name="T26" fmla="*/ 34 w 119"/>
                <a:gd name="T27" fmla="*/ 6 h 46"/>
                <a:gd name="T28" fmla="*/ 49 w 119"/>
                <a:gd name="T29" fmla="*/ 6 h 46"/>
                <a:gd name="T30" fmla="*/ 52 w 119"/>
                <a:gd name="T31" fmla="*/ 1 h 46"/>
                <a:gd name="T32" fmla="*/ 68 w 119"/>
                <a:gd name="T33" fmla="*/ 0 h 46"/>
                <a:gd name="T34" fmla="*/ 82 w 119"/>
                <a:gd name="T35"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46">
                  <a:moveTo>
                    <a:pt x="82" y="5"/>
                  </a:moveTo>
                  <a:lnTo>
                    <a:pt x="119" y="15"/>
                  </a:lnTo>
                  <a:lnTo>
                    <a:pt x="94" y="20"/>
                  </a:lnTo>
                  <a:lnTo>
                    <a:pt x="90" y="30"/>
                  </a:lnTo>
                  <a:lnTo>
                    <a:pt x="81" y="33"/>
                  </a:lnTo>
                  <a:lnTo>
                    <a:pt x="79" y="45"/>
                  </a:lnTo>
                  <a:lnTo>
                    <a:pt x="65" y="46"/>
                  </a:lnTo>
                  <a:lnTo>
                    <a:pt x="40" y="37"/>
                  </a:lnTo>
                  <a:lnTo>
                    <a:pt x="49" y="32"/>
                  </a:lnTo>
                  <a:lnTo>
                    <a:pt x="32" y="28"/>
                  </a:lnTo>
                  <a:lnTo>
                    <a:pt x="9" y="16"/>
                  </a:lnTo>
                  <a:lnTo>
                    <a:pt x="0" y="6"/>
                  </a:lnTo>
                  <a:lnTo>
                    <a:pt x="28" y="1"/>
                  </a:lnTo>
                  <a:lnTo>
                    <a:pt x="34" y="6"/>
                  </a:lnTo>
                  <a:lnTo>
                    <a:pt x="49" y="6"/>
                  </a:lnTo>
                  <a:lnTo>
                    <a:pt x="52" y="1"/>
                  </a:lnTo>
                  <a:lnTo>
                    <a:pt x="68" y="0"/>
                  </a:lnTo>
                  <a:lnTo>
                    <a:pt x="82" y="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64" name="Freeform 167">
              <a:extLst>
                <a:ext uri="{FF2B5EF4-FFF2-40B4-BE49-F238E27FC236}">
                  <a16:creationId xmlns:a16="http://schemas.microsoft.com/office/drawing/2014/main" id="{83288C2E-E01B-96E4-0C7B-A16BEF66B155}"/>
                </a:ext>
              </a:extLst>
            </p:cNvPr>
            <p:cNvSpPr>
              <a:spLocks/>
            </p:cNvSpPr>
            <p:nvPr/>
          </p:nvSpPr>
          <p:spPr bwMode="auto">
            <a:xfrm>
              <a:off x="5995932" y="1762265"/>
              <a:ext cx="192790" cy="31213"/>
            </a:xfrm>
            <a:custGeom>
              <a:avLst/>
              <a:gdLst>
                <a:gd name="T0" fmla="*/ 83 w 105"/>
                <a:gd name="T1" fmla="*/ 4 h 17"/>
                <a:gd name="T2" fmla="*/ 105 w 105"/>
                <a:gd name="T3" fmla="*/ 8 h 17"/>
                <a:gd name="T4" fmla="*/ 92 w 105"/>
                <a:gd name="T5" fmla="*/ 15 h 17"/>
                <a:gd name="T6" fmla="*/ 62 w 105"/>
                <a:gd name="T7" fmla="*/ 17 h 17"/>
                <a:gd name="T8" fmla="*/ 30 w 105"/>
                <a:gd name="T9" fmla="*/ 14 h 17"/>
                <a:gd name="T10" fmla="*/ 27 w 105"/>
                <a:gd name="T11" fmla="*/ 11 h 17"/>
                <a:gd name="T12" fmla="*/ 12 w 105"/>
                <a:gd name="T13" fmla="*/ 11 h 17"/>
                <a:gd name="T14" fmla="*/ 0 w 105"/>
                <a:gd name="T15" fmla="*/ 5 h 17"/>
                <a:gd name="T16" fmla="*/ 31 w 105"/>
                <a:gd name="T17" fmla="*/ 2 h 17"/>
                <a:gd name="T18" fmla="*/ 46 w 105"/>
                <a:gd name="T19" fmla="*/ 5 h 17"/>
                <a:gd name="T20" fmla="*/ 56 w 105"/>
                <a:gd name="T21" fmla="*/ 0 h 17"/>
                <a:gd name="T22" fmla="*/ 83 w 105"/>
                <a:gd name="T23"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7">
                  <a:moveTo>
                    <a:pt x="83" y="4"/>
                  </a:moveTo>
                  <a:lnTo>
                    <a:pt x="105" y="8"/>
                  </a:lnTo>
                  <a:lnTo>
                    <a:pt x="92" y="15"/>
                  </a:lnTo>
                  <a:lnTo>
                    <a:pt x="62" y="17"/>
                  </a:lnTo>
                  <a:lnTo>
                    <a:pt x="30" y="14"/>
                  </a:lnTo>
                  <a:lnTo>
                    <a:pt x="27" y="11"/>
                  </a:lnTo>
                  <a:lnTo>
                    <a:pt x="12" y="11"/>
                  </a:lnTo>
                  <a:lnTo>
                    <a:pt x="0" y="5"/>
                  </a:lnTo>
                  <a:lnTo>
                    <a:pt x="31" y="2"/>
                  </a:lnTo>
                  <a:lnTo>
                    <a:pt x="46" y="5"/>
                  </a:lnTo>
                  <a:lnTo>
                    <a:pt x="56" y="0"/>
                  </a:lnTo>
                  <a:lnTo>
                    <a:pt x="83" y="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65" name="Freeform 168">
              <a:extLst>
                <a:ext uri="{FF2B5EF4-FFF2-40B4-BE49-F238E27FC236}">
                  <a16:creationId xmlns:a16="http://schemas.microsoft.com/office/drawing/2014/main" id="{291BCD50-DC64-AB49-EE2B-EC106D2BB2C0}"/>
                </a:ext>
              </a:extLst>
            </p:cNvPr>
            <p:cNvSpPr>
              <a:spLocks/>
            </p:cNvSpPr>
            <p:nvPr/>
          </p:nvSpPr>
          <p:spPr bwMode="auto">
            <a:xfrm>
              <a:off x="8043183" y="3361506"/>
              <a:ext cx="255217" cy="141379"/>
            </a:xfrm>
            <a:custGeom>
              <a:avLst/>
              <a:gdLst>
                <a:gd name="T0" fmla="*/ 134 w 139"/>
                <a:gd name="T1" fmla="*/ 49 h 77"/>
                <a:gd name="T2" fmla="*/ 134 w 139"/>
                <a:gd name="T3" fmla="*/ 57 h 77"/>
                <a:gd name="T4" fmla="*/ 139 w 139"/>
                <a:gd name="T5" fmla="*/ 69 h 77"/>
                <a:gd name="T6" fmla="*/ 138 w 139"/>
                <a:gd name="T7" fmla="*/ 77 h 77"/>
                <a:gd name="T8" fmla="*/ 125 w 139"/>
                <a:gd name="T9" fmla="*/ 77 h 77"/>
                <a:gd name="T10" fmla="*/ 104 w 139"/>
                <a:gd name="T11" fmla="*/ 72 h 77"/>
                <a:gd name="T12" fmla="*/ 91 w 139"/>
                <a:gd name="T13" fmla="*/ 71 h 77"/>
                <a:gd name="T14" fmla="*/ 80 w 139"/>
                <a:gd name="T15" fmla="*/ 61 h 77"/>
                <a:gd name="T16" fmla="*/ 57 w 139"/>
                <a:gd name="T17" fmla="*/ 58 h 77"/>
                <a:gd name="T18" fmla="*/ 34 w 139"/>
                <a:gd name="T19" fmla="*/ 48 h 77"/>
                <a:gd name="T20" fmla="*/ 17 w 139"/>
                <a:gd name="T21" fmla="*/ 39 h 77"/>
                <a:gd name="T22" fmla="*/ 0 w 139"/>
                <a:gd name="T23" fmla="*/ 31 h 77"/>
                <a:gd name="T24" fmla="*/ 3 w 139"/>
                <a:gd name="T25" fmla="*/ 14 h 77"/>
                <a:gd name="T26" fmla="*/ 11 w 139"/>
                <a:gd name="T27" fmla="*/ 5 h 77"/>
                <a:gd name="T28" fmla="*/ 17 w 139"/>
                <a:gd name="T29" fmla="*/ 0 h 77"/>
                <a:gd name="T30" fmla="*/ 31 w 139"/>
                <a:gd name="T31" fmla="*/ 6 h 77"/>
                <a:gd name="T32" fmla="*/ 50 w 139"/>
                <a:gd name="T33" fmla="*/ 19 h 77"/>
                <a:gd name="T34" fmla="*/ 60 w 139"/>
                <a:gd name="T35" fmla="*/ 21 h 77"/>
                <a:gd name="T36" fmla="*/ 67 w 139"/>
                <a:gd name="T37" fmla="*/ 31 h 77"/>
                <a:gd name="T38" fmla="*/ 80 w 139"/>
                <a:gd name="T39" fmla="*/ 34 h 77"/>
                <a:gd name="T40" fmla="*/ 95 w 139"/>
                <a:gd name="T41" fmla="*/ 43 h 77"/>
                <a:gd name="T42" fmla="*/ 114 w 139"/>
                <a:gd name="T43" fmla="*/ 47 h 77"/>
                <a:gd name="T44" fmla="*/ 134 w 139"/>
                <a:gd name="T45" fmla="*/ 49 h 77"/>
                <a:gd name="T46" fmla="*/ 134 w 139"/>
                <a:gd name="T47"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9" h="77">
                  <a:moveTo>
                    <a:pt x="134" y="49"/>
                  </a:moveTo>
                  <a:lnTo>
                    <a:pt x="134" y="57"/>
                  </a:lnTo>
                  <a:lnTo>
                    <a:pt x="139" y="69"/>
                  </a:lnTo>
                  <a:lnTo>
                    <a:pt x="138" y="77"/>
                  </a:lnTo>
                  <a:lnTo>
                    <a:pt x="125" y="77"/>
                  </a:lnTo>
                  <a:lnTo>
                    <a:pt x="104" y="72"/>
                  </a:lnTo>
                  <a:lnTo>
                    <a:pt x="91" y="71"/>
                  </a:lnTo>
                  <a:lnTo>
                    <a:pt x="80" y="61"/>
                  </a:lnTo>
                  <a:lnTo>
                    <a:pt x="57" y="58"/>
                  </a:lnTo>
                  <a:lnTo>
                    <a:pt x="34" y="48"/>
                  </a:lnTo>
                  <a:lnTo>
                    <a:pt x="17" y="39"/>
                  </a:lnTo>
                  <a:lnTo>
                    <a:pt x="0" y="31"/>
                  </a:lnTo>
                  <a:lnTo>
                    <a:pt x="3" y="14"/>
                  </a:lnTo>
                  <a:lnTo>
                    <a:pt x="11" y="5"/>
                  </a:lnTo>
                  <a:lnTo>
                    <a:pt x="17" y="0"/>
                  </a:lnTo>
                  <a:lnTo>
                    <a:pt x="31" y="6"/>
                  </a:lnTo>
                  <a:lnTo>
                    <a:pt x="50" y="19"/>
                  </a:lnTo>
                  <a:lnTo>
                    <a:pt x="60" y="21"/>
                  </a:lnTo>
                  <a:lnTo>
                    <a:pt x="67" y="31"/>
                  </a:lnTo>
                  <a:lnTo>
                    <a:pt x="80" y="34"/>
                  </a:lnTo>
                  <a:lnTo>
                    <a:pt x="95" y="43"/>
                  </a:lnTo>
                  <a:lnTo>
                    <a:pt x="114" y="47"/>
                  </a:lnTo>
                  <a:lnTo>
                    <a:pt x="134" y="49"/>
                  </a:lnTo>
                  <a:lnTo>
                    <a:pt x="134" y="4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66" name="Freeform 169">
              <a:extLst>
                <a:ext uri="{FF2B5EF4-FFF2-40B4-BE49-F238E27FC236}">
                  <a16:creationId xmlns:a16="http://schemas.microsoft.com/office/drawing/2014/main" id="{797D27F6-D65F-D760-09A2-11BE5402E3FA}"/>
                </a:ext>
              </a:extLst>
            </p:cNvPr>
            <p:cNvSpPr>
              <a:spLocks/>
            </p:cNvSpPr>
            <p:nvPr/>
          </p:nvSpPr>
          <p:spPr bwMode="auto">
            <a:xfrm>
              <a:off x="7242643" y="3554298"/>
              <a:ext cx="224004" cy="290104"/>
            </a:xfrm>
            <a:custGeom>
              <a:avLst/>
              <a:gdLst>
                <a:gd name="T0" fmla="*/ 21 w 122"/>
                <a:gd name="T1" fmla="*/ 158 h 158"/>
                <a:gd name="T2" fmla="*/ 14 w 122"/>
                <a:gd name="T3" fmla="*/ 144 h 158"/>
                <a:gd name="T4" fmla="*/ 0 w 122"/>
                <a:gd name="T5" fmla="*/ 112 h 158"/>
                <a:gd name="T6" fmla="*/ 48 w 122"/>
                <a:gd name="T7" fmla="*/ 94 h 158"/>
                <a:gd name="T8" fmla="*/ 55 w 122"/>
                <a:gd name="T9" fmla="*/ 55 h 158"/>
                <a:gd name="T10" fmla="*/ 46 w 122"/>
                <a:gd name="T11" fmla="*/ 42 h 158"/>
                <a:gd name="T12" fmla="*/ 46 w 122"/>
                <a:gd name="T13" fmla="*/ 35 h 158"/>
                <a:gd name="T14" fmla="*/ 50 w 122"/>
                <a:gd name="T15" fmla="*/ 26 h 158"/>
                <a:gd name="T16" fmla="*/ 50 w 122"/>
                <a:gd name="T17" fmla="*/ 19 h 158"/>
                <a:gd name="T18" fmla="*/ 57 w 122"/>
                <a:gd name="T19" fmla="*/ 15 h 158"/>
                <a:gd name="T20" fmla="*/ 54 w 122"/>
                <a:gd name="T21" fmla="*/ 12 h 158"/>
                <a:gd name="T22" fmla="*/ 54 w 122"/>
                <a:gd name="T23" fmla="*/ 0 h 158"/>
                <a:gd name="T24" fmla="*/ 62 w 122"/>
                <a:gd name="T25" fmla="*/ 0 h 158"/>
                <a:gd name="T26" fmla="*/ 71 w 122"/>
                <a:gd name="T27" fmla="*/ 13 h 158"/>
                <a:gd name="T28" fmla="*/ 80 w 122"/>
                <a:gd name="T29" fmla="*/ 20 h 158"/>
                <a:gd name="T30" fmla="*/ 93 w 122"/>
                <a:gd name="T31" fmla="*/ 23 h 158"/>
                <a:gd name="T32" fmla="*/ 102 w 122"/>
                <a:gd name="T33" fmla="*/ 26 h 158"/>
                <a:gd name="T34" fmla="*/ 111 w 122"/>
                <a:gd name="T35" fmla="*/ 37 h 158"/>
                <a:gd name="T36" fmla="*/ 117 w 122"/>
                <a:gd name="T37" fmla="*/ 43 h 158"/>
                <a:gd name="T38" fmla="*/ 122 w 122"/>
                <a:gd name="T39" fmla="*/ 46 h 158"/>
                <a:gd name="T40" fmla="*/ 122 w 122"/>
                <a:gd name="T41" fmla="*/ 49 h 158"/>
                <a:gd name="T42" fmla="*/ 118 w 122"/>
                <a:gd name="T43" fmla="*/ 61 h 158"/>
                <a:gd name="T44" fmla="*/ 116 w 122"/>
                <a:gd name="T45" fmla="*/ 66 h 158"/>
                <a:gd name="T46" fmla="*/ 109 w 122"/>
                <a:gd name="T47" fmla="*/ 72 h 158"/>
                <a:gd name="T48" fmla="*/ 104 w 122"/>
                <a:gd name="T49" fmla="*/ 86 h 158"/>
                <a:gd name="T50" fmla="*/ 97 w 122"/>
                <a:gd name="T51" fmla="*/ 84 h 158"/>
                <a:gd name="T52" fmla="*/ 94 w 122"/>
                <a:gd name="T53" fmla="*/ 89 h 158"/>
                <a:gd name="T54" fmla="*/ 91 w 122"/>
                <a:gd name="T55" fmla="*/ 98 h 158"/>
                <a:gd name="T56" fmla="*/ 95 w 122"/>
                <a:gd name="T57" fmla="*/ 112 h 158"/>
                <a:gd name="T58" fmla="*/ 94 w 122"/>
                <a:gd name="T59" fmla="*/ 114 h 158"/>
                <a:gd name="T60" fmla="*/ 86 w 122"/>
                <a:gd name="T61" fmla="*/ 114 h 158"/>
                <a:gd name="T62" fmla="*/ 77 w 122"/>
                <a:gd name="T63" fmla="*/ 120 h 158"/>
                <a:gd name="T64" fmla="*/ 75 w 122"/>
                <a:gd name="T65" fmla="*/ 130 h 158"/>
                <a:gd name="T66" fmla="*/ 72 w 122"/>
                <a:gd name="T67" fmla="*/ 134 h 158"/>
                <a:gd name="T68" fmla="*/ 62 w 122"/>
                <a:gd name="T69" fmla="*/ 134 h 158"/>
                <a:gd name="T70" fmla="*/ 56 w 122"/>
                <a:gd name="T71" fmla="*/ 138 h 158"/>
                <a:gd name="T72" fmla="*/ 56 w 122"/>
                <a:gd name="T73" fmla="*/ 146 h 158"/>
                <a:gd name="T74" fmla="*/ 48 w 122"/>
                <a:gd name="T75" fmla="*/ 152 h 158"/>
                <a:gd name="T76" fmla="*/ 40 w 122"/>
                <a:gd name="T77" fmla="*/ 150 h 158"/>
                <a:gd name="T78" fmla="*/ 28 w 122"/>
                <a:gd name="T79" fmla="*/ 156 h 158"/>
                <a:gd name="T80" fmla="*/ 21 w 122"/>
                <a:gd name="T8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2" h="158">
                  <a:moveTo>
                    <a:pt x="21" y="158"/>
                  </a:moveTo>
                  <a:lnTo>
                    <a:pt x="14" y="144"/>
                  </a:lnTo>
                  <a:lnTo>
                    <a:pt x="0" y="112"/>
                  </a:lnTo>
                  <a:lnTo>
                    <a:pt x="48" y="94"/>
                  </a:lnTo>
                  <a:lnTo>
                    <a:pt x="55" y="55"/>
                  </a:lnTo>
                  <a:lnTo>
                    <a:pt x="46" y="42"/>
                  </a:lnTo>
                  <a:lnTo>
                    <a:pt x="46" y="35"/>
                  </a:lnTo>
                  <a:lnTo>
                    <a:pt x="50" y="26"/>
                  </a:lnTo>
                  <a:lnTo>
                    <a:pt x="50" y="19"/>
                  </a:lnTo>
                  <a:lnTo>
                    <a:pt x="57" y="15"/>
                  </a:lnTo>
                  <a:lnTo>
                    <a:pt x="54" y="12"/>
                  </a:lnTo>
                  <a:lnTo>
                    <a:pt x="54" y="0"/>
                  </a:lnTo>
                  <a:lnTo>
                    <a:pt x="62" y="0"/>
                  </a:lnTo>
                  <a:lnTo>
                    <a:pt x="71" y="13"/>
                  </a:lnTo>
                  <a:lnTo>
                    <a:pt x="80" y="20"/>
                  </a:lnTo>
                  <a:lnTo>
                    <a:pt x="93" y="23"/>
                  </a:lnTo>
                  <a:lnTo>
                    <a:pt x="102" y="26"/>
                  </a:lnTo>
                  <a:lnTo>
                    <a:pt x="111" y="37"/>
                  </a:lnTo>
                  <a:lnTo>
                    <a:pt x="117" y="43"/>
                  </a:lnTo>
                  <a:lnTo>
                    <a:pt x="122" y="46"/>
                  </a:lnTo>
                  <a:lnTo>
                    <a:pt x="122" y="49"/>
                  </a:lnTo>
                  <a:lnTo>
                    <a:pt x="118" y="61"/>
                  </a:lnTo>
                  <a:lnTo>
                    <a:pt x="116" y="66"/>
                  </a:lnTo>
                  <a:lnTo>
                    <a:pt x="109" y="72"/>
                  </a:lnTo>
                  <a:lnTo>
                    <a:pt x="104" y="86"/>
                  </a:lnTo>
                  <a:lnTo>
                    <a:pt x="97" y="84"/>
                  </a:lnTo>
                  <a:lnTo>
                    <a:pt x="94" y="89"/>
                  </a:lnTo>
                  <a:lnTo>
                    <a:pt x="91" y="98"/>
                  </a:lnTo>
                  <a:lnTo>
                    <a:pt x="95" y="112"/>
                  </a:lnTo>
                  <a:lnTo>
                    <a:pt x="94" y="114"/>
                  </a:lnTo>
                  <a:lnTo>
                    <a:pt x="86" y="114"/>
                  </a:lnTo>
                  <a:lnTo>
                    <a:pt x="77" y="120"/>
                  </a:lnTo>
                  <a:lnTo>
                    <a:pt x="75" y="130"/>
                  </a:lnTo>
                  <a:lnTo>
                    <a:pt x="72" y="134"/>
                  </a:lnTo>
                  <a:lnTo>
                    <a:pt x="62" y="134"/>
                  </a:lnTo>
                  <a:lnTo>
                    <a:pt x="56" y="138"/>
                  </a:lnTo>
                  <a:lnTo>
                    <a:pt x="56" y="146"/>
                  </a:lnTo>
                  <a:lnTo>
                    <a:pt x="48" y="152"/>
                  </a:lnTo>
                  <a:lnTo>
                    <a:pt x="40" y="150"/>
                  </a:lnTo>
                  <a:lnTo>
                    <a:pt x="28" y="156"/>
                  </a:lnTo>
                  <a:lnTo>
                    <a:pt x="21" y="15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67" name="Freeform 170">
              <a:extLst>
                <a:ext uri="{FF2B5EF4-FFF2-40B4-BE49-F238E27FC236}">
                  <a16:creationId xmlns:a16="http://schemas.microsoft.com/office/drawing/2014/main" id="{BDE266DD-E8CC-4BC4-F867-8907424AF4AB}"/>
                </a:ext>
              </a:extLst>
            </p:cNvPr>
            <p:cNvSpPr>
              <a:spLocks/>
            </p:cNvSpPr>
            <p:nvPr/>
          </p:nvSpPr>
          <p:spPr bwMode="auto">
            <a:xfrm>
              <a:off x="7341792" y="3502887"/>
              <a:ext cx="11017" cy="23870"/>
            </a:xfrm>
            <a:custGeom>
              <a:avLst/>
              <a:gdLst>
                <a:gd name="T0" fmla="*/ 4 w 6"/>
                <a:gd name="T1" fmla="*/ 13 h 13"/>
                <a:gd name="T2" fmla="*/ 0 w 6"/>
                <a:gd name="T3" fmla="*/ 6 h 13"/>
                <a:gd name="T4" fmla="*/ 4 w 6"/>
                <a:gd name="T5" fmla="*/ 0 h 13"/>
                <a:gd name="T6" fmla="*/ 6 w 6"/>
                <a:gd name="T7" fmla="*/ 2 h 13"/>
                <a:gd name="T8" fmla="*/ 6 w 6"/>
                <a:gd name="T9" fmla="*/ 9 h 13"/>
                <a:gd name="T10" fmla="*/ 4 w 6"/>
                <a:gd name="T11" fmla="*/ 13 h 13"/>
              </a:gdLst>
              <a:ahLst/>
              <a:cxnLst>
                <a:cxn ang="0">
                  <a:pos x="T0" y="T1"/>
                </a:cxn>
                <a:cxn ang="0">
                  <a:pos x="T2" y="T3"/>
                </a:cxn>
                <a:cxn ang="0">
                  <a:pos x="T4" y="T5"/>
                </a:cxn>
                <a:cxn ang="0">
                  <a:pos x="T6" y="T7"/>
                </a:cxn>
                <a:cxn ang="0">
                  <a:pos x="T8" y="T9"/>
                </a:cxn>
                <a:cxn ang="0">
                  <a:pos x="T10" y="T11"/>
                </a:cxn>
              </a:cxnLst>
              <a:rect l="0" t="0" r="r" b="b"/>
              <a:pathLst>
                <a:path w="6" h="13">
                  <a:moveTo>
                    <a:pt x="4" y="13"/>
                  </a:moveTo>
                  <a:lnTo>
                    <a:pt x="0" y="6"/>
                  </a:lnTo>
                  <a:lnTo>
                    <a:pt x="4" y="0"/>
                  </a:lnTo>
                  <a:lnTo>
                    <a:pt x="6" y="2"/>
                  </a:lnTo>
                  <a:lnTo>
                    <a:pt x="6" y="9"/>
                  </a:lnTo>
                  <a:lnTo>
                    <a:pt x="4" y="1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68" name="Freeform 171">
              <a:extLst>
                <a:ext uri="{FF2B5EF4-FFF2-40B4-BE49-F238E27FC236}">
                  <a16:creationId xmlns:a16="http://schemas.microsoft.com/office/drawing/2014/main" id="{AA2D5A87-2A31-695E-D9D9-8110381A5B37}"/>
                </a:ext>
              </a:extLst>
            </p:cNvPr>
            <p:cNvSpPr>
              <a:spLocks/>
            </p:cNvSpPr>
            <p:nvPr/>
          </p:nvSpPr>
          <p:spPr bwMode="auto">
            <a:xfrm>
              <a:off x="7466647" y="3128323"/>
              <a:ext cx="455354" cy="468205"/>
            </a:xfrm>
            <a:custGeom>
              <a:avLst/>
              <a:gdLst>
                <a:gd name="T0" fmla="*/ 237 w 248"/>
                <a:gd name="T1" fmla="*/ 47 h 255"/>
                <a:gd name="T2" fmla="*/ 194 w 248"/>
                <a:gd name="T3" fmla="*/ 45 h 255"/>
                <a:gd name="T4" fmla="*/ 199 w 248"/>
                <a:gd name="T5" fmla="*/ 70 h 255"/>
                <a:gd name="T6" fmla="*/ 223 w 248"/>
                <a:gd name="T7" fmla="*/ 92 h 255"/>
                <a:gd name="T8" fmla="*/ 214 w 248"/>
                <a:gd name="T9" fmla="*/ 117 h 255"/>
                <a:gd name="T10" fmla="*/ 196 w 248"/>
                <a:gd name="T11" fmla="*/ 155 h 255"/>
                <a:gd name="T12" fmla="*/ 163 w 248"/>
                <a:gd name="T13" fmla="*/ 173 h 255"/>
                <a:gd name="T14" fmla="*/ 160 w 248"/>
                <a:gd name="T15" fmla="*/ 202 h 255"/>
                <a:gd name="T16" fmla="*/ 175 w 248"/>
                <a:gd name="T17" fmla="*/ 227 h 255"/>
                <a:gd name="T18" fmla="*/ 145 w 248"/>
                <a:gd name="T19" fmla="*/ 243 h 255"/>
                <a:gd name="T20" fmla="*/ 123 w 248"/>
                <a:gd name="T21" fmla="*/ 250 h 255"/>
                <a:gd name="T22" fmla="*/ 102 w 248"/>
                <a:gd name="T23" fmla="*/ 222 h 255"/>
                <a:gd name="T24" fmla="*/ 46 w 248"/>
                <a:gd name="T25" fmla="*/ 227 h 255"/>
                <a:gd name="T26" fmla="*/ 26 w 248"/>
                <a:gd name="T27" fmla="*/ 207 h 255"/>
                <a:gd name="T28" fmla="*/ 46 w 248"/>
                <a:gd name="T29" fmla="*/ 188 h 255"/>
                <a:gd name="T30" fmla="*/ 35 w 248"/>
                <a:gd name="T31" fmla="*/ 169 h 255"/>
                <a:gd name="T32" fmla="*/ 9 w 248"/>
                <a:gd name="T33" fmla="*/ 149 h 255"/>
                <a:gd name="T34" fmla="*/ 29 w 248"/>
                <a:gd name="T35" fmla="*/ 148 h 255"/>
                <a:gd name="T36" fmla="*/ 54 w 248"/>
                <a:gd name="T37" fmla="*/ 148 h 255"/>
                <a:gd name="T38" fmla="*/ 69 w 248"/>
                <a:gd name="T39" fmla="*/ 145 h 255"/>
                <a:gd name="T40" fmla="*/ 86 w 248"/>
                <a:gd name="T41" fmla="*/ 121 h 255"/>
                <a:gd name="T42" fmla="*/ 105 w 248"/>
                <a:gd name="T43" fmla="*/ 110 h 255"/>
                <a:gd name="T44" fmla="*/ 117 w 248"/>
                <a:gd name="T45" fmla="*/ 103 h 255"/>
                <a:gd name="T46" fmla="*/ 129 w 248"/>
                <a:gd name="T47" fmla="*/ 99 h 255"/>
                <a:gd name="T48" fmla="*/ 129 w 248"/>
                <a:gd name="T49" fmla="*/ 76 h 255"/>
                <a:gd name="T50" fmla="*/ 129 w 248"/>
                <a:gd name="T51" fmla="*/ 59 h 255"/>
                <a:gd name="T52" fmla="*/ 148 w 248"/>
                <a:gd name="T53" fmla="*/ 53 h 255"/>
                <a:gd name="T54" fmla="*/ 151 w 248"/>
                <a:gd name="T55" fmla="*/ 37 h 255"/>
                <a:gd name="T56" fmla="*/ 141 w 248"/>
                <a:gd name="T57" fmla="*/ 20 h 255"/>
                <a:gd name="T58" fmla="*/ 164 w 248"/>
                <a:gd name="T59" fmla="*/ 7 h 255"/>
                <a:gd name="T60" fmla="*/ 188 w 248"/>
                <a:gd name="T61" fmla="*/ 2 h 255"/>
                <a:gd name="T62" fmla="*/ 211 w 248"/>
                <a:gd name="T63" fmla="*/ 9 h 255"/>
                <a:gd name="T64" fmla="*/ 248 w 248"/>
                <a:gd name="T65" fmla="*/ 3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8" h="255">
                  <a:moveTo>
                    <a:pt x="248" y="31"/>
                  </a:moveTo>
                  <a:lnTo>
                    <a:pt x="237" y="47"/>
                  </a:lnTo>
                  <a:lnTo>
                    <a:pt x="220" y="50"/>
                  </a:lnTo>
                  <a:lnTo>
                    <a:pt x="194" y="45"/>
                  </a:lnTo>
                  <a:lnTo>
                    <a:pt x="188" y="53"/>
                  </a:lnTo>
                  <a:lnTo>
                    <a:pt x="199" y="70"/>
                  </a:lnTo>
                  <a:lnTo>
                    <a:pt x="207" y="83"/>
                  </a:lnTo>
                  <a:lnTo>
                    <a:pt x="223" y="92"/>
                  </a:lnTo>
                  <a:lnTo>
                    <a:pt x="211" y="103"/>
                  </a:lnTo>
                  <a:lnTo>
                    <a:pt x="214" y="117"/>
                  </a:lnTo>
                  <a:lnTo>
                    <a:pt x="203" y="136"/>
                  </a:lnTo>
                  <a:lnTo>
                    <a:pt x="196" y="155"/>
                  </a:lnTo>
                  <a:lnTo>
                    <a:pt x="183" y="175"/>
                  </a:lnTo>
                  <a:lnTo>
                    <a:pt x="163" y="173"/>
                  </a:lnTo>
                  <a:lnTo>
                    <a:pt x="149" y="194"/>
                  </a:lnTo>
                  <a:lnTo>
                    <a:pt x="160" y="202"/>
                  </a:lnTo>
                  <a:lnTo>
                    <a:pt x="165" y="217"/>
                  </a:lnTo>
                  <a:lnTo>
                    <a:pt x="175" y="227"/>
                  </a:lnTo>
                  <a:lnTo>
                    <a:pt x="180" y="243"/>
                  </a:lnTo>
                  <a:lnTo>
                    <a:pt x="145" y="243"/>
                  </a:lnTo>
                  <a:lnTo>
                    <a:pt x="135" y="255"/>
                  </a:lnTo>
                  <a:lnTo>
                    <a:pt x="123" y="250"/>
                  </a:lnTo>
                  <a:lnTo>
                    <a:pt x="116" y="237"/>
                  </a:lnTo>
                  <a:lnTo>
                    <a:pt x="102" y="222"/>
                  </a:lnTo>
                  <a:lnTo>
                    <a:pt x="72" y="226"/>
                  </a:lnTo>
                  <a:lnTo>
                    <a:pt x="46" y="227"/>
                  </a:lnTo>
                  <a:lnTo>
                    <a:pt x="23" y="229"/>
                  </a:lnTo>
                  <a:lnTo>
                    <a:pt x="26" y="207"/>
                  </a:lnTo>
                  <a:lnTo>
                    <a:pt x="49" y="197"/>
                  </a:lnTo>
                  <a:lnTo>
                    <a:pt x="46" y="188"/>
                  </a:lnTo>
                  <a:lnTo>
                    <a:pt x="37" y="185"/>
                  </a:lnTo>
                  <a:lnTo>
                    <a:pt x="35" y="169"/>
                  </a:lnTo>
                  <a:lnTo>
                    <a:pt x="18" y="160"/>
                  </a:lnTo>
                  <a:lnTo>
                    <a:pt x="9" y="149"/>
                  </a:lnTo>
                  <a:lnTo>
                    <a:pt x="0" y="138"/>
                  </a:lnTo>
                  <a:lnTo>
                    <a:pt x="29" y="148"/>
                  </a:lnTo>
                  <a:lnTo>
                    <a:pt x="44" y="145"/>
                  </a:lnTo>
                  <a:lnTo>
                    <a:pt x="54" y="148"/>
                  </a:lnTo>
                  <a:lnTo>
                    <a:pt x="57" y="144"/>
                  </a:lnTo>
                  <a:lnTo>
                    <a:pt x="69" y="145"/>
                  </a:lnTo>
                  <a:lnTo>
                    <a:pt x="88" y="138"/>
                  </a:lnTo>
                  <a:lnTo>
                    <a:pt x="86" y="121"/>
                  </a:lnTo>
                  <a:lnTo>
                    <a:pt x="92" y="110"/>
                  </a:lnTo>
                  <a:lnTo>
                    <a:pt x="105" y="110"/>
                  </a:lnTo>
                  <a:lnTo>
                    <a:pt x="106" y="105"/>
                  </a:lnTo>
                  <a:lnTo>
                    <a:pt x="117" y="103"/>
                  </a:lnTo>
                  <a:lnTo>
                    <a:pt x="123" y="104"/>
                  </a:lnTo>
                  <a:lnTo>
                    <a:pt x="129" y="99"/>
                  </a:lnTo>
                  <a:lnTo>
                    <a:pt x="126" y="87"/>
                  </a:lnTo>
                  <a:lnTo>
                    <a:pt x="129" y="76"/>
                  </a:lnTo>
                  <a:lnTo>
                    <a:pt x="139" y="71"/>
                  </a:lnTo>
                  <a:lnTo>
                    <a:pt x="129" y="59"/>
                  </a:lnTo>
                  <a:lnTo>
                    <a:pt x="145" y="59"/>
                  </a:lnTo>
                  <a:lnTo>
                    <a:pt x="148" y="53"/>
                  </a:lnTo>
                  <a:lnTo>
                    <a:pt x="146" y="45"/>
                  </a:lnTo>
                  <a:lnTo>
                    <a:pt x="151" y="37"/>
                  </a:lnTo>
                  <a:lnTo>
                    <a:pt x="147" y="28"/>
                  </a:lnTo>
                  <a:lnTo>
                    <a:pt x="141" y="20"/>
                  </a:lnTo>
                  <a:lnTo>
                    <a:pt x="149" y="12"/>
                  </a:lnTo>
                  <a:lnTo>
                    <a:pt x="164" y="7"/>
                  </a:lnTo>
                  <a:lnTo>
                    <a:pt x="182" y="5"/>
                  </a:lnTo>
                  <a:lnTo>
                    <a:pt x="188" y="2"/>
                  </a:lnTo>
                  <a:lnTo>
                    <a:pt x="197" y="0"/>
                  </a:lnTo>
                  <a:lnTo>
                    <a:pt x="211" y="9"/>
                  </a:lnTo>
                  <a:lnTo>
                    <a:pt x="220" y="24"/>
                  </a:lnTo>
                  <a:lnTo>
                    <a:pt x="248" y="31"/>
                  </a:lnTo>
                  <a:lnTo>
                    <a:pt x="248" y="3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69" name="Freeform 172">
              <a:extLst>
                <a:ext uri="{FF2B5EF4-FFF2-40B4-BE49-F238E27FC236}">
                  <a16:creationId xmlns:a16="http://schemas.microsoft.com/office/drawing/2014/main" id="{99767CFE-8B1D-DBD1-4709-AA15AC6B2AE3}"/>
                </a:ext>
              </a:extLst>
            </p:cNvPr>
            <p:cNvSpPr>
              <a:spLocks/>
            </p:cNvSpPr>
            <p:nvPr/>
          </p:nvSpPr>
          <p:spPr bwMode="auto">
            <a:xfrm>
              <a:off x="3115091" y="4088602"/>
              <a:ext cx="174429" cy="84460"/>
            </a:xfrm>
            <a:custGeom>
              <a:avLst/>
              <a:gdLst>
                <a:gd name="T0" fmla="*/ 94 w 95"/>
                <a:gd name="T1" fmla="*/ 18 h 46"/>
                <a:gd name="T2" fmla="*/ 92 w 95"/>
                <a:gd name="T3" fmla="*/ 21 h 46"/>
                <a:gd name="T4" fmla="*/ 95 w 95"/>
                <a:gd name="T5" fmla="*/ 32 h 46"/>
                <a:gd name="T6" fmla="*/ 92 w 95"/>
                <a:gd name="T7" fmla="*/ 38 h 46"/>
                <a:gd name="T8" fmla="*/ 86 w 95"/>
                <a:gd name="T9" fmla="*/ 36 h 46"/>
                <a:gd name="T10" fmla="*/ 84 w 95"/>
                <a:gd name="T11" fmla="*/ 46 h 46"/>
                <a:gd name="T12" fmla="*/ 78 w 95"/>
                <a:gd name="T13" fmla="*/ 40 h 46"/>
                <a:gd name="T14" fmla="*/ 75 w 95"/>
                <a:gd name="T15" fmla="*/ 29 h 46"/>
                <a:gd name="T16" fmla="*/ 80 w 95"/>
                <a:gd name="T17" fmla="*/ 25 h 46"/>
                <a:gd name="T18" fmla="*/ 75 w 95"/>
                <a:gd name="T19" fmla="*/ 24 h 46"/>
                <a:gd name="T20" fmla="*/ 73 w 95"/>
                <a:gd name="T21" fmla="*/ 18 h 46"/>
                <a:gd name="T22" fmla="*/ 65 w 95"/>
                <a:gd name="T23" fmla="*/ 12 h 46"/>
                <a:gd name="T24" fmla="*/ 58 w 95"/>
                <a:gd name="T25" fmla="*/ 13 h 46"/>
                <a:gd name="T26" fmla="*/ 54 w 95"/>
                <a:gd name="T27" fmla="*/ 20 h 46"/>
                <a:gd name="T28" fmla="*/ 47 w 95"/>
                <a:gd name="T29" fmla="*/ 24 h 46"/>
                <a:gd name="T30" fmla="*/ 43 w 95"/>
                <a:gd name="T31" fmla="*/ 25 h 46"/>
                <a:gd name="T32" fmla="*/ 41 w 95"/>
                <a:gd name="T33" fmla="*/ 29 h 46"/>
                <a:gd name="T34" fmla="*/ 49 w 95"/>
                <a:gd name="T35" fmla="*/ 40 h 46"/>
                <a:gd name="T36" fmla="*/ 44 w 95"/>
                <a:gd name="T37" fmla="*/ 42 h 46"/>
                <a:gd name="T38" fmla="*/ 41 w 95"/>
                <a:gd name="T39" fmla="*/ 44 h 46"/>
                <a:gd name="T40" fmla="*/ 34 w 95"/>
                <a:gd name="T41" fmla="*/ 46 h 46"/>
                <a:gd name="T42" fmla="*/ 31 w 95"/>
                <a:gd name="T43" fmla="*/ 34 h 46"/>
                <a:gd name="T44" fmla="*/ 29 w 95"/>
                <a:gd name="T45" fmla="*/ 38 h 46"/>
                <a:gd name="T46" fmla="*/ 24 w 95"/>
                <a:gd name="T47" fmla="*/ 36 h 46"/>
                <a:gd name="T48" fmla="*/ 21 w 95"/>
                <a:gd name="T49" fmla="*/ 29 h 46"/>
                <a:gd name="T50" fmla="*/ 14 w 95"/>
                <a:gd name="T51" fmla="*/ 27 h 46"/>
                <a:gd name="T52" fmla="*/ 9 w 95"/>
                <a:gd name="T53" fmla="*/ 25 h 46"/>
                <a:gd name="T54" fmla="*/ 2 w 95"/>
                <a:gd name="T55" fmla="*/ 25 h 46"/>
                <a:gd name="T56" fmla="*/ 1 w 95"/>
                <a:gd name="T57" fmla="*/ 29 h 46"/>
                <a:gd name="T58" fmla="*/ 0 w 95"/>
                <a:gd name="T59" fmla="*/ 26 h 46"/>
                <a:gd name="T60" fmla="*/ 1 w 95"/>
                <a:gd name="T61" fmla="*/ 23 h 46"/>
                <a:gd name="T62" fmla="*/ 3 w 95"/>
                <a:gd name="T63" fmla="*/ 19 h 46"/>
                <a:gd name="T64" fmla="*/ 2 w 95"/>
                <a:gd name="T65" fmla="*/ 15 h 46"/>
                <a:gd name="T66" fmla="*/ 4 w 95"/>
                <a:gd name="T67" fmla="*/ 13 h 46"/>
                <a:gd name="T68" fmla="*/ 1 w 95"/>
                <a:gd name="T69" fmla="*/ 10 h 46"/>
                <a:gd name="T70" fmla="*/ 1 w 95"/>
                <a:gd name="T71" fmla="*/ 3 h 46"/>
                <a:gd name="T72" fmla="*/ 8 w 95"/>
                <a:gd name="T73" fmla="*/ 1 h 46"/>
                <a:gd name="T74" fmla="*/ 14 w 95"/>
                <a:gd name="T75" fmla="*/ 8 h 46"/>
                <a:gd name="T76" fmla="*/ 13 w 95"/>
                <a:gd name="T77" fmla="*/ 12 h 46"/>
                <a:gd name="T78" fmla="*/ 20 w 95"/>
                <a:gd name="T79" fmla="*/ 13 h 46"/>
                <a:gd name="T80" fmla="*/ 21 w 95"/>
                <a:gd name="T81" fmla="*/ 11 h 46"/>
                <a:gd name="T82" fmla="*/ 26 w 95"/>
                <a:gd name="T83" fmla="*/ 16 h 46"/>
                <a:gd name="T84" fmla="*/ 34 w 95"/>
                <a:gd name="T85" fmla="*/ 15 h 46"/>
                <a:gd name="T86" fmla="*/ 41 w 95"/>
                <a:gd name="T87" fmla="*/ 9 h 46"/>
                <a:gd name="T88" fmla="*/ 52 w 95"/>
                <a:gd name="T89" fmla="*/ 6 h 46"/>
                <a:gd name="T90" fmla="*/ 58 w 95"/>
                <a:gd name="T91" fmla="*/ 0 h 46"/>
                <a:gd name="T92" fmla="*/ 67 w 95"/>
                <a:gd name="T93" fmla="*/ 1 h 46"/>
                <a:gd name="T94" fmla="*/ 66 w 95"/>
                <a:gd name="T95" fmla="*/ 3 h 46"/>
                <a:gd name="T96" fmla="*/ 75 w 95"/>
                <a:gd name="T97" fmla="*/ 4 h 46"/>
                <a:gd name="T98" fmla="*/ 83 w 95"/>
                <a:gd name="T99" fmla="*/ 7 h 46"/>
                <a:gd name="T100" fmla="*/ 88 w 95"/>
                <a:gd name="T101" fmla="*/ 13 h 46"/>
                <a:gd name="T102" fmla="*/ 94 w 95"/>
                <a:gd name="T103" fmla="*/ 18 h 46"/>
                <a:gd name="T104" fmla="*/ 94 w 95"/>
                <a:gd name="T105" fmla="*/ 1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46">
                  <a:moveTo>
                    <a:pt x="94" y="18"/>
                  </a:moveTo>
                  <a:lnTo>
                    <a:pt x="92" y="21"/>
                  </a:lnTo>
                  <a:lnTo>
                    <a:pt x="95" y="32"/>
                  </a:lnTo>
                  <a:lnTo>
                    <a:pt x="92" y="38"/>
                  </a:lnTo>
                  <a:lnTo>
                    <a:pt x="86" y="36"/>
                  </a:lnTo>
                  <a:lnTo>
                    <a:pt x="84" y="46"/>
                  </a:lnTo>
                  <a:lnTo>
                    <a:pt x="78" y="40"/>
                  </a:lnTo>
                  <a:lnTo>
                    <a:pt x="75" y="29"/>
                  </a:lnTo>
                  <a:lnTo>
                    <a:pt x="80" y="25"/>
                  </a:lnTo>
                  <a:lnTo>
                    <a:pt x="75" y="24"/>
                  </a:lnTo>
                  <a:lnTo>
                    <a:pt x="73" y="18"/>
                  </a:lnTo>
                  <a:lnTo>
                    <a:pt x="65" y="12"/>
                  </a:lnTo>
                  <a:lnTo>
                    <a:pt x="58" y="13"/>
                  </a:lnTo>
                  <a:lnTo>
                    <a:pt x="54" y="20"/>
                  </a:lnTo>
                  <a:lnTo>
                    <a:pt x="47" y="24"/>
                  </a:lnTo>
                  <a:lnTo>
                    <a:pt x="43" y="25"/>
                  </a:lnTo>
                  <a:lnTo>
                    <a:pt x="41" y="29"/>
                  </a:lnTo>
                  <a:lnTo>
                    <a:pt x="49" y="40"/>
                  </a:lnTo>
                  <a:lnTo>
                    <a:pt x="44" y="42"/>
                  </a:lnTo>
                  <a:lnTo>
                    <a:pt x="41" y="44"/>
                  </a:lnTo>
                  <a:lnTo>
                    <a:pt x="34" y="46"/>
                  </a:lnTo>
                  <a:lnTo>
                    <a:pt x="31" y="34"/>
                  </a:lnTo>
                  <a:lnTo>
                    <a:pt x="29" y="38"/>
                  </a:lnTo>
                  <a:lnTo>
                    <a:pt x="24" y="36"/>
                  </a:lnTo>
                  <a:lnTo>
                    <a:pt x="21" y="29"/>
                  </a:lnTo>
                  <a:lnTo>
                    <a:pt x="14" y="27"/>
                  </a:lnTo>
                  <a:lnTo>
                    <a:pt x="9" y="25"/>
                  </a:lnTo>
                  <a:lnTo>
                    <a:pt x="2" y="25"/>
                  </a:lnTo>
                  <a:lnTo>
                    <a:pt x="1" y="29"/>
                  </a:lnTo>
                  <a:lnTo>
                    <a:pt x="0" y="26"/>
                  </a:lnTo>
                  <a:lnTo>
                    <a:pt x="1" y="23"/>
                  </a:lnTo>
                  <a:lnTo>
                    <a:pt x="3" y="19"/>
                  </a:lnTo>
                  <a:lnTo>
                    <a:pt x="2" y="15"/>
                  </a:lnTo>
                  <a:lnTo>
                    <a:pt x="4" y="13"/>
                  </a:lnTo>
                  <a:lnTo>
                    <a:pt x="1" y="10"/>
                  </a:lnTo>
                  <a:lnTo>
                    <a:pt x="1" y="3"/>
                  </a:lnTo>
                  <a:lnTo>
                    <a:pt x="8" y="1"/>
                  </a:lnTo>
                  <a:lnTo>
                    <a:pt x="14" y="8"/>
                  </a:lnTo>
                  <a:lnTo>
                    <a:pt x="13" y="12"/>
                  </a:lnTo>
                  <a:lnTo>
                    <a:pt x="20" y="13"/>
                  </a:lnTo>
                  <a:lnTo>
                    <a:pt x="21" y="11"/>
                  </a:lnTo>
                  <a:lnTo>
                    <a:pt x="26" y="16"/>
                  </a:lnTo>
                  <a:lnTo>
                    <a:pt x="34" y="15"/>
                  </a:lnTo>
                  <a:lnTo>
                    <a:pt x="41" y="9"/>
                  </a:lnTo>
                  <a:lnTo>
                    <a:pt x="52" y="6"/>
                  </a:lnTo>
                  <a:lnTo>
                    <a:pt x="58" y="0"/>
                  </a:lnTo>
                  <a:lnTo>
                    <a:pt x="67" y="1"/>
                  </a:lnTo>
                  <a:lnTo>
                    <a:pt x="66" y="3"/>
                  </a:lnTo>
                  <a:lnTo>
                    <a:pt x="75" y="4"/>
                  </a:lnTo>
                  <a:lnTo>
                    <a:pt x="83" y="7"/>
                  </a:lnTo>
                  <a:lnTo>
                    <a:pt x="88" y="13"/>
                  </a:lnTo>
                  <a:lnTo>
                    <a:pt x="94" y="18"/>
                  </a:lnTo>
                  <a:lnTo>
                    <a:pt x="94" y="1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70" name="Freeform 173">
              <a:extLst>
                <a:ext uri="{FF2B5EF4-FFF2-40B4-BE49-F238E27FC236}">
                  <a16:creationId xmlns:a16="http://schemas.microsoft.com/office/drawing/2014/main" id="{1A83FDA4-F0EE-E144-8378-B53B4DFA28D4}"/>
                </a:ext>
              </a:extLst>
            </p:cNvPr>
            <p:cNvSpPr>
              <a:spLocks/>
            </p:cNvSpPr>
            <p:nvPr/>
          </p:nvSpPr>
          <p:spPr bwMode="auto">
            <a:xfrm>
              <a:off x="3157321" y="4426445"/>
              <a:ext cx="405777" cy="638963"/>
            </a:xfrm>
            <a:custGeom>
              <a:avLst/>
              <a:gdLst>
                <a:gd name="T0" fmla="*/ 178 w 221"/>
                <a:gd name="T1" fmla="*/ 79 h 348"/>
                <a:gd name="T2" fmla="*/ 162 w 221"/>
                <a:gd name="T3" fmla="*/ 86 h 348"/>
                <a:gd name="T4" fmla="*/ 143 w 221"/>
                <a:gd name="T5" fmla="*/ 108 h 348"/>
                <a:gd name="T6" fmla="*/ 140 w 221"/>
                <a:gd name="T7" fmla="*/ 125 h 348"/>
                <a:gd name="T8" fmla="*/ 131 w 221"/>
                <a:gd name="T9" fmla="*/ 139 h 348"/>
                <a:gd name="T10" fmla="*/ 134 w 221"/>
                <a:gd name="T11" fmla="*/ 159 h 348"/>
                <a:gd name="T12" fmla="*/ 141 w 221"/>
                <a:gd name="T13" fmla="*/ 179 h 348"/>
                <a:gd name="T14" fmla="*/ 159 w 221"/>
                <a:gd name="T15" fmla="*/ 191 h 348"/>
                <a:gd name="T16" fmla="*/ 187 w 221"/>
                <a:gd name="T17" fmla="*/ 179 h 348"/>
                <a:gd name="T18" fmla="*/ 195 w 221"/>
                <a:gd name="T19" fmla="*/ 211 h 348"/>
                <a:gd name="T20" fmla="*/ 220 w 221"/>
                <a:gd name="T21" fmla="*/ 238 h 348"/>
                <a:gd name="T22" fmla="*/ 217 w 221"/>
                <a:gd name="T23" fmla="*/ 258 h 348"/>
                <a:gd name="T24" fmla="*/ 212 w 221"/>
                <a:gd name="T25" fmla="*/ 283 h 348"/>
                <a:gd name="T26" fmla="*/ 213 w 221"/>
                <a:gd name="T27" fmla="*/ 297 h 348"/>
                <a:gd name="T28" fmla="*/ 213 w 221"/>
                <a:gd name="T29" fmla="*/ 334 h 348"/>
                <a:gd name="T30" fmla="*/ 201 w 221"/>
                <a:gd name="T31" fmla="*/ 348 h 348"/>
                <a:gd name="T32" fmla="*/ 181 w 221"/>
                <a:gd name="T33" fmla="*/ 329 h 348"/>
                <a:gd name="T34" fmla="*/ 115 w 221"/>
                <a:gd name="T35" fmla="*/ 289 h 348"/>
                <a:gd name="T36" fmla="*/ 93 w 221"/>
                <a:gd name="T37" fmla="*/ 262 h 348"/>
                <a:gd name="T38" fmla="*/ 79 w 221"/>
                <a:gd name="T39" fmla="*/ 231 h 348"/>
                <a:gd name="T40" fmla="*/ 43 w 221"/>
                <a:gd name="T41" fmla="*/ 159 h 348"/>
                <a:gd name="T42" fmla="*/ 29 w 221"/>
                <a:gd name="T43" fmla="*/ 136 h 348"/>
                <a:gd name="T44" fmla="*/ 4 w 221"/>
                <a:gd name="T45" fmla="*/ 116 h 348"/>
                <a:gd name="T46" fmla="*/ 0 w 221"/>
                <a:gd name="T47" fmla="*/ 89 h 348"/>
                <a:gd name="T48" fmla="*/ 18 w 221"/>
                <a:gd name="T49" fmla="*/ 64 h 348"/>
                <a:gd name="T50" fmla="*/ 15 w 221"/>
                <a:gd name="T51" fmla="*/ 77 h 348"/>
                <a:gd name="T52" fmla="*/ 23 w 221"/>
                <a:gd name="T53" fmla="*/ 82 h 348"/>
                <a:gd name="T54" fmla="*/ 38 w 221"/>
                <a:gd name="T55" fmla="*/ 94 h 348"/>
                <a:gd name="T56" fmla="*/ 49 w 221"/>
                <a:gd name="T57" fmla="*/ 73 h 348"/>
                <a:gd name="T58" fmla="*/ 79 w 221"/>
                <a:gd name="T59" fmla="*/ 48 h 348"/>
                <a:gd name="T60" fmla="*/ 102 w 221"/>
                <a:gd name="T61" fmla="*/ 17 h 348"/>
                <a:gd name="T62" fmla="*/ 104 w 221"/>
                <a:gd name="T63" fmla="*/ 0 h 348"/>
                <a:gd name="T64" fmla="*/ 120 w 221"/>
                <a:gd name="T65" fmla="*/ 18 h 348"/>
                <a:gd name="T66" fmla="*/ 139 w 221"/>
                <a:gd name="T67" fmla="*/ 42 h 348"/>
                <a:gd name="T68" fmla="*/ 160 w 221"/>
                <a:gd name="T69" fmla="*/ 40 h 348"/>
                <a:gd name="T70" fmla="*/ 177 w 221"/>
                <a:gd name="T71" fmla="*/ 42 h 348"/>
                <a:gd name="T72" fmla="*/ 180 w 221"/>
                <a:gd name="T73" fmla="*/ 71 h 348"/>
                <a:gd name="T74" fmla="*/ 193 w 221"/>
                <a:gd name="T75" fmla="*/ 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1" h="348">
                  <a:moveTo>
                    <a:pt x="193" y="81"/>
                  </a:moveTo>
                  <a:lnTo>
                    <a:pt x="178" y="79"/>
                  </a:lnTo>
                  <a:lnTo>
                    <a:pt x="175" y="82"/>
                  </a:lnTo>
                  <a:lnTo>
                    <a:pt x="162" y="86"/>
                  </a:lnTo>
                  <a:lnTo>
                    <a:pt x="143" y="99"/>
                  </a:lnTo>
                  <a:lnTo>
                    <a:pt x="143" y="108"/>
                  </a:lnTo>
                  <a:lnTo>
                    <a:pt x="138" y="115"/>
                  </a:lnTo>
                  <a:lnTo>
                    <a:pt x="140" y="125"/>
                  </a:lnTo>
                  <a:lnTo>
                    <a:pt x="130" y="131"/>
                  </a:lnTo>
                  <a:lnTo>
                    <a:pt x="131" y="139"/>
                  </a:lnTo>
                  <a:lnTo>
                    <a:pt x="126" y="142"/>
                  </a:lnTo>
                  <a:lnTo>
                    <a:pt x="134" y="159"/>
                  </a:lnTo>
                  <a:lnTo>
                    <a:pt x="144" y="171"/>
                  </a:lnTo>
                  <a:lnTo>
                    <a:pt x="141" y="179"/>
                  </a:lnTo>
                  <a:lnTo>
                    <a:pt x="152" y="180"/>
                  </a:lnTo>
                  <a:lnTo>
                    <a:pt x="159" y="191"/>
                  </a:lnTo>
                  <a:lnTo>
                    <a:pt x="174" y="191"/>
                  </a:lnTo>
                  <a:lnTo>
                    <a:pt x="187" y="179"/>
                  </a:lnTo>
                  <a:lnTo>
                    <a:pt x="187" y="208"/>
                  </a:lnTo>
                  <a:lnTo>
                    <a:pt x="195" y="211"/>
                  </a:lnTo>
                  <a:lnTo>
                    <a:pt x="204" y="207"/>
                  </a:lnTo>
                  <a:lnTo>
                    <a:pt x="220" y="238"/>
                  </a:lnTo>
                  <a:lnTo>
                    <a:pt x="217" y="244"/>
                  </a:lnTo>
                  <a:lnTo>
                    <a:pt x="217" y="258"/>
                  </a:lnTo>
                  <a:lnTo>
                    <a:pt x="218" y="274"/>
                  </a:lnTo>
                  <a:lnTo>
                    <a:pt x="212" y="283"/>
                  </a:lnTo>
                  <a:lnTo>
                    <a:pt x="216" y="291"/>
                  </a:lnTo>
                  <a:lnTo>
                    <a:pt x="213" y="297"/>
                  </a:lnTo>
                  <a:lnTo>
                    <a:pt x="221" y="313"/>
                  </a:lnTo>
                  <a:lnTo>
                    <a:pt x="213" y="334"/>
                  </a:lnTo>
                  <a:lnTo>
                    <a:pt x="209" y="343"/>
                  </a:lnTo>
                  <a:lnTo>
                    <a:pt x="201" y="348"/>
                  </a:lnTo>
                  <a:lnTo>
                    <a:pt x="184" y="337"/>
                  </a:lnTo>
                  <a:lnTo>
                    <a:pt x="181" y="329"/>
                  </a:lnTo>
                  <a:lnTo>
                    <a:pt x="147" y="311"/>
                  </a:lnTo>
                  <a:lnTo>
                    <a:pt x="115" y="289"/>
                  </a:lnTo>
                  <a:lnTo>
                    <a:pt x="101" y="278"/>
                  </a:lnTo>
                  <a:lnTo>
                    <a:pt x="93" y="262"/>
                  </a:lnTo>
                  <a:lnTo>
                    <a:pt x="95" y="257"/>
                  </a:lnTo>
                  <a:lnTo>
                    <a:pt x="79" y="231"/>
                  </a:lnTo>
                  <a:lnTo>
                    <a:pt x="61" y="197"/>
                  </a:lnTo>
                  <a:lnTo>
                    <a:pt x="43" y="159"/>
                  </a:lnTo>
                  <a:lnTo>
                    <a:pt x="35" y="150"/>
                  </a:lnTo>
                  <a:lnTo>
                    <a:pt x="29" y="136"/>
                  </a:lnTo>
                  <a:lnTo>
                    <a:pt x="16" y="123"/>
                  </a:lnTo>
                  <a:lnTo>
                    <a:pt x="4" y="116"/>
                  </a:lnTo>
                  <a:lnTo>
                    <a:pt x="9" y="108"/>
                  </a:lnTo>
                  <a:lnTo>
                    <a:pt x="0" y="89"/>
                  </a:lnTo>
                  <a:lnTo>
                    <a:pt x="5" y="76"/>
                  </a:lnTo>
                  <a:lnTo>
                    <a:pt x="18" y="64"/>
                  </a:lnTo>
                  <a:lnTo>
                    <a:pt x="20" y="72"/>
                  </a:lnTo>
                  <a:lnTo>
                    <a:pt x="15" y="77"/>
                  </a:lnTo>
                  <a:lnTo>
                    <a:pt x="16" y="83"/>
                  </a:lnTo>
                  <a:lnTo>
                    <a:pt x="23" y="82"/>
                  </a:lnTo>
                  <a:lnTo>
                    <a:pt x="30" y="84"/>
                  </a:lnTo>
                  <a:lnTo>
                    <a:pt x="38" y="94"/>
                  </a:lnTo>
                  <a:lnTo>
                    <a:pt x="46" y="85"/>
                  </a:lnTo>
                  <a:lnTo>
                    <a:pt x="49" y="73"/>
                  </a:lnTo>
                  <a:lnTo>
                    <a:pt x="59" y="56"/>
                  </a:lnTo>
                  <a:lnTo>
                    <a:pt x="79" y="48"/>
                  </a:lnTo>
                  <a:lnTo>
                    <a:pt x="97" y="28"/>
                  </a:lnTo>
                  <a:lnTo>
                    <a:pt x="102" y="17"/>
                  </a:lnTo>
                  <a:lnTo>
                    <a:pt x="100" y="2"/>
                  </a:lnTo>
                  <a:lnTo>
                    <a:pt x="104" y="0"/>
                  </a:lnTo>
                  <a:lnTo>
                    <a:pt x="115" y="9"/>
                  </a:lnTo>
                  <a:lnTo>
                    <a:pt x="120" y="18"/>
                  </a:lnTo>
                  <a:lnTo>
                    <a:pt x="129" y="23"/>
                  </a:lnTo>
                  <a:lnTo>
                    <a:pt x="139" y="42"/>
                  </a:lnTo>
                  <a:lnTo>
                    <a:pt x="152" y="45"/>
                  </a:lnTo>
                  <a:lnTo>
                    <a:pt x="160" y="40"/>
                  </a:lnTo>
                  <a:lnTo>
                    <a:pt x="166" y="44"/>
                  </a:lnTo>
                  <a:lnTo>
                    <a:pt x="177" y="42"/>
                  </a:lnTo>
                  <a:lnTo>
                    <a:pt x="190" y="51"/>
                  </a:lnTo>
                  <a:lnTo>
                    <a:pt x="180" y="71"/>
                  </a:lnTo>
                  <a:lnTo>
                    <a:pt x="184" y="71"/>
                  </a:lnTo>
                  <a:lnTo>
                    <a:pt x="193" y="81"/>
                  </a:lnTo>
                  <a:lnTo>
                    <a:pt x="193" y="8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71" name="Freeform 174">
              <a:extLst>
                <a:ext uri="{FF2B5EF4-FFF2-40B4-BE49-F238E27FC236}">
                  <a16:creationId xmlns:a16="http://schemas.microsoft.com/office/drawing/2014/main" id="{0553078F-087D-25F7-D6E6-895220F9EDB4}"/>
                </a:ext>
              </a:extLst>
            </p:cNvPr>
            <p:cNvSpPr>
              <a:spLocks/>
            </p:cNvSpPr>
            <p:nvPr/>
          </p:nvSpPr>
          <p:spPr bwMode="auto">
            <a:xfrm>
              <a:off x="9414750" y="4084929"/>
              <a:ext cx="141379" cy="145051"/>
            </a:xfrm>
            <a:custGeom>
              <a:avLst/>
              <a:gdLst>
                <a:gd name="T0" fmla="*/ 72 w 77"/>
                <a:gd name="T1" fmla="*/ 25 h 79"/>
                <a:gd name="T2" fmla="*/ 75 w 77"/>
                <a:gd name="T3" fmla="*/ 37 h 79"/>
                <a:gd name="T4" fmla="*/ 77 w 77"/>
                <a:gd name="T5" fmla="*/ 48 h 79"/>
                <a:gd name="T6" fmla="*/ 72 w 77"/>
                <a:gd name="T7" fmla="*/ 66 h 79"/>
                <a:gd name="T8" fmla="*/ 65 w 77"/>
                <a:gd name="T9" fmla="*/ 46 h 79"/>
                <a:gd name="T10" fmla="*/ 57 w 77"/>
                <a:gd name="T11" fmla="*/ 56 h 79"/>
                <a:gd name="T12" fmla="*/ 63 w 77"/>
                <a:gd name="T13" fmla="*/ 70 h 79"/>
                <a:gd name="T14" fmla="*/ 60 w 77"/>
                <a:gd name="T15" fmla="*/ 79 h 79"/>
                <a:gd name="T16" fmla="*/ 39 w 77"/>
                <a:gd name="T17" fmla="*/ 68 h 79"/>
                <a:gd name="T18" fmla="*/ 34 w 77"/>
                <a:gd name="T19" fmla="*/ 54 h 79"/>
                <a:gd name="T20" fmla="*/ 38 w 77"/>
                <a:gd name="T21" fmla="*/ 45 h 79"/>
                <a:gd name="T22" fmla="*/ 26 w 77"/>
                <a:gd name="T23" fmla="*/ 36 h 79"/>
                <a:gd name="T24" fmla="*/ 22 w 77"/>
                <a:gd name="T25" fmla="*/ 44 h 79"/>
                <a:gd name="T26" fmla="*/ 14 w 77"/>
                <a:gd name="T27" fmla="*/ 43 h 79"/>
                <a:gd name="T28" fmla="*/ 3 w 77"/>
                <a:gd name="T29" fmla="*/ 54 h 79"/>
                <a:gd name="T30" fmla="*/ 0 w 77"/>
                <a:gd name="T31" fmla="*/ 48 h 79"/>
                <a:gd name="T32" fmla="*/ 5 w 77"/>
                <a:gd name="T33" fmla="*/ 32 h 79"/>
                <a:gd name="T34" fmla="*/ 14 w 77"/>
                <a:gd name="T35" fmla="*/ 27 h 79"/>
                <a:gd name="T36" fmla="*/ 23 w 77"/>
                <a:gd name="T37" fmla="*/ 20 h 79"/>
                <a:gd name="T38" fmla="*/ 30 w 77"/>
                <a:gd name="T39" fmla="*/ 28 h 79"/>
                <a:gd name="T40" fmla="*/ 43 w 77"/>
                <a:gd name="T41" fmla="*/ 23 h 79"/>
                <a:gd name="T42" fmla="*/ 44 w 77"/>
                <a:gd name="T43" fmla="*/ 14 h 79"/>
                <a:gd name="T44" fmla="*/ 56 w 77"/>
                <a:gd name="T45" fmla="*/ 14 h 79"/>
                <a:gd name="T46" fmla="*/ 54 w 77"/>
                <a:gd name="T47" fmla="*/ 0 h 79"/>
                <a:gd name="T48" fmla="*/ 68 w 77"/>
                <a:gd name="T49" fmla="*/ 8 h 79"/>
                <a:gd name="T50" fmla="*/ 71 w 77"/>
                <a:gd name="T51" fmla="*/ 18 h 79"/>
                <a:gd name="T52" fmla="*/ 72 w 77"/>
                <a:gd name="T53"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 h="79">
                  <a:moveTo>
                    <a:pt x="72" y="25"/>
                  </a:moveTo>
                  <a:lnTo>
                    <a:pt x="75" y="37"/>
                  </a:lnTo>
                  <a:lnTo>
                    <a:pt x="77" y="48"/>
                  </a:lnTo>
                  <a:lnTo>
                    <a:pt x="72" y="66"/>
                  </a:lnTo>
                  <a:lnTo>
                    <a:pt x="65" y="46"/>
                  </a:lnTo>
                  <a:lnTo>
                    <a:pt x="57" y="56"/>
                  </a:lnTo>
                  <a:lnTo>
                    <a:pt x="63" y="70"/>
                  </a:lnTo>
                  <a:lnTo>
                    <a:pt x="60" y="79"/>
                  </a:lnTo>
                  <a:lnTo>
                    <a:pt x="39" y="68"/>
                  </a:lnTo>
                  <a:lnTo>
                    <a:pt x="34" y="54"/>
                  </a:lnTo>
                  <a:lnTo>
                    <a:pt x="38" y="45"/>
                  </a:lnTo>
                  <a:lnTo>
                    <a:pt x="26" y="36"/>
                  </a:lnTo>
                  <a:lnTo>
                    <a:pt x="22" y="44"/>
                  </a:lnTo>
                  <a:lnTo>
                    <a:pt x="14" y="43"/>
                  </a:lnTo>
                  <a:lnTo>
                    <a:pt x="3" y="54"/>
                  </a:lnTo>
                  <a:lnTo>
                    <a:pt x="0" y="48"/>
                  </a:lnTo>
                  <a:lnTo>
                    <a:pt x="5" y="32"/>
                  </a:lnTo>
                  <a:lnTo>
                    <a:pt x="14" y="27"/>
                  </a:lnTo>
                  <a:lnTo>
                    <a:pt x="23" y="20"/>
                  </a:lnTo>
                  <a:lnTo>
                    <a:pt x="30" y="28"/>
                  </a:lnTo>
                  <a:lnTo>
                    <a:pt x="43" y="23"/>
                  </a:lnTo>
                  <a:lnTo>
                    <a:pt x="44" y="14"/>
                  </a:lnTo>
                  <a:lnTo>
                    <a:pt x="56" y="14"/>
                  </a:lnTo>
                  <a:lnTo>
                    <a:pt x="54" y="0"/>
                  </a:lnTo>
                  <a:lnTo>
                    <a:pt x="68" y="8"/>
                  </a:lnTo>
                  <a:lnTo>
                    <a:pt x="71" y="18"/>
                  </a:lnTo>
                  <a:lnTo>
                    <a:pt x="72" y="2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72" name="Freeform 175">
              <a:extLst>
                <a:ext uri="{FF2B5EF4-FFF2-40B4-BE49-F238E27FC236}">
                  <a16:creationId xmlns:a16="http://schemas.microsoft.com/office/drawing/2014/main" id="{272EE8F3-5680-24E7-9746-EA5F95E1FBE3}"/>
                </a:ext>
              </a:extLst>
            </p:cNvPr>
            <p:cNvSpPr>
              <a:spLocks/>
            </p:cNvSpPr>
            <p:nvPr/>
          </p:nvSpPr>
          <p:spPr bwMode="auto">
            <a:xfrm>
              <a:off x="9420258" y="4031683"/>
              <a:ext cx="47739" cy="78952"/>
            </a:xfrm>
            <a:custGeom>
              <a:avLst/>
              <a:gdLst>
                <a:gd name="T0" fmla="*/ 26 w 26"/>
                <a:gd name="T1" fmla="*/ 18 h 43"/>
                <a:gd name="T2" fmla="*/ 20 w 26"/>
                <a:gd name="T3" fmla="*/ 25 h 43"/>
                <a:gd name="T4" fmla="*/ 17 w 26"/>
                <a:gd name="T5" fmla="*/ 37 h 43"/>
                <a:gd name="T6" fmla="*/ 11 w 26"/>
                <a:gd name="T7" fmla="*/ 43 h 43"/>
                <a:gd name="T8" fmla="*/ 0 w 26"/>
                <a:gd name="T9" fmla="*/ 29 h 43"/>
                <a:gd name="T10" fmla="*/ 3 w 26"/>
                <a:gd name="T11" fmla="*/ 24 h 43"/>
                <a:gd name="T12" fmla="*/ 7 w 26"/>
                <a:gd name="T13" fmla="*/ 19 h 43"/>
                <a:gd name="T14" fmla="*/ 8 w 26"/>
                <a:gd name="T15" fmla="*/ 7 h 43"/>
                <a:gd name="T16" fmla="*/ 17 w 26"/>
                <a:gd name="T17" fmla="*/ 6 h 43"/>
                <a:gd name="T18" fmla="*/ 15 w 26"/>
                <a:gd name="T19" fmla="*/ 19 h 43"/>
                <a:gd name="T20" fmla="*/ 26 w 26"/>
                <a:gd name="T21" fmla="*/ 0 h 43"/>
                <a:gd name="T22" fmla="*/ 26 w 26"/>
                <a:gd name="T23"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3">
                  <a:moveTo>
                    <a:pt x="26" y="18"/>
                  </a:moveTo>
                  <a:lnTo>
                    <a:pt x="20" y="25"/>
                  </a:lnTo>
                  <a:lnTo>
                    <a:pt x="17" y="37"/>
                  </a:lnTo>
                  <a:lnTo>
                    <a:pt x="11" y="43"/>
                  </a:lnTo>
                  <a:lnTo>
                    <a:pt x="0" y="29"/>
                  </a:lnTo>
                  <a:lnTo>
                    <a:pt x="3" y="24"/>
                  </a:lnTo>
                  <a:lnTo>
                    <a:pt x="7" y="19"/>
                  </a:lnTo>
                  <a:lnTo>
                    <a:pt x="8" y="7"/>
                  </a:lnTo>
                  <a:lnTo>
                    <a:pt x="17" y="6"/>
                  </a:lnTo>
                  <a:lnTo>
                    <a:pt x="15" y="19"/>
                  </a:lnTo>
                  <a:lnTo>
                    <a:pt x="26" y="0"/>
                  </a:lnTo>
                  <a:lnTo>
                    <a:pt x="26" y="1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73" name="Freeform 176">
              <a:extLst>
                <a:ext uri="{FF2B5EF4-FFF2-40B4-BE49-F238E27FC236}">
                  <a16:creationId xmlns:a16="http://schemas.microsoft.com/office/drawing/2014/main" id="{5E8A0930-DC3B-3424-27F4-835E1207189F}"/>
                </a:ext>
              </a:extLst>
            </p:cNvPr>
            <p:cNvSpPr>
              <a:spLocks/>
            </p:cNvSpPr>
            <p:nvPr/>
          </p:nvSpPr>
          <p:spPr bwMode="auto">
            <a:xfrm>
              <a:off x="9264188" y="4026174"/>
              <a:ext cx="71607" cy="106494"/>
            </a:xfrm>
            <a:custGeom>
              <a:avLst/>
              <a:gdLst>
                <a:gd name="T0" fmla="*/ 21 w 39"/>
                <a:gd name="T1" fmla="*/ 40 h 58"/>
                <a:gd name="T2" fmla="*/ 0 w 39"/>
                <a:gd name="T3" fmla="*/ 58 h 58"/>
                <a:gd name="T4" fmla="*/ 8 w 39"/>
                <a:gd name="T5" fmla="*/ 44 h 58"/>
                <a:gd name="T6" fmla="*/ 19 w 39"/>
                <a:gd name="T7" fmla="*/ 32 h 58"/>
                <a:gd name="T8" fmla="*/ 28 w 39"/>
                <a:gd name="T9" fmla="*/ 20 h 58"/>
                <a:gd name="T10" fmla="*/ 34 w 39"/>
                <a:gd name="T11" fmla="*/ 0 h 58"/>
                <a:gd name="T12" fmla="*/ 39 w 39"/>
                <a:gd name="T13" fmla="*/ 16 h 58"/>
                <a:gd name="T14" fmla="*/ 28 w 39"/>
                <a:gd name="T15" fmla="*/ 26 h 58"/>
                <a:gd name="T16" fmla="*/ 21 w 39"/>
                <a:gd name="T17"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8">
                  <a:moveTo>
                    <a:pt x="21" y="40"/>
                  </a:moveTo>
                  <a:lnTo>
                    <a:pt x="0" y="58"/>
                  </a:lnTo>
                  <a:lnTo>
                    <a:pt x="8" y="44"/>
                  </a:lnTo>
                  <a:lnTo>
                    <a:pt x="19" y="32"/>
                  </a:lnTo>
                  <a:lnTo>
                    <a:pt x="28" y="20"/>
                  </a:lnTo>
                  <a:lnTo>
                    <a:pt x="34" y="0"/>
                  </a:lnTo>
                  <a:lnTo>
                    <a:pt x="39" y="16"/>
                  </a:lnTo>
                  <a:lnTo>
                    <a:pt x="28" y="26"/>
                  </a:lnTo>
                  <a:lnTo>
                    <a:pt x="21" y="4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74" name="Freeform 177">
              <a:extLst>
                <a:ext uri="{FF2B5EF4-FFF2-40B4-BE49-F238E27FC236}">
                  <a16:creationId xmlns:a16="http://schemas.microsoft.com/office/drawing/2014/main" id="{3E17BBC1-D6B9-3BE9-F6C3-B2AEB1CDBB2D}"/>
                </a:ext>
              </a:extLst>
            </p:cNvPr>
            <p:cNvSpPr>
              <a:spLocks/>
            </p:cNvSpPr>
            <p:nvPr/>
          </p:nvSpPr>
          <p:spPr bwMode="auto">
            <a:xfrm>
              <a:off x="9398224" y="4009651"/>
              <a:ext cx="40395" cy="49574"/>
            </a:xfrm>
            <a:custGeom>
              <a:avLst/>
              <a:gdLst>
                <a:gd name="T0" fmla="*/ 0 w 22"/>
                <a:gd name="T1" fmla="*/ 0 h 27"/>
                <a:gd name="T2" fmla="*/ 11 w 22"/>
                <a:gd name="T3" fmla="*/ 6 h 27"/>
                <a:gd name="T4" fmla="*/ 21 w 22"/>
                <a:gd name="T5" fmla="*/ 6 h 27"/>
                <a:gd name="T6" fmla="*/ 22 w 22"/>
                <a:gd name="T7" fmla="*/ 13 h 27"/>
                <a:gd name="T8" fmla="*/ 15 w 22"/>
                <a:gd name="T9" fmla="*/ 22 h 27"/>
                <a:gd name="T10" fmla="*/ 5 w 22"/>
                <a:gd name="T11" fmla="*/ 27 h 27"/>
                <a:gd name="T12" fmla="*/ 3 w 22"/>
                <a:gd name="T13" fmla="*/ 18 h 27"/>
                <a:gd name="T14" fmla="*/ 3 w 22"/>
                <a:gd name="T15" fmla="*/ 9 h 27"/>
                <a:gd name="T16" fmla="*/ 0 w 22"/>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0" y="0"/>
                  </a:moveTo>
                  <a:lnTo>
                    <a:pt x="11" y="6"/>
                  </a:lnTo>
                  <a:lnTo>
                    <a:pt x="21" y="6"/>
                  </a:lnTo>
                  <a:lnTo>
                    <a:pt x="22" y="13"/>
                  </a:lnTo>
                  <a:lnTo>
                    <a:pt x="15" y="22"/>
                  </a:lnTo>
                  <a:lnTo>
                    <a:pt x="5" y="27"/>
                  </a:lnTo>
                  <a:lnTo>
                    <a:pt x="3" y="18"/>
                  </a:lnTo>
                  <a:lnTo>
                    <a:pt x="3" y="9"/>
                  </a:lnTo>
                  <a:lnTo>
                    <a:pt x="0"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75" name="Freeform 178">
              <a:extLst>
                <a:ext uri="{FF2B5EF4-FFF2-40B4-BE49-F238E27FC236}">
                  <a16:creationId xmlns:a16="http://schemas.microsoft.com/office/drawing/2014/main" id="{41D5DF44-71C8-837E-67F1-FAC777F63FF2}"/>
                </a:ext>
              </a:extLst>
            </p:cNvPr>
            <p:cNvSpPr>
              <a:spLocks/>
            </p:cNvSpPr>
            <p:nvPr/>
          </p:nvSpPr>
          <p:spPr bwMode="auto">
            <a:xfrm>
              <a:off x="9467995" y="3985780"/>
              <a:ext cx="51410" cy="84460"/>
            </a:xfrm>
            <a:custGeom>
              <a:avLst/>
              <a:gdLst>
                <a:gd name="T0" fmla="*/ 22 w 28"/>
                <a:gd name="T1" fmla="*/ 8 h 46"/>
                <a:gd name="T2" fmla="*/ 28 w 28"/>
                <a:gd name="T3" fmla="*/ 29 h 46"/>
                <a:gd name="T4" fmla="*/ 15 w 28"/>
                <a:gd name="T5" fmla="*/ 24 h 46"/>
                <a:gd name="T6" fmla="*/ 17 w 28"/>
                <a:gd name="T7" fmla="*/ 31 h 46"/>
                <a:gd name="T8" fmla="*/ 22 w 28"/>
                <a:gd name="T9" fmla="*/ 42 h 46"/>
                <a:gd name="T10" fmla="*/ 14 w 28"/>
                <a:gd name="T11" fmla="*/ 46 h 46"/>
                <a:gd name="T12" fmla="*/ 12 w 28"/>
                <a:gd name="T13" fmla="*/ 33 h 46"/>
                <a:gd name="T14" fmla="*/ 7 w 28"/>
                <a:gd name="T15" fmla="*/ 32 h 46"/>
                <a:gd name="T16" fmla="*/ 3 w 28"/>
                <a:gd name="T17" fmla="*/ 20 h 46"/>
                <a:gd name="T18" fmla="*/ 13 w 28"/>
                <a:gd name="T19" fmla="*/ 22 h 46"/>
                <a:gd name="T20" fmla="*/ 12 w 28"/>
                <a:gd name="T21" fmla="*/ 14 h 46"/>
                <a:gd name="T22" fmla="*/ 0 w 28"/>
                <a:gd name="T23" fmla="*/ 0 h 46"/>
                <a:gd name="T24" fmla="*/ 17 w 28"/>
                <a:gd name="T25" fmla="*/ 0 h 46"/>
                <a:gd name="T26" fmla="*/ 22 w 28"/>
                <a:gd name="T2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6">
                  <a:moveTo>
                    <a:pt x="22" y="8"/>
                  </a:moveTo>
                  <a:lnTo>
                    <a:pt x="28" y="29"/>
                  </a:lnTo>
                  <a:lnTo>
                    <a:pt x="15" y="24"/>
                  </a:lnTo>
                  <a:lnTo>
                    <a:pt x="17" y="31"/>
                  </a:lnTo>
                  <a:lnTo>
                    <a:pt x="22" y="42"/>
                  </a:lnTo>
                  <a:lnTo>
                    <a:pt x="14" y="46"/>
                  </a:lnTo>
                  <a:lnTo>
                    <a:pt x="12" y="33"/>
                  </a:lnTo>
                  <a:lnTo>
                    <a:pt x="7" y="32"/>
                  </a:lnTo>
                  <a:lnTo>
                    <a:pt x="3" y="20"/>
                  </a:lnTo>
                  <a:lnTo>
                    <a:pt x="13" y="22"/>
                  </a:lnTo>
                  <a:lnTo>
                    <a:pt x="12" y="14"/>
                  </a:lnTo>
                  <a:lnTo>
                    <a:pt x="0" y="0"/>
                  </a:lnTo>
                  <a:lnTo>
                    <a:pt x="17" y="0"/>
                  </a:lnTo>
                  <a:lnTo>
                    <a:pt x="22" y="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76" name="Freeform 179">
              <a:extLst>
                <a:ext uri="{FF2B5EF4-FFF2-40B4-BE49-F238E27FC236}">
                  <a16:creationId xmlns:a16="http://schemas.microsoft.com/office/drawing/2014/main" id="{D7708A62-E742-DC43-9A06-2D863FCB2D16}"/>
                </a:ext>
              </a:extLst>
            </p:cNvPr>
            <p:cNvSpPr>
              <a:spLocks/>
            </p:cNvSpPr>
            <p:nvPr/>
          </p:nvSpPr>
          <p:spPr bwMode="auto">
            <a:xfrm>
              <a:off x="9343141" y="3954568"/>
              <a:ext cx="40395" cy="44066"/>
            </a:xfrm>
            <a:custGeom>
              <a:avLst/>
              <a:gdLst>
                <a:gd name="T0" fmla="*/ 22 w 22"/>
                <a:gd name="T1" fmla="*/ 8 h 24"/>
                <a:gd name="T2" fmla="*/ 19 w 22"/>
                <a:gd name="T3" fmla="*/ 24 h 24"/>
                <a:gd name="T4" fmla="*/ 10 w 22"/>
                <a:gd name="T5" fmla="*/ 14 h 24"/>
                <a:gd name="T6" fmla="*/ 0 w 22"/>
                <a:gd name="T7" fmla="*/ 0 h 24"/>
                <a:gd name="T8" fmla="*/ 15 w 22"/>
                <a:gd name="T9" fmla="*/ 0 h 24"/>
                <a:gd name="T10" fmla="*/ 22 w 22"/>
                <a:gd name="T11" fmla="*/ 8 h 24"/>
              </a:gdLst>
              <a:ahLst/>
              <a:cxnLst>
                <a:cxn ang="0">
                  <a:pos x="T0" y="T1"/>
                </a:cxn>
                <a:cxn ang="0">
                  <a:pos x="T2" y="T3"/>
                </a:cxn>
                <a:cxn ang="0">
                  <a:pos x="T4" y="T5"/>
                </a:cxn>
                <a:cxn ang="0">
                  <a:pos x="T6" y="T7"/>
                </a:cxn>
                <a:cxn ang="0">
                  <a:pos x="T8" y="T9"/>
                </a:cxn>
                <a:cxn ang="0">
                  <a:pos x="T10" y="T11"/>
                </a:cxn>
              </a:cxnLst>
              <a:rect l="0" t="0" r="r" b="b"/>
              <a:pathLst>
                <a:path w="22" h="24">
                  <a:moveTo>
                    <a:pt x="22" y="8"/>
                  </a:moveTo>
                  <a:lnTo>
                    <a:pt x="19" y="24"/>
                  </a:lnTo>
                  <a:lnTo>
                    <a:pt x="10" y="14"/>
                  </a:lnTo>
                  <a:lnTo>
                    <a:pt x="0" y="0"/>
                  </a:lnTo>
                  <a:lnTo>
                    <a:pt x="15" y="0"/>
                  </a:lnTo>
                  <a:lnTo>
                    <a:pt x="22" y="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77" name="Freeform 180">
              <a:extLst>
                <a:ext uri="{FF2B5EF4-FFF2-40B4-BE49-F238E27FC236}">
                  <a16:creationId xmlns:a16="http://schemas.microsoft.com/office/drawing/2014/main" id="{189A3767-43F6-F022-BC4A-4B5D15731A28}"/>
                </a:ext>
              </a:extLst>
            </p:cNvPr>
            <p:cNvSpPr>
              <a:spLocks/>
            </p:cNvSpPr>
            <p:nvPr/>
          </p:nvSpPr>
          <p:spPr bwMode="auto">
            <a:xfrm>
              <a:off x="9315600" y="3778302"/>
              <a:ext cx="148723" cy="207478"/>
            </a:xfrm>
            <a:custGeom>
              <a:avLst/>
              <a:gdLst>
                <a:gd name="T0" fmla="*/ 17 w 81"/>
                <a:gd name="T1" fmla="*/ 0 h 113"/>
                <a:gd name="T2" fmla="*/ 28 w 81"/>
                <a:gd name="T3" fmla="*/ 6 h 113"/>
                <a:gd name="T4" fmla="*/ 33 w 81"/>
                <a:gd name="T5" fmla="*/ 1 h 113"/>
                <a:gd name="T6" fmla="*/ 35 w 81"/>
                <a:gd name="T7" fmla="*/ 5 h 113"/>
                <a:gd name="T8" fmla="*/ 34 w 81"/>
                <a:gd name="T9" fmla="*/ 13 h 113"/>
                <a:gd name="T10" fmla="*/ 42 w 81"/>
                <a:gd name="T11" fmla="*/ 27 h 113"/>
                <a:gd name="T12" fmla="*/ 40 w 81"/>
                <a:gd name="T13" fmla="*/ 43 h 113"/>
                <a:gd name="T14" fmla="*/ 31 w 81"/>
                <a:gd name="T15" fmla="*/ 49 h 113"/>
                <a:gd name="T16" fmla="*/ 31 w 81"/>
                <a:gd name="T17" fmla="*/ 64 h 113"/>
                <a:gd name="T18" fmla="*/ 37 w 81"/>
                <a:gd name="T19" fmla="*/ 79 h 113"/>
                <a:gd name="T20" fmla="*/ 45 w 81"/>
                <a:gd name="T21" fmla="*/ 81 h 113"/>
                <a:gd name="T22" fmla="*/ 53 w 81"/>
                <a:gd name="T23" fmla="*/ 79 h 113"/>
                <a:gd name="T24" fmla="*/ 75 w 81"/>
                <a:gd name="T25" fmla="*/ 90 h 113"/>
                <a:gd name="T26" fmla="*/ 74 w 81"/>
                <a:gd name="T27" fmla="*/ 100 h 113"/>
                <a:gd name="T28" fmla="*/ 81 w 81"/>
                <a:gd name="T29" fmla="*/ 105 h 113"/>
                <a:gd name="T30" fmla="*/ 80 w 81"/>
                <a:gd name="T31" fmla="*/ 113 h 113"/>
                <a:gd name="T32" fmla="*/ 66 w 81"/>
                <a:gd name="T33" fmla="*/ 104 h 113"/>
                <a:gd name="T34" fmla="*/ 59 w 81"/>
                <a:gd name="T35" fmla="*/ 94 h 113"/>
                <a:gd name="T36" fmla="*/ 55 w 81"/>
                <a:gd name="T37" fmla="*/ 101 h 113"/>
                <a:gd name="T38" fmla="*/ 43 w 81"/>
                <a:gd name="T39" fmla="*/ 90 h 113"/>
                <a:gd name="T40" fmla="*/ 28 w 81"/>
                <a:gd name="T41" fmla="*/ 93 h 113"/>
                <a:gd name="T42" fmla="*/ 20 w 81"/>
                <a:gd name="T43" fmla="*/ 89 h 113"/>
                <a:gd name="T44" fmla="*/ 20 w 81"/>
                <a:gd name="T45" fmla="*/ 81 h 113"/>
                <a:gd name="T46" fmla="*/ 24 w 81"/>
                <a:gd name="T47" fmla="*/ 76 h 113"/>
                <a:gd name="T48" fmla="*/ 18 w 81"/>
                <a:gd name="T49" fmla="*/ 71 h 113"/>
                <a:gd name="T50" fmla="*/ 17 w 81"/>
                <a:gd name="T51" fmla="*/ 78 h 113"/>
                <a:gd name="T52" fmla="*/ 8 w 81"/>
                <a:gd name="T53" fmla="*/ 67 h 113"/>
                <a:gd name="T54" fmla="*/ 3 w 81"/>
                <a:gd name="T55" fmla="*/ 59 h 113"/>
                <a:gd name="T56" fmla="*/ 0 w 81"/>
                <a:gd name="T57" fmla="*/ 41 h 113"/>
                <a:gd name="T58" fmla="*/ 8 w 81"/>
                <a:gd name="T59" fmla="*/ 47 h 113"/>
                <a:gd name="T60" fmla="*/ 5 w 81"/>
                <a:gd name="T61" fmla="*/ 17 h 113"/>
                <a:gd name="T62" fmla="*/ 7 w 81"/>
                <a:gd name="T63" fmla="*/ 0 h 113"/>
                <a:gd name="T64" fmla="*/ 17 w 81"/>
                <a:gd name="T6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113">
                  <a:moveTo>
                    <a:pt x="17" y="0"/>
                  </a:moveTo>
                  <a:lnTo>
                    <a:pt x="28" y="6"/>
                  </a:lnTo>
                  <a:lnTo>
                    <a:pt x="33" y="1"/>
                  </a:lnTo>
                  <a:lnTo>
                    <a:pt x="35" y="5"/>
                  </a:lnTo>
                  <a:lnTo>
                    <a:pt x="34" y="13"/>
                  </a:lnTo>
                  <a:lnTo>
                    <a:pt x="42" y="27"/>
                  </a:lnTo>
                  <a:lnTo>
                    <a:pt x="40" y="43"/>
                  </a:lnTo>
                  <a:lnTo>
                    <a:pt x="31" y="49"/>
                  </a:lnTo>
                  <a:lnTo>
                    <a:pt x="31" y="64"/>
                  </a:lnTo>
                  <a:lnTo>
                    <a:pt x="37" y="79"/>
                  </a:lnTo>
                  <a:lnTo>
                    <a:pt x="45" y="81"/>
                  </a:lnTo>
                  <a:lnTo>
                    <a:pt x="53" y="79"/>
                  </a:lnTo>
                  <a:lnTo>
                    <a:pt x="75" y="90"/>
                  </a:lnTo>
                  <a:lnTo>
                    <a:pt x="74" y="100"/>
                  </a:lnTo>
                  <a:lnTo>
                    <a:pt x="81" y="105"/>
                  </a:lnTo>
                  <a:lnTo>
                    <a:pt x="80" y="113"/>
                  </a:lnTo>
                  <a:lnTo>
                    <a:pt x="66" y="104"/>
                  </a:lnTo>
                  <a:lnTo>
                    <a:pt x="59" y="94"/>
                  </a:lnTo>
                  <a:lnTo>
                    <a:pt x="55" y="101"/>
                  </a:lnTo>
                  <a:lnTo>
                    <a:pt x="43" y="90"/>
                  </a:lnTo>
                  <a:lnTo>
                    <a:pt x="28" y="93"/>
                  </a:lnTo>
                  <a:lnTo>
                    <a:pt x="20" y="89"/>
                  </a:lnTo>
                  <a:lnTo>
                    <a:pt x="20" y="81"/>
                  </a:lnTo>
                  <a:lnTo>
                    <a:pt x="24" y="76"/>
                  </a:lnTo>
                  <a:lnTo>
                    <a:pt x="18" y="71"/>
                  </a:lnTo>
                  <a:lnTo>
                    <a:pt x="17" y="78"/>
                  </a:lnTo>
                  <a:lnTo>
                    <a:pt x="8" y="67"/>
                  </a:lnTo>
                  <a:lnTo>
                    <a:pt x="3" y="59"/>
                  </a:lnTo>
                  <a:lnTo>
                    <a:pt x="0" y="41"/>
                  </a:lnTo>
                  <a:lnTo>
                    <a:pt x="8" y="47"/>
                  </a:lnTo>
                  <a:lnTo>
                    <a:pt x="5" y="17"/>
                  </a:lnTo>
                  <a:lnTo>
                    <a:pt x="7" y="0"/>
                  </a:lnTo>
                  <a:lnTo>
                    <a:pt x="17"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78" name="Freeform 181">
              <a:extLst>
                <a:ext uri="{FF2B5EF4-FFF2-40B4-BE49-F238E27FC236}">
                  <a16:creationId xmlns:a16="http://schemas.microsoft.com/office/drawing/2014/main" id="{A1AF99EF-AF5B-1069-D0DF-908704EA154E}"/>
                </a:ext>
              </a:extLst>
            </p:cNvPr>
            <p:cNvSpPr>
              <a:spLocks/>
            </p:cNvSpPr>
            <p:nvPr/>
          </p:nvSpPr>
          <p:spPr bwMode="auto">
            <a:xfrm>
              <a:off x="10228141" y="4569661"/>
              <a:ext cx="128527" cy="75280"/>
            </a:xfrm>
            <a:custGeom>
              <a:avLst/>
              <a:gdLst>
                <a:gd name="T0" fmla="*/ 62 w 70"/>
                <a:gd name="T1" fmla="*/ 25 h 41"/>
                <a:gd name="T2" fmla="*/ 53 w 70"/>
                <a:gd name="T3" fmla="*/ 27 h 41"/>
                <a:gd name="T4" fmla="*/ 50 w 70"/>
                <a:gd name="T5" fmla="*/ 32 h 41"/>
                <a:gd name="T6" fmla="*/ 41 w 70"/>
                <a:gd name="T7" fmla="*/ 37 h 41"/>
                <a:gd name="T8" fmla="*/ 32 w 70"/>
                <a:gd name="T9" fmla="*/ 41 h 41"/>
                <a:gd name="T10" fmla="*/ 23 w 70"/>
                <a:gd name="T11" fmla="*/ 41 h 41"/>
                <a:gd name="T12" fmla="*/ 10 w 70"/>
                <a:gd name="T13" fmla="*/ 36 h 41"/>
                <a:gd name="T14" fmla="*/ 0 w 70"/>
                <a:gd name="T15" fmla="*/ 30 h 41"/>
                <a:gd name="T16" fmla="*/ 2 w 70"/>
                <a:gd name="T17" fmla="*/ 24 h 41"/>
                <a:gd name="T18" fmla="*/ 17 w 70"/>
                <a:gd name="T19" fmla="*/ 27 h 41"/>
                <a:gd name="T20" fmla="*/ 26 w 70"/>
                <a:gd name="T21" fmla="*/ 26 h 41"/>
                <a:gd name="T22" fmla="*/ 29 w 70"/>
                <a:gd name="T23" fmla="*/ 16 h 41"/>
                <a:gd name="T24" fmla="*/ 32 w 70"/>
                <a:gd name="T25" fmla="*/ 16 h 41"/>
                <a:gd name="T26" fmla="*/ 33 w 70"/>
                <a:gd name="T27" fmla="*/ 26 h 41"/>
                <a:gd name="T28" fmla="*/ 42 w 70"/>
                <a:gd name="T29" fmla="*/ 25 h 41"/>
                <a:gd name="T30" fmla="*/ 47 w 70"/>
                <a:gd name="T31" fmla="*/ 19 h 41"/>
                <a:gd name="T32" fmla="*/ 57 w 70"/>
                <a:gd name="T33" fmla="*/ 12 h 41"/>
                <a:gd name="T34" fmla="*/ 56 w 70"/>
                <a:gd name="T35" fmla="*/ 0 h 41"/>
                <a:gd name="T36" fmla="*/ 66 w 70"/>
                <a:gd name="T37" fmla="*/ 0 h 41"/>
                <a:gd name="T38" fmla="*/ 70 w 70"/>
                <a:gd name="T39" fmla="*/ 3 h 41"/>
                <a:gd name="T40" fmla="*/ 68 w 70"/>
                <a:gd name="T41" fmla="*/ 13 h 41"/>
                <a:gd name="T42" fmla="*/ 62 w 70"/>
                <a:gd name="T43"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 h="41">
                  <a:moveTo>
                    <a:pt x="62" y="25"/>
                  </a:moveTo>
                  <a:lnTo>
                    <a:pt x="53" y="27"/>
                  </a:lnTo>
                  <a:lnTo>
                    <a:pt x="50" y="32"/>
                  </a:lnTo>
                  <a:lnTo>
                    <a:pt x="41" y="37"/>
                  </a:lnTo>
                  <a:lnTo>
                    <a:pt x="32" y="41"/>
                  </a:lnTo>
                  <a:lnTo>
                    <a:pt x="23" y="41"/>
                  </a:lnTo>
                  <a:lnTo>
                    <a:pt x="10" y="36"/>
                  </a:lnTo>
                  <a:lnTo>
                    <a:pt x="0" y="30"/>
                  </a:lnTo>
                  <a:lnTo>
                    <a:pt x="2" y="24"/>
                  </a:lnTo>
                  <a:lnTo>
                    <a:pt x="17" y="27"/>
                  </a:lnTo>
                  <a:lnTo>
                    <a:pt x="26" y="26"/>
                  </a:lnTo>
                  <a:lnTo>
                    <a:pt x="29" y="16"/>
                  </a:lnTo>
                  <a:lnTo>
                    <a:pt x="32" y="16"/>
                  </a:lnTo>
                  <a:lnTo>
                    <a:pt x="33" y="26"/>
                  </a:lnTo>
                  <a:lnTo>
                    <a:pt x="42" y="25"/>
                  </a:lnTo>
                  <a:lnTo>
                    <a:pt x="47" y="19"/>
                  </a:lnTo>
                  <a:lnTo>
                    <a:pt x="57" y="12"/>
                  </a:lnTo>
                  <a:lnTo>
                    <a:pt x="56" y="0"/>
                  </a:lnTo>
                  <a:lnTo>
                    <a:pt x="66" y="0"/>
                  </a:lnTo>
                  <a:lnTo>
                    <a:pt x="70" y="3"/>
                  </a:lnTo>
                  <a:lnTo>
                    <a:pt x="68" y="13"/>
                  </a:lnTo>
                  <a:lnTo>
                    <a:pt x="62" y="2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79" name="Freeform 182">
              <a:extLst>
                <a:ext uri="{FF2B5EF4-FFF2-40B4-BE49-F238E27FC236}">
                  <a16:creationId xmlns:a16="http://schemas.microsoft.com/office/drawing/2014/main" id="{032C6BEF-7F47-0DF2-6D2F-607BBBB9846A}"/>
                </a:ext>
              </a:extLst>
            </p:cNvPr>
            <p:cNvSpPr>
              <a:spLocks/>
            </p:cNvSpPr>
            <p:nvPr/>
          </p:nvSpPr>
          <p:spPr bwMode="auto">
            <a:xfrm>
              <a:off x="9994958" y="4514577"/>
              <a:ext cx="295612" cy="282759"/>
            </a:xfrm>
            <a:custGeom>
              <a:avLst/>
              <a:gdLst>
                <a:gd name="T0" fmla="*/ 0 w 161"/>
                <a:gd name="T1" fmla="*/ 125 h 154"/>
                <a:gd name="T2" fmla="*/ 5 w 161"/>
                <a:gd name="T3" fmla="*/ 63 h 154"/>
                <a:gd name="T4" fmla="*/ 8 w 161"/>
                <a:gd name="T5" fmla="*/ 0 h 154"/>
                <a:gd name="T6" fmla="*/ 36 w 161"/>
                <a:gd name="T7" fmla="*/ 14 h 154"/>
                <a:gd name="T8" fmla="*/ 67 w 161"/>
                <a:gd name="T9" fmla="*/ 24 h 154"/>
                <a:gd name="T10" fmla="*/ 77 w 161"/>
                <a:gd name="T11" fmla="*/ 34 h 154"/>
                <a:gd name="T12" fmla="*/ 86 w 161"/>
                <a:gd name="T13" fmla="*/ 43 h 154"/>
                <a:gd name="T14" fmla="*/ 89 w 161"/>
                <a:gd name="T15" fmla="*/ 55 h 154"/>
                <a:gd name="T16" fmla="*/ 116 w 161"/>
                <a:gd name="T17" fmla="*/ 67 h 154"/>
                <a:gd name="T18" fmla="*/ 119 w 161"/>
                <a:gd name="T19" fmla="*/ 77 h 154"/>
                <a:gd name="T20" fmla="*/ 103 w 161"/>
                <a:gd name="T21" fmla="*/ 79 h 154"/>
                <a:gd name="T22" fmla="*/ 106 w 161"/>
                <a:gd name="T23" fmla="*/ 91 h 154"/>
                <a:gd name="T24" fmla="*/ 120 w 161"/>
                <a:gd name="T25" fmla="*/ 104 h 154"/>
                <a:gd name="T26" fmla="*/ 129 w 161"/>
                <a:gd name="T27" fmla="*/ 124 h 154"/>
                <a:gd name="T28" fmla="*/ 139 w 161"/>
                <a:gd name="T29" fmla="*/ 123 h 154"/>
                <a:gd name="T30" fmla="*/ 137 w 161"/>
                <a:gd name="T31" fmla="*/ 132 h 154"/>
                <a:gd name="T32" fmla="*/ 150 w 161"/>
                <a:gd name="T33" fmla="*/ 135 h 154"/>
                <a:gd name="T34" fmla="*/ 144 w 161"/>
                <a:gd name="T35" fmla="*/ 139 h 154"/>
                <a:gd name="T36" fmla="*/ 161 w 161"/>
                <a:gd name="T37" fmla="*/ 147 h 154"/>
                <a:gd name="T38" fmla="*/ 159 w 161"/>
                <a:gd name="T39" fmla="*/ 152 h 154"/>
                <a:gd name="T40" fmla="*/ 147 w 161"/>
                <a:gd name="T41" fmla="*/ 154 h 154"/>
                <a:gd name="T42" fmla="*/ 144 w 161"/>
                <a:gd name="T43" fmla="*/ 149 h 154"/>
                <a:gd name="T44" fmla="*/ 130 w 161"/>
                <a:gd name="T45" fmla="*/ 146 h 154"/>
                <a:gd name="T46" fmla="*/ 113 w 161"/>
                <a:gd name="T47" fmla="*/ 144 h 154"/>
                <a:gd name="T48" fmla="*/ 101 w 161"/>
                <a:gd name="T49" fmla="*/ 131 h 154"/>
                <a:gd name="T50" fmla="*/ 93 w 161"/>
                <a:gd name="T51" fmla="*/ 121 h 154"/>
                <a:gd name="T52" fmla="*/ 86 w 161"/>
                <a:gd name="T53" fmla="*/ 104 h 154"/>
                <a:gd name="T54" fmla="*/ 65 w 161"/>
                <a:gd name="T55" fmla="*/ 96 h 154"/>
                <a:gd name="T56" fmla="*/ 50 w 161"/>
                <a:gd name="T57" fmla="*/ 101 h 154"/>
                <a:gd name="T58" fmla="*/ 39 w 161"/>
                <a:gd name="T59" fmla="*/ 108 h 154"/>
                <a:gd name="T60" fmla="*/ 40 w 161"/>
                <a:gd name="T61" fmla="*/ 122 h 154"/>
                <a:gd name="T62" fmla="*/ 26 w 161"/>
                <a:gd name="T63" fmla="*/ 129 h 154"/>
                <a:gd name="T64" fmla="*/ 18 w 161"/>
                <a:gd name="T65" fmla="*/ 125 h 154"/>
                <a:gd name="T66" fmla="*/ 0 w 161"/>
                <a:gd name="T67" fmla="*/ 12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1" h="154">
                  <a:moveTo>
                    <a:pt x="0" y="125"/>
                  </a:moveTo>
                  <a:lnTo>
                    <a:pt x="5" y="63"/>
                  </a:lnTo>
                  <a:lnTo>
                    <a:pt x="8" y="0"/>
                  </a:lnTo>
                  <a:lnTo>
                    <a:pt x="36" y="14"/>
                  </a:lnTo>
                  <a:lnTo>
                    <a:pt x="67" y="24"/>
                  </a:lnTo>
                  <a:lnTo>
                    <a:pt x="77" y="34"/>
                  </a:lnTo>
                  <a:lnTo>
                    <a:pt x="86" y="43"/>
                  </a:lnTo>
                  <a:lnTo>
                    <a:pt x="89" y="55"/>
                  </a:lnTo>
                  <a:lnTo>
                    <a:pt x="116" y="67"/>
                  </a:lnTo>
                  <a:lnTo>
                    <a:pt x="119" y="77"/>
                  </a:lnTo>
                  <a:lnTo>
                    <a:pt x="103" y="79"/>
                  </a:lnTo>
                  <a:lnTo>
                    <a:pt x="106" y="91"/>
                  </a:lnTo>
                  <a:lnTo>
                    <a:pt x="120" y="104"/>
                  </a:lnTo>
                  <a:lnTo>
                    <a:pt x="129" y="124"/>
                  </a:lnTo>
                  <a:lnTo>
                    <a:pt x="139" y="123"/>
                  </a:lnTo>
                  <a:lnTo>
                    <a:pt x="137" y="132"/>
                  </a:lnTo>
                  <a:lnTo>
                    <a:pt x="150" y="135"/>
                  </a:lnTo>
                  <a:lnTo>
                    <a:pt x="144" y="139"/>
                  </a:lnTo>
                  <a:lnTo>
                    <a:pt x="161" y="147"/>
                  </a:lnTo>
                  <a:lnTo>
                    <a:pt x="159" y="152"/>
                  </a:lnTo>
                  <a:lnTo>
                    <a:pt x="147" y="154"/>
                  </a:lnTo>
                  <a:lnTo>
                    <a:pt x="144" y="149"/>
                  </a:lnTo>
                  <a:lnTo>
                    <a:pt x="130" y="146"/>
                  </a:lnTo>
                  <a:lnTo>
                    <a:pt x="113" y="144"/>
                  </a:lnTo>
                  <a:lnTo>
                    <a:pt x="101" y="131"/>
                  </a:lnTo>
                  <a:lnTo>
                    <a:pt x="93" y="121"/>
                  </a:lnTo>
                  <a:lnTo>
                    <a:pt x="86" y="104"/>
                  </a:lnTo>
                  <a:lnTo>
                    <a:pt x="65" y="96"/>
                  </a:lnTo>
                  <a:lnTo>
                    <a:pt x="50" y="101"/>
                  </a:lnTo>
                  <a:lnTo>
                    <a:pt x="39" y="108"/>
                  </a:lnTo>
                  <a:lnTo>
                    <a:pt x="40" y="122"/>
                  </a:lnTo>
                  <a:lnTo>
                    <a:pt x="26" y="129"/>
                  </a:lnTo>
                  <a:lnTo>
                    <a:pt x="18" y="125"/>
                  </a:lnTo>
                  <a:lnTo>
                    <a:pt x="0" y="12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80" name="Freeform 183">
              <a:extLst>
                <a:ext uri="{FF2B5EF4-FFF2-40B4-BE49-F238E27FC236}">
                  <a16:creationId xmlns:a16="http://schemas.microsoft.com/office/drawing/2014/main" id="{6E596807-DD5F-4A58-E4FE-7BE2CBEF2D1E}"/>
                </a:ext>
              </a:extLst>
            </p:cNvPr>
            <p:cNvSpPr>
              <a:spLocks/>
            </p:cNvSpPr>
            <p:nvPr/>
          </p:nvSpPr>
          <p:spPr bwMode="auto">
            <a:xfrm>
              <a:off x="10307093" y="4512742"/>
              <a:ext cx="71607" cy="78952"/>
            </a:xfrm>
            <a:custGeom>
              <a:avLst/>
              <a:gdLst>
                <a:gd name="T0" fmla="*/ 39 w 39"/>
                <a:gd name="T1" fmla="*/ 38 h 43"/>
                <a:gd name="T2" fmla="*/ 34 w 39"/>
                <a:gd name="T3" fmla="*/ 43 h 43"/>
                <a:gd name="T4" fmla="*/ 32 w 39"/>
                <a:gd name="T5" fmla="*/ 31 h 43"/>
                <a:gd name="T6" fmla="*/ 28 w 39"/>
                <a:gd name="T7" fmla="*/ 24 h 43"/>
                <a:gd name="T8" fmla="*/ 21 w 39"/>
                <a:gd name="T9" fmla="*/ 18 h 43"/>
                <a:gd name="T10" fmla="*/ 12 w 39"/>
                <a:gd name="T11" fmla="*/ 10 h 43"/>
                <a:gd name="T12" fmla="*/ 0 w 39"/>
                <a:gd name="T13" fmla="*/ 4 h 43"/>
                <a:gd name="T14" fmla="*/ 4 w 39"/>
                <a:gd name="T15" fmla="*/ 0 h 43"/>
                <a:gd name="T16" fmla="*/ 13 w 39"/>
                <a:gd name="T17" fmla="*/ 5 h 43"/>
                <a:gd name="T18" fmla="*/ 19 w 39"/>
                <a:gd name="T19" fmla="*/ 9 h 43"/>
                <a:gd name="T20" fmla="*/ 26 w 39"/>
                <a:gd name="T21" fmla="*/ 13 h 43"/>
                <a:gd name="T22" fmla="*/ 32 w 39"/>
                <a:gd name="T23" fmla="*/ 21 h 43"/>
                <a:gd name="T24" fmla="*/ 39 w 39"/>
                <a:gd name="T25" fmla="*/ 28 h 43"/>
                <a:gd name="T26" fmla="*/ 39 w 39"/>
                <a:gd name="T2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3">
                  <a:moveTo>
                    <a:pt x="39" y="38"/>
                  </a:moveTo>
                  <a:lnTo>
                    <a:pt x="34" y="43"/>
                  </a:lnTo>
                  <a:lnTo>
                    <a:pt x="32" y="31"/>
                  </a:lnTo>
                  <a:lnTo>
                    <a:pt x="28" y="24"/>
                  </a:lnTo>
                  <a:lnTo>
                    <a:pt x="21" y="18"/>
                  </a:lnTo>
                  <a:lnTo>
                    <a:pt x="12" y="10"/>
                  </a:lnTo>
                  <a:lnTo>
                    <a:pt x="0" y="4"/>
                  </a:lnTo>
                  <a:lnTo>
                    <a:pt x="4" y="0"/>
                  </a:lnTo>
                  <a:lnTo>
                    <a:pt x="13" y="5"/>
                  </a:lnTo>
                  <a:lnTo>
                    <a:pt x="19" y="9"/>
                  </a:lnTo>
                  <a:lnTo>
                    <a:pt x="26" y="13"/>
                  </a:lnTo>
                  <a:lnTo>
                    <a:pt x="32" y="21"/>
                  </a:lnTo>
                  <a:lnTo>
                    <a:pt x="39" y="28"/>
                  </a:lnTo>
                  <a:lnTo>
                    <a:pt x="39" y="3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81" name="Freeform 184">
              <a:extLst>
                <a:ext uri="{FF2B5EF4-FFF2-40B4-BE49-F238E27FC236}">
                  <a16:creationId xmlns:a16="http://schemas.microsoft.com/office/drawing/2014/main" id="{07EBFFBA-9F18-C424-FFE1-C4CD4B1BD4FB}"/>
                </a:ext>
              </a:extLst>
            </p:cNvPr>
            <p:cNvSpPr>
              <a:spLocks/>
            </p:cNvSpPr>
            <p:nvPr/>
          </p:nvSpPr>
          <p:spPr bwMode="auto">
            <a:xfrm>
              <a:off x="6032654" y="2522410"/>
              <a:ext cx="271743" cy="194627"/>
            </a:xfrm>
            <a:custGeom>
              <a:avLst/>
              <a:gdLst>
                <a:gd name="T0" fmla="*/ 77 w 148"/>
                <a:gd name="T1" fmla="*/ 8 h 106"/>
                <a:gd name="T2" fmla="*/ 94 w 148"/>
                <a:gd name="T3" fmla="*/ 10 h 106"/>
                <a:gd name="T4" fmla="*/ 120 w 148"/>
                <a:gd name="T5" fmla="*/ 10 h 106"/>
                <a:gd name="T6" fmla="*/ 127 w 148"/>
                <a:gd name="T7" fmla="*/ 11 h 106"/>
                <a:gd name="T8" fmla="*/ 131 w 148"/>
                <a:gd name="T9" fmla="*/ 17 h 106"/>
                <a:gd name="T10" fmla="*/ 133 w 148"/>
                <a:gd name="T11" fmla="*/ 26 h 106"/>
                <a:gd name="T12" fmla="*/ 138 w 148"/>
                <a:gd name="T13" fmla="*/ 32 h 106"/>
                <a:gd name="T14" fmla="*/ 140 w 148"/>
                <a:gd name="T15" fmla="*/ 40 h 106"/>
                <a:gd name="T16" fmla="*/ 131 w 148"/>
                <a:gd name="T17" fmla="*/ 43 h 106"/>
                <a:gd name="T18" fmla="*/ 137 w 148"/>
                <a:gd name="T19" fmla="*/ 51 h 106"/>
                <a:gd name="T20" fmla="*/ 138 w 148"/>
                <a:gd name="T21" fmla="*/ 60 h 106"/>
                <a:gd name="T22" fmla="*/ 148 w 148"/>
                <a:gd name="T23" fmla="*/ 76 h 106"/>
                <a:gd name="T24" fmla="*/ 147 w 148"/>
                <a:gd name="T25" fmla="*/ 81 h 106"/>
                <a:gd name="T26" fmla="*/ 140 w 148"/>
                <a:gd name="T27" fmla="*/ 83 h 106"/>
                <a:gd name="T28" fmla="*/ 128 w 148"/>
                <a:gd name="T29" fmla="*/ 98 h 106"/>
                <a:gd name="T30" fmla="*/ 134 w 148"/>
                <a:gd name="T31" fmla="*/ 106 h 106"/>
                <a:gd name="T32" fmla="*/ 130 w 148"/>
                <a:gd name="T33" fmla="*/ 106 h 106"/>
                <a:gd name="T34" fmla="*/ 115 w 148"/>
                <a:gd name="T35" fmla="*/ 98 h 106"/>
                <a:gd name="T36" fmla="*/ 105 w 148"/>
                <a:gd name="T37" fmla="*/ 101 h 106"/>
                <a:gd name="T38" fmla="*/ 98 w 148"/>
                <a:gd name="T39" fmla="*/ 99 h 106"/>
                <a:gd name="T40" fmla="*/ 90 w 148"/>
                <a:gd name="T41" fmla="*/ 103 h 106"/>
                <a:gd name="T42" fmla="*/ 82 w 148"/>
                <a:gd name="T43" fmla="*/ 97 h 106"/>
                <a:gd name="T44" fmla="*/ 76 w 148"/>
                <a:gd name="T45" fmla="*/ 99 h 106"/>
                <a:gd name="T46" fmla="*/ 75 w 148"/>
                <a:gd name="T47" fmla="*/ 98 h 106"/>
                <a:gd name="T48" fmla="*/ 68 w 148"/>
                <a:gd name="T49" fmla="*/ 88 h 106"/>
                <a:gd name="T50" fmla="*/ 57 w 148"/>
                <a:gd name="T51" fmla="*/ 88 h 106"/>
                <a:gd name="T52" fmla="*/ 54 w 148"/>
                <a:gd name="T53" fmla="*/ 82 h 106"/>
                <a:gd name="T54" fmla="*/ 44 w 148"/>
                <a:gd name="T55" fmla="*/ 80 h 106"/>
                <a:gd name="T56" fmla="*/ 43 w 148"/>
                <a:gd name="T57" fmla="*/ 85 h 106"/>
                <a:gd name="T58" fmla="*/ 34 w 148"/>
                <a:gd name="T59" fmla="*/ 81 h 106"/>
                <a:gd name="T60" fmla="*/ 35 w 148"/>
                <a:gd name="T61" fmla="*/ 76 h 106"/>
                <a:gd name="T62" fmla="*/ 24 w 148"/>
                <a:gd name="T63" fmla="*/ 74 h 106"/>
                <a:gd name="T64" fmla="*/ 17 w 148"/>
                <a:gd name="T65" fmla="*/ 68 h 106"/>
                <a:gd name="T66" fmla="*/ 9 w 148"/>
                <a:gd name="T67" fmla="*/ 57 h 106"/>
                <a:gd name="T68" fmla="*/ 10 w 148"/>
                <a:gd name="T69" fmla="*/ 50 h 106"/>
                <a:gd name="T70" fmla="*/ 6 w 148"/>
                <a:gd name="T71" fmla="*/ 40 h 106"/>
                <a:gd name="T72" fmla="*/ 0 w 148"/>
                <a:gd name="T73" fmla="*/ 34 h 106"/>
                <a:gd name="T74" fmla="*/ 3 w 148"/>
                <a:gd name="T75" fmla="*/ 29 h 106"/>
                <a:gd name="T76" fmla="*/ 0 w 148"/>
                <a:gd name="T77" fmla="*/ 20 h 106"/>
                <a:gd name="T78" fmla="*/ 9 w 148"/>
                <a:gd name="T79" fmla="*/ 14 h 106"/>
                <a:gd name="T80" fmla="*/ 29 w 148"/>
                <a:gd name="T81" fmla="*/ 6 h 106"/>
                <a:gd name="T82" fmla="*/ 47 w 148"/>
                <a:gd name="T83" fmla="*/ 0 h 106"/>
                <a:gd name="T84" fmla="*/ 61 w 148"/>
                <a:gd name="T85" fmla="*/ 3 h 106"/>
                <a:gd name="T86" fmla="*/ 63 w 148"/>
                <a:gd name="T87" fmla="*/ 8 h 106"/>
                <a:gd name="T88" fmla="*/ 77 w 148"/>
                <a:gd name="T89" fmla="*/ 8 h 106"/>
                <a:gd name="T90" fmla="*/ 77 w 148"/>
                <a:gd name="T91" fmla="*/ 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106">
                  <a:moveTo>
                    <a:pt x="77" y="8"/>
                  </a:moveTo>
                  <a:lnTo>
                    <a:pt x="94" y="10"/>
                  </a:lnTo>
                  <a:lnTo>
                    <a:pt x="120" y="10"/>
                  </a:lnTo>
                  <a:lnTo>
                    <a:pt x="127" y="11"/>
                  </a:lnTo>
                  <a:lnTo>
                    <a:pt x="131" y="17"/>
                  </a:lnTo>
                  <a:lnTo>
                    <a:pt x="133" y="26"/>
                  </a:lnTo>
                  <a:lnTo>
                    <a:pt x="138" y="32"/>
                  </a:lnTo>
                  <a:lnTo>
                    <a:pt x="140" y="40"/>
                  </a:lnTo>
                  <a:lnTo>
                    <a:pt x="131" y="43"/>
                  </a:lnTo>
                  <a:lnTo>
                    <a:pt x="137" y="51"/>
                  </a:lnTo>
                  <a:lnTo>
                    <a:pt x="138" y="60"/>
                  </a:lnTo>
                  <a:lnTo>
                    <a:pt x="148" y="76"/>
                  </a:lnTo>
                  <a:lnTo>
                    <a:pt x="147" y="81"/>
                  </a:lnTo>
                  <a:lnTo>
                    <a:pt x="140" y="83"/>
                  </a:lnTo>
                  <a:lnTo>
                    <a:pt x="128" y="98"/>
                  </a:lnTo>
                  <a:lnTo>
                    <a:pt x="134" y="106"/>
                  </a:lnTo>
                  <a:lnTo>
                    <a:pt x="130" y="106"/>
                  </a:lnTo>
                  <a:lnTo>
                    <a:pt x="115" y="98"/>
                  </a:lnTo>
                  <a:lnTo>
                    <a:pt x="105" y="101"/>
                  </a:lnTo>
                  <a:lnTo>
                    <a:pt x="98" y="99"/>
                  </a:lnTo>
                  <a:lnTo>
                    <a:pt x="90" y="103"/>
                  </a:lnTo>
                  <a:lnTo>
                    <a:pt x="82" y="97"/>
                  </a:lnTo>
                  <a:lnTo>
                    <a:pt x="76" y="99"/>
                  </a:lnTo>
                  <a:lnTo>
                    <a:pt x="75" y="98"/>
                  </a:lnTo>
                  <a:lnTo>
                    <a:pt x="68" y="88"/>
                  </a:lnTo>
                  <a:lnTo>
                    <a:pt x="57" y="88"/>
                  </a:lnTo>
                  <a:lnTo>
                    <a:pt x="54" y="82"/>
                  </a:lnTo>
                  <a:lnTo>
                    <a:pt x="44" y="80"/>
                  </a:lnTo>
                  <a:lnTo>
                    <a:pt x="43" y="85"/>
                  </a:lnTo>
                  <a:lnTo>
                    <a:pt x="34" y="81"/>
                  </a:lnTo>
                  <a:lnTo>
                    <a:pt x="35" y="76"/>
                  </a:lnTo>
                  <a:lnTo>
                    <a:pt x="24" y="74"/>
                  </a:lnTo>
                  <a:lnTo>
                    <a:pt x="17" y="68"/>
                  </a:lnTo>
                  <a:lnTo>
                    <a:pt x="9" y="57"/>
                  </a:lnTo>
                  <a:lnTo>
                    <a:pt x="10" y="50"/>
                  </a:lnTo>
                  <a:lnTo>
                    <a:pt x="6" y="40"/>
                  </a:lnTo>
                  <a:lnTo>
                    <a:pt x="0" y="34"/>
                  </a:lnTo>
                  <a:lnTo>
                    <a:pt x="3" y="29"/>
                  </a:lnTo>
                  <a:lnTo>
                    <a:pt x="0" y="20"/>
                  </a:lnTo>
                  <a:lnTo>
                    <a:pt x="9" y="14"/>
                  </a:lnTo>
                  <a:lnTo>
                    <a:pt x="29" y="6"/>
                  </a:lnTo>
                  <a:lnTo>
                    <a:pt x="47" y="0"/>
                  </a:lnTo>
                  <a:lnTo>
                    <a:pt x="61" y="3"/>
                  </a:lnTo>
                  <a:lnTo>
                    <a:pt x="63" y="8"/>
                  </a:lnTo>
                  <a:lnTo>
                    <a:pt x="77" y="8"/>
                  </a:lnTo>
                  <a:lnTo>
                    <a:pt x="77" y="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82" name="Freeform 185">
              <a:extLst>
                <a:ext uri="{FF2B5EF4-FFF2-40B4-BE49-F238E27FC236}">
                  <a16:creationId xmlns:a16="http://schemas.microsoft.com/office/drawing/2014/main" id="{187EE747-83DD-CBCC-AE2F-9C39BFD05F4A}"/>
                </a:ext>
              </a:extLst>
            </p:cNvPr>
            <p:cNvSpPr>
              <a:spLocks/>
            </p:cNvSpPr>
            <p:nvPr/>
          </p:nvSpPr>
          <p:spPr bwMode="auto">
            <a:xfrm>
              <a:off x="9196252" y="2924514"/>
              <a:ext cx="139543" cy="185445"/>
            </a:xfrm>
            <a:custGeom>
              <a:avLst/>
              <a:gdLst>
                <a:gd name="T0" fmla="*/ 72 w 76"/>
                <a:gd name="T1" fmla="*/ 12 h 101"/>
                <a:gd name="T2" fmla="*/ 76 w 76"/>
                <a:gd name="T3" fmla="*/ 15 h 101"/>
                <a:gd name="T4" fmla="*/ 70 w 76"/>
                <a:gd name="T5" fmla="*/ 13 h 101"/>
                <a:gd name="T6" fmla="*/ 67 w 76"/>
                <a:gd name="T7" fmla="*/ 20 h 101"/>
                <a:gd name="T8" fmla="*/ 66 w 76"/>
                <a:gd name="T9" fmla="*/ 26 h 101"/>
                <a:gd name="T10" fmla="*/ 74 w 76"/>
                <a:gd name="T11" fmla="*/ 40 h 101"/>
                <a:gd name="T12" fmla="*/ 68 w 76"/>
                <a:gd name="T13" fmla="*/ 44 h 101"/>
                <a:gd name="T14" fmla="*/ 68 w 76"/>
                <a:gd name="T15" fmla="*/ 47 h 101"/>
                <a:gd name="T16" fmla="*/ 65 w 76"/>
                <a:gd name="T17" fmla="*/ 53 h 101"/>
                <a:gd name="T18" fmla="*/ 56 w 76"/>
                <a:gd name="T19" fmla="*/ 56 h 101"/>
                <a:gd name="T20" fmla="*/ 52 w 76"/>
                <a:gd name="T21" fmla="*/ 61 h 101"/>
                <a:gd name="T22" fmla="*/ 56 w 76"/>
                <a:gd name="T23" fmla="*/ 69 h 101"/>
                <a:gd name="T24" fmla="*/ 55 w 76"/>
                <a:gd name="T25" fmla="*/ 71 h 101"/>
                <a:gd name="T26" fmla="*/ 63 w 76"/>
                <a:gd name="T27" fmla="*/ 75 h 101"/>
                <a:gd name="T28" fmla="*/ 76 w 76"/>
                <a:gd name="T29" fmla="*/ 83 h 101"/>
                <a:gd name="T30" fmla="*/ 76 w 76"/>
                <a:gd name="T31" fmla="*/ 87 h 101"/>
                <a:gd name="T32" fmla="*/ 70 w 76"/>
                <a:gd name="T33" fmla="*/ 89 h 101"/>
                <a:gd name="T34" fmla="*/ 59 w 76"/>
                <a:gd name="T35" fmla="*/ 89 h 101"/>
                <a:gd name="T36" fmla="*/ 58 w 76"/>
                <a:gd name="T37" fmla="*/ 98 h 101"/>
                <a:gd name="T38" fmla="*/ 51 w 76"/>
                <a:gd name="T39" fmla="*/ 98 h 101"/>
                <a:gd name="T40" fmla="*/ 51 w 76"/>
                <a:gd name="T41" fmla="*/ 99 h 101"/>
                <a:gd name="T42" fmla="*/ 41 w 76"/>
                <a:gd name="T43" fmla="*/ 95 h 101"/>
                <a:gd name="T44" fmla="*/ 40 w 76"/>
                <a:gd name="T45" fmla="*/ 99 h 101"/>
                <a:gd name="T46" fmla="*/ 36 w 76"/>
                <a:gd name="T47" fmla="*/ 101 h 101"/>
                <a:gd name="T48" fmla="*/ 34 w 76"/>
                <a:gd name="T49" fmla="*/ 97 h 101"/>
                <a:gd name="T50" fmla="*/ 30 w 76"/>
                <a:gd name="T51" fmla="*/ 95 h 101"/>
                <a:gd name="T52" fmla="*/ 24 w 76"/>
                <a:gd name="T53" fmla="*/ 92 h 101"/>
                <a:gd name="T54" fmla="*/ 24 w 76"/>
                <a:gd name="T55" fmla="*/ 84 h 101"/>
                <a:gd name="T56" fmla="*/ 27 w 76"/>
                <a:gd name="T57" fmla="*/ 81 h 101"/>
                <a:gd name="T58" fmla="*/ 24 w 76"/>
                <a:gd name="T59" fmla="*/ 78 h 101"/>
                <a:gd name="T60" fmla="*/ 22 w 76"/>
                <a:gd name="T61" fmla="*/ 68 h 101"/>
                <a:gd name="T62" fmla="*/ 20 w 76"/>
                <a:gd name="T63" fmla="*/ 65 h 101"/>
                <a:gd name="T64" fmla="*/ 10 w 76"/>
                <a:gd name="T65" fmla="*/ 63 h 101"/>
                <a:gd name="T66" fmla="*/ 0 w 76"/>
                <a:gd name="T67" fmla="*/ 58 h 101"/>
                <a:gd name="T68" fmla="*/ 6 w 76"/>
                <a:gd name="T69" fmla="*/ 46 h 101"/>
                <a:gd name="T70" fmla="*/ 18 w 76"/>
                <a:gd name="T71" fmla="*/ 35 h 101"/>
                <a:gd name="T72" fmla="*/ 21 w 76"/>
                <a:gd name="T73" fmla="*/ 22 h 101"/>
                <a:gd name="T74" fmla="*/ 31 w 76"/>
                <a:gd name="T75" fmla="*/ 28 h 101"/>
                <a:gd name="T76" fmla="*/ 45 w 76"/>
                <a:gd name="T77" fmla="*/ 29 h 101"/>
                <a:gd name="T78" fmla="*/ 37 w 76"/>
                <a:gd name="T79" fmla="*/ 19 h 101"/>
                <a:gd name="T80" fmla="*/ 56 w 76"/>
                <a:gd name="T81" fmla="*/ 11 h 101"/>
                <a:gd name="T82" fmla="*/ 56 w 76"/>
                <a:gd name="T83" fmla="*/ 0 h 101"/>
                <a:gd name="T84" fmla="*/ 72 w 76"/>
                <a:gd name="T85" fmla="*/ 12 h 101"/>
                <a:gd name="T86" fmla="*/ 72 w 76"/>
                <a:gd name="T87" fmla="*/ 1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101">
                  <a:moveTo>
                    <a:pt x="72" y="12"/>
                  </a:moveTo>
                  <a:lnTo>
                    <a:pt x="76" y="15"/>
                  </a:lnTo>
                  <a:lnTo>
                    <a:pt x="70" y="13"/>
                  </a:lnTo>
                  <a:lnTo>
                    <a:pt x="67" y="20"/>
                  </a:lnTo>
                  <a:lnTo>
                    <a:pt x="66" y="26"/>
                  </a:lnTo>
                  <a:lnTo>
                    <a:pt x="74" y="40"/>
                  </a:lnTo>
                  <a:lnTo>
                    <a:pt x="68" y="44"/>
                  </a:lnTo>
                  <a:lnTo>
                    <a:pt x="68" y="47"/>
                  </a:lnTo>
                  <a:lnTo>
                    <a:pt x="65" y="53"/>
                  </a:lnTo>
                  <a:lnTo>
                    <a:pt x="56" y="56"/>
                  </a:lnTo>
                  <a:lnTo>
                    <a:pt x="52" y="61"/>
                  </a:lnTo>
                  <a:lnTo>
                    <a:pt x="56" y="69"/>
                  </a:lnTo>
                  <a:lnTo>
                    <a:pt x="55" y="71"/>
                  </a:lnTo>
                  <a:lnTo>
                    <a:pt x="63" y="75"/>
                  </a:lnTo>
                  <a:lnTo>
                    <a:pt x="76" y="83"/>
                  </a:lnTo>
                  <a:lnTo>
                    <a:pt x="76" y="87"/>
                  </a:lnTo>
                  <a:lnTo>
                    <a:pt x="70" y="89"/>
                  </a:lnTo>
                  <a:lnTo>
                    <a:pt x="59" y="89"/>
                  </a:lnTo>
                  <a:lnTo>
                    <a:pt x="58" y="98"/>
                  </a:lnTo>
                  <a:lnTo>
                    <a:pt x="51" y="98"/>
                  </a:lnTo>
                  <a:lnTo>
                    <a:pt x="51" y="99"/>
                  </a:lnTo>
                  <a:lnTo>
                    <a:pt x="41" y="95"/>
                  </a:lnTo>
                  <a:lnTo>
                    <a:pt x="40" y="99"/>
                  </a:lnTo>
                  <a:lnTo>
                    <a:pt x="36" y="101"/>
                  </a:lnTo>
                  <a:lnTo>
                    <a:pt x="34" y="97"/>
                  </a:lnTo>
                  <a:lnTo>
                    <a:pt x="30" y="95"/>
                  </a:lnTo>
                  <a:lnTo>
                    <a:pt x="24" y="92"/>
                  </a:lnTo>
                  <a:lnTo>
                    <a:pt x="24" y="84"/>
                  </a:lnTo>
                  <a:lnTo>
                    <a:pt x="27" y="81"/>
                  </a:lnTo>
                  <a:lnTo>
                    <a:pt x="24" y="78"/>
                  </a:lnTo>
                  <a:lnTo>
                    <a:pt x="22" y="68"/>
                  </a:lnTo>
                  <a:lnTo>
                    <a:pt x="20" y="65"/>
                  </a:lnTo>
                  <a:lnTo>
                    <a:pt x="10" y="63"/>
                  </a:lnTo>
                  <a:lnTo>
                    <a:pt x="0" y="58"/>
                  </a:lnTo>
                  <a:lnTo>
                    <a:pt x="6" y="46"/>
                  </a:lnTo>
                  <a:lnTo>
                    <a:pt x="18" y="35"/>
                  </a:lnTo>
                  <a:lnTo>
                    <a:pt x="21" y="22"/>
                  </a:lnTo>
                  <a:lnTo>
                    <a:pt x="31" y="28"/>
                  </a:lnTo>
                  <a:lnTo>
                    <a:pt x="45" y="29"/>
                  </a:lnTo>
                  <a:lnTo>
                    <a:pt x="37" y="19"/>
                  </a:lnTo>
                  <a:lnTo>
                    <a:pt x="56" y="11"/>
                  </a:lnTo>
                  <a:lnTo>
                    <a:pt x="56" y="0"/>
                  </a:lnTo>
                  <a:lnTo>
                    <a:pt x="72" y="12"/>
                  </a:lnTo>
                  <a:lnTo>
                    <a:pt x="72" y="1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83" name="Freeform 186">
              <a:extLst>
                <a:ext uri="{FF2B5EF4-FFF2-40B4-BE49-F238E27FC236}">
                  <a16:creationId xmlns:a16="http://schemas.microsoft.com/office/drawing/2014/main" id="{66CC60E9-084E-57D9-9385-FC846F7FDC1E}"/>
                </a:ext>
              </a:extLst>
            </p:cNvPr>
            <p:cNvSpPr>
              <a:spLocks/>
            </p:cNvSpPr>
            <p:nvPr/>
          </p:nvSpPr>
          <p:spPr bwMode="auto">
            <a:xfrm>
              <a:off x="3772415" y="5100293"/>
              <a:ext cx="260726" cy="286431"/>
            </a:xfrm>
            <a:custGeom>
              <a:avLst/>
              <a:gdLst>
                <a:gd name="T0" fmla="*/ 71 w 142"/>
                <a:gd name="T1" fmla="*/ 16 h 156"/>
                <a:gd name="T2" fmla="*/ 77 w 142"/>
                <a:gd name="T3" fmla="*/ 27 h 156"/>
                <a:gd name="T4" fmla="*/ 79 w 142"/>
                <a:gd name="T5" fmla="*/ 52 h 156"/>
                <a:gd name="T6" fmla="*/ 96 w 142"/>
                <a:gd name="T7" fmla="*/ 56 h 156"/>
                <a:gd name="T8" fmla="*/ 102 w 142"/>
                <a:gd name="T9" fmla="*/ 52 h 156"/>
                <a:gd name="T10" fmla="*/ 114 w 142"/>
                <a:gd name="T11" fmla="*/ 58 h 156"/>
                <a:gd name="T12" fmla="*/ 117 w 142"/>
                <a:gd name="T13" fmla="*/ 63 h 156"/>
                <a:gd name="T14" fmla="*/ 121 w 142"/>
                <a:gd name="T15" fmla="*/ 81 h 156"/>
                <a:gd name="T16" fmla="*/ 123 w 142"/>
                <a:gd name="T17" fmla="*/ 87 h 156"/>
                <a:gd name="T18" fmla="*/ 129 w 142"/>
                <a:gd name="T19" fmla="*/ 89 h 156"/>
                <a:gd name="T20" fmla="*/ 135 w 142"/>
                <a:gd name="T21" fmla="*/ 86 h 156"/>
                <a:gd name="T22" fmla="*/ 142 w 142"/>
                <a:gd name="T23" fmla="*/ 89 h 156"/>
                <a:gd name="T24" fmla="*/ 142 w 142"/>
                <a:gd name="T25" fmla="*/ 99 h 156"/>
                <a:gd name="T26" fmla="*/ 142 w 142"/>
                <a:gd name="T27" fmla="*/ 111 h 156"/>
                <a:gd name="T28" fmla="*/ 139 w 142"/>
                <a:gd name="T29" fmla="*/ 121 h 156"/>
                <a:gd name="T30" fmla="*/ 139 w 142"/>
                <a:gd name="T31" fmla="*/ 138 h 156"/>
                <a:gd name="T32" fmla="*/ 126 w 142"/>
                <a:gd name="T33" fmla="*/ 153 h 156"/>
                <a:gd name="T34" fmla="*/ 113 w 142"/>
                <a:gd name="T35" fmla="*/ 156 h 156"/>
                <a:gd name="T36" fmla="*/ 95 w 142"/>
                <a:gd name="T37" fmla="*/ 153 h 156"/>
                <a:gd name="T38" fmla="*/ 77 w 142"/>
                <a:gd name="T39" fmla="*/ 148 h 156"/>
                <a:gd name="T40" fmla="*/ 90 w 142"/>
                <a:gd name="T41" fmla="*/ 119 h 156"/>
                <a:gd name="T42" fmla="*/ 87 w 142"/>
                <a:gd name="T43" fmla="*/ 111 h 156"/>
                <a:gd name="T44" fmla="*/ 69 w 142"/>
                <a:gd name="T45" fmla="*/ 104 h 156"/>
                <a:gd name="T46" fmla="*/ 48 w 142"/>
                <a:gd name="T47" fmla="*/ 89 h 156"/>
                <a:gd name="T48" fmla="*/ 34 w 142"/>
                <a:gd name="T49" fmla="*/ 86 h 156"/>
                <a:gd name="T50" fmla="*/ 0 w 142"/>
                <a:gd name="T51" fmla="*/ 55 h 156"/>
                <a:gd name="T52" fmla="*/ 5 w 142"/>
                <a:gd name="T53" fmla="*/ 32 h 156"/>
                <a:gd name="T54" fmla="*/ 5 w 142"/>
                <a:gd name="T55" fmla="*/ 22 h 156"/>
                <a:gd name="T56" fmla="*/ 11 w 142"/>
                <a:gd name="T57" fmla="*/ 6 h 156"/>
                <a:gd name="T58" fmla="*/ 39 w 142"/>
                <a:gd name="T59" fmla="*/ 0 h 156"/>
                <a:gd name="T60" fmla="*/ 54 w 142"/>
                <a:gd name="T61" fmla="*/ 0 h 156"/>
                <a:gd name="T62" fmla="*/ 71 w 142"/>
                <a:gd name="T63" fmla="*/ 10 h 156"/>
                <a:gd name="T64" fmla="*/ 71 w 142"/>
                <a:gd name="T65" fmla="*/ 16 h 156"/>
                <a:gd name="T66" fmla="*/ 71 w 142"/>
                <a:gd name="T67" fmla="*/ 1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56">
                  <a:moveTo>
                    <a:pt x="71" y="16"/>
                  </a:moveTo>
                  <a:lnTo>
                    <a:pt x="77" y="27"/>
                  </a:lnTo>
                  <a:lnTo>
                    <a:pt x="79" y="52"/>
                  </a:lnTo>
                  <a:lnTo>
                    <a:pt x="96" y="56"/>
                  </a:lnTo>
                  <a:lnTo>
                    <a:pt x="102" y="52"/>
                  </a:lnTo>
                  <a:lnTo>
                    <a:pt x="114" y="58"/>
                  </a:lnTo>
                  <a:lnTo>
                    <a:pt x="117" y="63"/>
                  </a:lnTo>
                  <a:lnTo>
                    <a:pt x="121" y="81"/>
                  </a:lnTo>
                  <a:lnTo>
                    <a:pt x="123" y="87"/>
                  </a:lnTo>
                  <a:lnTo>
                    <a:pt x="129" y="89"/>
                  </a:lnTo>
                  <a:lnTo>
                    <a:pt x="135" y="86"/>
                  </a:lnTo>
                  <a:lnTo>
                    <a:pt x="142" y="89"/>
                  </a:lnTo>
                  <a:lnTo>
                    <a:pt x="142" y="99"/>
                  </a:lnTo>
                  <a:lnTo>
                    <a:pt x="142" y="111"/>
                  </a:lnTo>
                  <a:lnTo>
                    <a:pt x="139" y="121"/>
                  </a:lnTo>
                  <a:lnTo>
                    <a:pt x="139" y="138"/>
                  </a:lnTo>
                  <a:lnTo>
                    <a:pt x="126" y="153"/>
                  </a:lnTo>
                  <a:lnTo>
                    <a:pt x="113" y="156"/>
                  </a:lnTo>
                  <a:lnTo>
                    <a:pt x="95" y="153"/>
                  </a:lnTo>
                  <a:lnTo>
                    <a:pt x="77" y="148"/>
                  </a:lnTo>
                  <a:lnTo>
                    <a:pt x="90" y="119"/>
                  </a:lnTo>
                  <a:lnTo>
                    <a:pt x="87" y="111"/>
                  </a:lnTo>
                  <a:lnTo>
                    <a:pt x="69" y="104"/>
                  </a:lnTo>
                  <a:lnTo>
                    <a:pt x="48" y="89"/>
                  </a:lnTo>
                  <a:lnTo>
                    <a:pt x="34" y="86"/>
                  </a:lnTo>
                  <a:lnTo>
                    <a:pt x="0" y="55"/>
                  </a:lnTo>
                  <a:lnTo>
                    <a:pt x="5" y="32"/>
                  </a:lnTo>
                  <a:lnTo>
                    <a:pt x="5" y="22"/>
                  </a:lnTo>
                  <a:lnTo>
                    <a:pt x="11" y="6"/>
                  </a:lnTo>
                  <a:lnTo>
                    <a:pt x="39" y="0"/>
                  </a:lnTo>
                  <a:lnTo>
                    <a:pt x="54" y="0"/>
                  </a:lnTo>
                  <a:lnTo>
                    <a:pt x="71" y="10"/>
                  </a:lnTo>
                  <a:lnTo>
                    <a:pt x="71" y="16"/>
                  </a:lnTo>
                  <a:lnTo>
                    <a:pt x="71" y="1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84" name="Freeform 187">
              <a:extLst>
                <a:ext uri="{FF2B5EF4-FFF2-40B4-BE49-F238E27FC236}">
                  <a16:creationId xmlns:a16="http://schemas.microsoft.com/office/drawing/2014/main" id="{0E5FB96F-D9A4-9680-9C63-0AC1FAEE4363}"/>
                </a:ext>
              </a:extLst>
            </p:cNvPr>
            <p:cNvSpPr>
              <a:spLocks/>
            </p:cNvSpPr>
            <p:nvPr/>
          </p:nvSpPr>
          <p:spPr bwMode="auto">
            <a:xfrm>
              <a:off x="6691813" y="3288062"/>
              <a:ext cx="18362" cy="42229"/>
            </a:xfrm>
            <a:custGeom>
              <a:avLst/>
              <a:gdLst>
                <a:gd name="T0" fmla="*/ 9 w 10"/>
                <a:gd name="T1" fmla="*/ 3 h 23"/>
                <a:gd name="T2" fmla="*/ 10 w 10"/>
                <a:gd name="T3" fmla="*/ 14 h 23"/>
                <a:gd name="T4" fmla="*/ 8 w 10"/>
                <a:gd name="T5" fmla="*/ 20 h 23"/>
                <a:gd name="T6" fmla="*/ 0 w 10"/>
                <a:gd name="T7" fmla="*/ 23 h 23"/>
                <a:gd name="T8" fmla="*/ 1 w 10"/>
                <a:gd name="T9" fmla="*/ 17 h 23"/>
                <a:gd name="T10" fmla="*/ 5 w 10"/>
                <a:gd name="T11" fmla="*/ 15 h 23"/>
                <a:gd name="T12" fmla="*/ 0 w 10"/>
                <a:gd name="T13" fmla="*/ 13 h 23"/>
                <a:gd name="T14" fmla="*/ 3 w 10"/>
                <a:gd name="T15" fmla="*/ 0 h 23"/>
                <a:gd name="T16" fmla="*/ 9 w 10"/>
                <a:gd name="T17" fmla="*/ 3 h 23"/>
                <a:gd name="T18" fmla="*/ 9 w 10"/>
                <a:gd name="T1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3">
                  <a:moveTo>
                    <a:pt x="9" y="3"/>
                  </a:moveTo>
                  <a:lnTo>
                    <a:pt x="10" y="14"/>
                  </a:lnTo>
                  <a:lnTo>
                    <a:pt x="8" y="20"/>
                  </a:lnTo>
                  <a:lnTo>
                    <a:pt x="0" y="23"/>
                  </a:lnTo>
                  <a:lnTo>
                    <a:pt x="1" y="17"/>
                  </a:lnTo>
                  <a:lnTo>
                    <a:pt x="5" y="15"/>
                  </a:lnTo>
                  <a:lnTo>
                    <a:pt x="0" y="13"/>
                  </a:lnTo>
                  <a:lnTo>
                    <a:pt x="3" y="0"/>
                  </a:lnTo>
                  <a:lnTo>
                    <a:pt x="9" y="3"/>
                  </a:lnTo>
                  <a:lnTo>
                    <a:pt x="9" y="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85" name="Freeform 188">
              <a:extLst>
                <a:ext uri="{FF2B5EF4-FFF2-40B4-BE49-F238E27FC236}">
                  <a16:creationId xmlns:a16="http://schemas.microsoft.com/office/drawing/2014/main" id="{32E0AAE2-E010-5F1E-A63B-5FC84144A3C2}"/>
                </a:ext>
              </a:extLst>
            </p:cNvPr>
            <p:cNvSpPr>
              <a:spLocks/>
            </p:cNvSpPr>
            <p:nvPr/>
          </p:nvSpPr>
          <p:spPr bwMode="auto">
            <a:xfrm>
              <a:off x="7183887" y="3513902"/>
              <a:ext cx="27541" cy="53247"/>
            </a:xfrm>
            <a:custGeom>
              <a:avLst/>
              <a:gdLst>
                <a:gd name="T0" fmla="*/ 12 w 15"/>
                <a:gd name="T1" fmla="*/ 28 h 29"/>
                <a:gd name="T2" fmla="*/ 8 w 15"/>
                <a:gd name="T3" fmla="*/ 29 h 29"/>
                <a:gd name="T4" fmla="*/ 3 w 15"/>
                <a:gd name="T5" fmla="*/ 25 h 29"/>
                <a:gd name="T6" fmla="*/ 0 w 15"/>
                <a:gd name="T7" fmla="*/ 11 h 29"/>
                <a:gd name="T8" fmla="*/ 3 w 15"/>
                <a:gd name="T9" fmla="*/ 2 h 29"/>
                <a:gd name="T10" fmla="*/ 8 w 15"/>
                <a:gd name="T11" fmla="*/ 0 h 29"/>
                <a:gd name="T12" fmla="*/ 14 w 15"/>
                <a:gd name="T13" fmla="*/ 5 h 29"/>
                <a:gd name="T14" fmla="*/ 15 w 15"/>
                <a:gd name="T15" fmla="*/ 17 h 29"/>
                <a:gd name="T16" fmla="*/ 12 w 15"/>
                <a:gd name="T17" fmla="*/ 28 h 29"/>
                <a:gd name="T18" fmla="*/ 12 w 15"/>
                <a:gd name="T19"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9">
                  <a:moveTo>
                    <a:pt x="12" y="28"/>
                  </a:moveTo>
                  <a:lnTo>
                    <a:pt x="8" y="29"/>
                  </a:lnTo>
                  <a:lnTo>
                    <a:pt x="3" y="25"/>
                  </a:lnTo>
                  <a:lnTo>
                    <a:pt x="0" y="11"/>
                  </a:lnTo>
                  <a:lnTo>
                    <a:pt x="3" y="2"/>
                  </a:lnTo>
                  <a:lnTo>
                    <a:pt x="8" y="0"/>
                  </a:lnTo>
                  <a:lnTo>
                    <a:pt x="14" y="5"/>
                  </a:lnTo>
                  <a:lnTo>
                    <a:pt x="15" y="17"/>
                  </a:lnTo>
                  <a:lnTo>
                    <a:pt x="12" y="28"/>
                  </a:lnTo>
                  <a:lnTo>
                    <a:pt x="12" y="2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86" name="Freeform 189">
              <a:extLst>
                <a:ext uri="{FF2B5EF4-FFF2-40B4-BE49-F238E27FC236}">
                  <a16:creationId xmlns:a16="http://schemas.microsoft.com/office/drawing/2014/main" id="{74196B61-772A-989F-DB96-7329134360CE}"/>
                </a:ext>
              </a:extLst>
            </p:cNvPr>
            <p:cNvSpPr>
              <a:spLocks/>
            </p:cNvSpPr>
            <p:nvPr/>
          </p:nvSpPr>
          <p:spPr bwMode="auto">
            <a:xfrm>
              <a:off x="6219936" y="2744577"/>
              <a:ext cx="262562" cy="156067"/>
            </a:xfrm>
            <a:custGeom>
              <a:avLst/>
              <a:gdLst>
                <a:gd name="T0" fmla="*/ 90 w 143"/>
                <a:gd name="T1" fmla="*/ 0 h 85"/>
                <a:gd name="T2" fmla="*/ 95 w 143"/>
                <a:gd name="T3" fmla="*/ 2 h 85"/>
                <a:gd name="T4" fmla="*/ 100 w 143"/>
                <a:gd name="T5" fmla="*/ 7 h 85"/>
                <a:gd name="T6" fmla="*/ 106 w 143"/>
                <a:gd name="T7" fmla="*/ 16 h 85"/>
                <a:gd name="T8" fmla="*/ 116 w 143"/>
                <a:gd name="T9" fmla="*/ 27 h 85"/>
                <a:gd name="T10" fmla="*/ 118 w 143"/>
                <a:gd name="T11" fmla="*/ 35 h 85"/>
                <a:gd name="T12" fmla="*/ 117 w 143"/>
                <a:gd name="T13" fmla="*/ 43 h 85"/>
                <a:gd name="T14" fmla="*/ 121 w 143"/>
                <a:gd name="T15" fmla="*/ 51 h 85"/>
                <a:gd name="T16" fmla="*/ 128 w 143"/>
                <a:gd name="T17" fmla="*/ 55 h 85"/>
                <a:gd name="T18" fmla="*/ 135 w 143"/>
                <a:gd name="T19" fmla="*/ 52 h 85"/>
                <a:gd name="T20" fmla="*/ 142 w 143"/>
                <a:gd name="T21" fmla="*/ 55 h 85"/>
                <a:gd name="T22" fmla="*/ 143 w 143"/>
                <a:gd name="T23" fmla="*/ 60 h 85"/>
                <a:gd name="T24" fmla="*/ 136 w 143"/>
                <a:gd name="T25" fmla="*/ 64 h 85"/>
                <a:gd name="T26" fmla="*/ 132 w 143"/>
                <a:gd name="T27" fmla="*/ 62 h 85"/>
                <a:gd name="T28" fmla="*/ 130 w 143"/>
                <a:gd name="T29" fmla="*/ 85 h 85"/>
                <a:gd name="T30" fmla="*/ 121 w 143"/>
                <a:gd name="T31" fmla="*/ 83 h 85"/>
                <a:gd name="T32" fmla="*/ 109 w 143"/>
                <a:gd name="T33" fmla="*/ 76 h 85"/>
                <a:gd name="T34" fmla="*/ 92 w 143"/>
                <a:gd name="T35" fmla="*/ 80 h 85"/>
                <a:gd name="T36" fmla="*/ 85 w 143"/>
                <a:gd name="T37" fmla="*/ 85 h 85"/>
                <a:gd name="T38" fmla="*/ 63 w 143"/>
                <a:gd name="T39" fmla="*/ 84 h 85"/>
                <a:gd name="T40" fmla="*/ 51 w 143"/>
                <a:gd name="T41" fmla="*/ 82 h 85"/>
                <a:gd name="T42" fmla="*/ 45 w 143"/>
                <a:gd name="T43" fmla="*/ 82 h 85"/>
                <a:gd name="T44" fmla="*/ 40 w 143"/>
                <a:gd name="T45" fmla="*/ 75 h 85"/>
                <a:gd name="T46" fmla="*/ 37 w 143"/>
                <a:gd name="T47" fmla="*/ 71 h 85"/>
                <a:gd name="T48" fmla="*/ 40 w 143"/>
                <a:gd name="T49" fmla="*/ 68 h 85"/>
                <a:gd name="T50" fmla="*/ 36 w 143"/>
                <a:gd name="T51" fmla="*/ 66 h 85"/>
                <a:gd name="T52" fmla="*/ 32 w 143"/>
                <a:gd name="T53" fmla="*/ 70 h 85"/>
                <a:gd name="T54" fmla="*/ 22 w 143"/>
                <a:gd name="T55" fmla="*/ 65 h 85"/>
                <a:gd name="T56" fmla="*/ 21 w 143"/>
                <a:gd name="T57" fmla="*/ 57 h 85"/>
                <a:gd name="T58" fmla="*/ 11 w 143"/>
                <a:gd name="T59" fmla="*/ 53 h 85"/>
                <a:gd name="T60" fmla="*/ 9 w 143"/>
                <a:gd name="T61" fmla="*/ 47 h 85"/>
                <a:gd name="T62" fmla="*/ 0 w 143"/>
                <a:gd name="T63" fmla="*/ 39 h 85"/>
                <a:gd name="T64" fmla="*/ 11 w 143"/>
                <a:gd name="T65" fmla="*/ 36 h 85"/>
                <a:gd name="T66" fmla="*/ 19 w 143"/>
                <a:gd name="T67" fmla="*/ 23 h 85"/>
                <a:gd name="T68" fmla="*/ 24 w 143"/>
                <a:gd name="T69" fmla="*/ 10 h 85"/>
                <a:gd name="T70" fmla="*/ 33 w 143"/>
                <a:gd name="T71" fmla="*/ 7 h 85"/>
                <a:gd name="T72" fmla="*/ 39 w 143"/>
                <a:gd name="T73" fmla="*/ 3 h 85"/>
                <a:gd name="T74" fmla="*/ 49 w 143"/>
                <a:gd name="T75" fmla="*/ 5 h 85"/>
                <a:gd name="T76" fmla="*/ 58 w 143"/>
                <a:gd name="T77" fmla="*/ 5 h 85"/>
                <a:gd name="T78" fmla="*/ 65 w 143"/>
                <a:gd name="T79" fmla="*/ 10 h 85"/>
                <a:gd name="T80" fmla="*/ 70 w 143"/>
                <a:gd name="T81" fmla="*/ 7 h 85"/>
                <a:gd name="T82" fmla="*/ 81 w 143"/>
                <a:gd name="T83" fmla="*/ 5 h 85"/>
                <a:gd name="T84" fmla="*/ 83 w 143"/>
                <a:gd name="T85" fmla="*/ 0 h 85"/>
                <a:gd name="T86" fmla="*/ 90 w 143"/>
                <a:gd name="T87" fmla="*/ 0 h 85"/>
                <a:gd name="T88" fmla="*/ 90 w 143"/>
                <a:gd name="T8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 h="85">
                  <a:moveTo>
                    <a:pt x="90" y="0"/>
                  </a:moveTo>
                  <a:lnTo>
                    <a:pt x="95" y="2"/>
                  </a:lnTo>
                  <a:lnTo>
                    <a:pt x="100" y="7"/>
                  </a:lnTo>
                  <a:lnTo>
                    <a:pt x="106" y="16"/>
                  </a:lnTo>
                  <a:lnTo>
                    <a:pt x="116" y="27"/>
                  </a:lnTo>
                  <a:lnTo>
                    <a:pt x="118" y="35"/>
                  </a:lnTo>
                  <a:lnTo>
                    <a:pt x="117" y="43"/>
                  </a:lnTo>
                  <a:lnTo>
                    <a:pt x="121" y="51"/>
                  </a:lnTo>
                  <a:lnTo>
                    <a:pt x="128" y="55"/>
                  </a:lnTo>
                  <a:lnTo>
                    <a:pt x="135" y="52"/>
                  </a:lnTo>
                  <a:lnTo>
                    <a:pt x="142" y="55"/>
                  </a:lnTo>
                  <a:lnTo>
                    <a:pt x="143" y="60"/>
                  </a:lnTo>
                  <a:lnTo>
                    <a:pt x="136" y="64"/>
                  </a:lnTo>
                  <a:lnTo>
                    <a:pt x="132" y="62"/>
                  </a:lnTo>
                  <a:lnTo>
                    <a:pt x="130" y="85"/>
                  </a:lnTo>
                  <a:lnTo>
                    <a:pt x="121" y="83"/>
                  </a:lnTo>
                  <a:lnTo>
                    <a:pt x="109" y="76"/>
                  </a:lnTo>
                  <a:lnTo>
                    <a:pt x="92" y="80"/>
                  </a:lnTo>
                  <a:lnTo>
                    <a:pt x="85" y="85"/>
                  </a:lnTo>
                  <a:lnTo>
                    <a:pt x="63" y="84"/>
                  </a:lnTo>
                  <a:lnTo>
                    <a:pt x="51" y="82"/>
                  </a:lnTo>
                  <a:lnTo>
                    <a:pt x="45" y="82"/>
                  </a:lnTo>
                  <a:lnTo>
                    <a:pt x="40" y="75"/>
                  </a:lnTo>
                  <a:lnTo>
                    <a:pt x="37" y="71"/>
                  </a:lnTo>
                  <a:lnTo>
                    <a:pt x="40" y="68"/>
                  </a:lnTo>
                  <a:lnTo>
                    <a:pt x="36" y="66"/>
                  </a:lnTo>
                  <a:lnTo>
                    <a:pt x="32" y="70"/>
                  </a:lnTo>
                  <a:lnTo>
                    <a:pt x="22" y="65"/>
                  </a:lnTo>
                  <a:lnTo>
                    <a:pt x="21" y="57"/>
                  </a:lnTo>
                  <a:lnTo>
                    <a:pt x="11" y="53"/>
                  </a:lnTo>
                  <a:lnTo>
                    <a:pt x="9" y="47"/>
                  </a:lnTo>
                  <a:lnTo>
                    <a:pt x="0" y="39"/>
                  </a:lnTo>
                  <a:lnTo>
                    <a:pt x="11" y="36"/>
                  </a:lnTo>
                  <a:lnTo>
                    <a:pt x="19" y="23"/>
                  </a:lnTo>
                  <a:lnTo>
                    <a:pt x="24" y="10"/>
                  </a:lnTo>
                  <a:lnTo>
                    <a:pt x="33" y="7"/>
                  </a:lnTo>
                  <a:lnTo>
                    <a:pt x="39" y="3"/>
                  </a:lnTo>
                  <a:lnTo>
                    <a:pt x="49" y="5"/>
                  </a:lnTo>
                  <a:lnTo>
                    <a:pt x="58" y="5"/>
                  </a:lnTo>
                  <a:lnTo>
                    <a:pt x="65" y="10"/>
                  </a:lnTo>
                  <a:lnTo>
                    <a:pt x="70" y="7"/>
                  </a:lnTo>
                  <a:lnTo>
                    <a:pt x="81" y="5"/>
                  </a:lnTo>
                  <a:lnTo>
                    <a:pt x="83" y="0"/>
                  </a:lnTo>
                  <a:lnTo>
                    <a:pt x="90" y="0"/>
                  </a:lnTo>
                  <a:lnTo>
                    <a:pt x="90"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87" name="Freeform 190">
              <a:extLst>
                <a:ext uri="{FF2B5EF4-FFF2-40B4-BE49-F238E27FC236}">
                  <a16:creationId xmlns:a16="http://schemas.microsoft.com/office/drawing/2014/main" id="{DC3382DB-5B22-004D-CC2A-0A462E558351}"/>
                </a:ext>
              </a:extLst>
            </p:cNvPr>
            <p:cNvSpPr>
              <a:spLocks/>
            </p:cNvSpPr>
            <p:nvPr/>
          </p:nvSpPr>
          <p:spPr bwMode="auto">
            <a:xfrm>
              <a:off x="6557779" y="4463167"/>
              <a:ext cx="56918" cy="62428"/>
            </a:xfrm>
            <a:custGeom>
              <a:avLst/>
              <a:gdLst>
                <a:gd name="T0" fmla="*/ 24 w 31"/>
                <a:gd name="T1" fmla="*/ 0 h 34"/>
                <a:gd name="T2" fmla="*/ 31 w 31"/>
                <a:gd name="T3" fmla="*/ 11 h 34"/>
                <a:gd name="T4" fmla="*/ 30 w 31"/>
                <a:gd name="T5" fmla="*/ 22 h 34"/>
                <a:gd name="T6" fmla="*/ 25 w 31"/>
                <a:gd name="T7" fmla="*/ 25 h 34"/>
                <a:gd name="T8" fmla="*/ 16 w 31"/>
                <a:gd name="T9" fmla="*/ 24 h 34"/>
                <a:gd name="T10" fmla="*/ 11 w 31"/>
                <a:gd name="T11" fmla="*/ 34 h 34"/>
                <a:gd name="T12" fmla="*/ 0 w 31"/>
                <a:gd name="T13" fmla="*/ 33 h 34"/>
                <a:gd name="T14" fmla="*/ 2 w 31"/>
                <a:gd name="T15" fmla="*/ 22 h 34"/>
                <a:gd name="T16" fmla="*/ 5 w 31"/>
                <a:gd name="T17" fmla="*/ 21 h 34"/>
                <a:gd name="T18" fmla="*/ 5 w 31"/>
                <a:gd name="T19" fmla="*/ 10 h 34"/>
                <a:gd name="T20" fmla="*/ 10 w 31"/>
                <a:gd name="T21" fmla="*/ 5 h 34"/>
                <a:gd name="T22" fmla="*/ 14 w 31"/>
                <a:gd name="T23" fmla="*/ 6 h 34"/>
                <a:gd name="T24" fmla="*/ 24 w 31"/>
                <a:gd name="T25" fmla="*/ 0 h 34"/>
                <a:gd name="T26" fmla="*/ 24 w 31"/>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4">
                  <a:moveTo>
                    <a:pt x="24" y="0"/>
                  </a:moveTo>
                  <a:lnTo>
                    <a:pt x="31" y="11"/>
                  </a:lnTo>
                  <a:lnTo>
                    <a:pt x="30" y="22"/>
                  </a:lnTo>
                  <a:lnTo>
                    <a:pt x="25" y="25"/>
                  </a:lnTo>
                  <a:lnTo>
                    <a:pt x="16" y="24"/>
                  </a:lnTo>
                  <a:lnTo>
                    <a:pt x="11" y="34"/>
                  </a:lnTo>
                  <a:lnTo>
                    <a:pt x="0" y="33"/>
                  </a:lnTo>
                  <a:lnTo>
                    <a:pt x="2" y="22"/>
                  </a:lnTo>
                  <a:lnTo>
                    <a:pt x="5" y="21"/>
                  </a:lnTo>
                  <a:lnTo>
                    <a:pt x="5" y="10"/>
                  </a:lnTo>
                  <a:lnTo>
                    <a:pt x="10" y="5"/>
                  </a:lnTo>
                  <a:lnTo>
                    <a:pt x="14" y="6"/>
                  </a:lnTo>
                  <a:lnTo>
                    <a:pt x="24" y="0"/>
                  </a:lnTo>
                  <a:lnTo>
                    <a:pt x="24"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88" name="Freeform 191">
              <a:extLst>
                <a:ext uri="{FF2B5EF4-FFF2-40B4-BE49-F238E27FC236}">
                  <a16:creationId xmlns:a16="http://schemas.microsoft.com/office/drawing/2014/main" id="{5C896EBD-4DFA-AF7A-E022-60FE01BA633F}"/>
                </a:ext>
              </a:extLst>
            </p:cNvPr>
            <p:cNvSpPr>
              <a:spLocks/>
            </p:cNvSpPr>
            <p:nvPr/>
          </p:nvSpPr>
          <p:spPr bwMode="auto">
            <a:xfrm>
              <a:off x="5147653" y="3458821"/>
              <a:ext cx="258889" cy="233184"/>
            </a:xfrm>
            <a:custGeom>
              <a:avLst/>
              <a:gdLst>
                <a:gd name="T0" fmla="*/ 141 w 141"/>
                <a:gd name="T1" fmla="*/ 0 h 127"/>
                <a:gd name="T2" fmla="*/ 140 w 141"/>
                <a:gd name="T3" fmla="*/ 1 h 127"/>
                <a:gd name="T4" fmla="*/ 140 w 141"/>
                <a:gd name="T5" fmla="*/ 5 h 127"/>
                <a:gd name="T6" fmla="*/ 140 w 141"/>
                <a:gd name="T7" fmla="*/ 34 h 127"/>
                <a:gd name="T8" fmla="*/ 86 w 141"/>
                <a:gd name="T9" fmla="*/ 32 h 127"/>
                <a:gd name="T10" fmla="*/ 86 w 141"/>
                <a:gd name="T11" fmla="*/ 81 h 127"/>
                <a:gd name="T12" fmla="*/ 70 w 141"/>
                <a:gd name="T13" fmla="*/ 83 h 127"/>
                <a:gd name="T14" fmla="*/ 66 w 141"/>
                <a:gd name="T15" fmla="*/ 92 h 127"/>
                <a:gd name="T16" fmla="*/ 69 w 141"/>
                <a:gd name="T17" fmla="*/ 121 h 127"/>
                <a:gd name="T18" fmla="*/ 4 w 141"/>
                <a:gd name="T19" fmla="*/ 121 h 127"/>
                <a:gd name="T20" fmla="*/ 0 w 141"/>
                <a:gd name="T21" fmla="*/ 127 h 127"/>
                <a:gd name="T22" fmla="*/ 1 w 141"/>
                <a:gd name="T23" fmla="*/ 118 h 127"/>
                <a:gd name="T24" fmla="*/ 2 w 141"/>
                <a:gd name="T25" fmla="*/ 118 h 127"/>
                <a:gd name="T26" fmla="*/ 39 w 141"/>
                <a:gd name="T27" fmla="*/ 117 h 127"/>
                <a:gd name="T28" fmla="*/ 40 w 141"/>
                <a:gd name="T29" fmla="*/ 110 h 127"/>
                <a:gd name="T30" fmla="*/ 48 w 141"/>
                <a:gd name="T31" fmla="*/ 101 h 127"/>
                <a:gd name="T32" fmla="*/ 54 w 141"/>
                <a:gd name="T33" fmla="*/ 75 h 127"/>
                <a:gd name="T34" fmla="*/ 77 w 141"/>
                <a:gd name="T35" fmla="*/ 55 h 127"/>
                <a:gd name="T36" fmla="*/ 85 w 141"/>
                <a:gd name="T37" fmla="*/ 31 h 127"/>
                <a:gd name="T38" fmla="*/ 91 w 141"/>
                <a:gd name="T39" fmla="*/ 30 h 127"/>
                <a:gd name="T40" fmla="*/ 96 w 141"/>
                <a:gd name="T41" fmla="*/ 15 h 127"/>
                <a:gd name="T42" fmla="*/ 110 w 141"/>
                <a:gd name="T43" fmla="*/ 12 h 127"/>
                <a:gd name="T44" fmla="*/ 116 w 141"/>
                <a:gd name="T45" fmla="*/ 15 h 127"/>
                <a:gd name="T46" fmla="*/ 123 w 141"/>
                <a:gd name="T47" fmla="*/ 15 h 127"/>
                <a:gd name="T48" fmla="*/ 128 w 141"/>
                <a:gd name="T49" fmla="*/ 11 h 127"/>
                <a:gd name="T50" fmla="*/ 138 w 141"/>
                <a:gd name="T51" fmla="*/ 10 h 127"/>
                <a:gd name="T52" fmla="*/ 138 w 141"/>
                <a:gd name="T53" fmla="*/ 0 h 127"/>
                <a:gd name="T54" fmla="*/ 141 w 141"/>
                <a:gd name="T55" fmla="*/ 0 h 127"/>
                <a:gd name="T56" fmla="*/ 141 w 141"/>
                <a:gd name="T5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1" h="127">
                  <a:moveTo>
                    <a:pt x="141" y="0"/>
                  </a:moveTo>
                  <a:lnTo>
                    <a:pt x="140" y="1"/>
                  </a:lnTo>
                  <a:lnTo>
                    <a:pt x="140" y="5"/>
                  </a:lnTo>
                  <a:lnTo>
                    <a:pt x="140" y="34"/>
                  </a:lnTo>
                  <a:lnTo>
                    <a:pt x="86" y="32"/>
                  </a:lnTo>
                  <a:lnTo>
                    <a:pt x="86" y="81"/>
                  </a:lnTo>
                  <a:lnTo>
                    <a:pt x="70" y="83"/>
                  </a:lnTo>
                  <a:lnTo>
                    <a:pt x="66" y="92"/>
                  </a:lnTo>
                  <a:lnTo>
                    <a:pt x="69" y="121"/>
                  </a:lnTo>
                  <a:lnTo>
                    <a:pt x="4" y="121"/>
                  </a:lnTo>
                  <a:lnTo>
                    <a:pt x="0" y="127"/>
                  </a:lnTo>
                  <a:lnTo>
                    <a:pt x="1" y="118"/>
                  </a:lnTo>
                  <a:lnTo>
                    <a:pt x="2" y="118"/>
                  </a:lnTo>
                  <a:lnTo>
                    <a:pt x="39" y="117"/>
                  </a:lnTo>
                  <a:lnTo>
                    <a:pt x="40" y="110"/>
                  </a:lnTo>
                  <a:lnTo>
                    <a:pt x="48" y="101"/>
                  </a:lnTo>
                  <a:lnTo>
                    <a:pt x="54" y="75"/>
                  </a:lnTo>
                  <a:lnTo>
                    <a:pt x="77" y="55"/>
                  </a:lnTo>
                  <a:lnTo>
                    <a:pt x="85" y="31"/>
                  </a:lnTo>
                  <a:lnTo>
                    <a:pt x="91" y="30"/>
                  </a:lnTo>
                  <a:lnTo>
                    <a:pt x="96" y="15"/>
                  </a:lnTo>
                  <a:lnTo>
                    <a:pt x="110" y="12"/>
                  </a:lnTo>
                  <a:lnTo>
                    <a:pt x="116" y="15"/>
                  </a:lnTo>
                  <a:lnTo>
                    <a:pt x="123" y="15"/>
                  </a:lnTo>
                  <a:lnTo>
                    <a:pt x="128" y="11"/>
                  </a:lnTo>
                  <a:lnTo>
                    <a:pt x="138" y="10"/>
                  </a:lnTo>
                  <a:lnTo>
                    <a:pt x="138" y="0"/>
                  </a:lnTo>
                  <a:lnTo>
                    <a:pt x="141" y="0"/>
                  </a:lnTo>
                  <a:lnTo>
                    <a:pt x="141"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89" name="Freeform 192">
              <a:extLst>
                <a:ext uri="{FF2B5EF4-FFF2-40B4-BE49-F238E27FC236}">
                  <a16:creationId xmlns:a16="http://schemas.microsoft.com/office/drawing/2014/main" id="{E8A1CBEB-2289-4FE5-4F3C-0CC42F22B83B}"/>
                </a:ext>
              </a:extLst>
            </p:cNvPr>
            <p:cNvSpPr>
              <a:spLocks/>
            </p:cNvSpPr>
            <p:nvPr/>
          </p:nvSpPr>
          <p:spPr bwMode="auto">
            <a:xfrm>
              <a:off x="6695485" y="3300916"/>
              <a:ext cx="648143" cy="552665"/>
            </a:xfrm>
            <a:custGeom>
              <a:avLst/>
              <a:gdLst>
                <a:gd name="T0" fmla="*/ 206 w 353"/>
                <a:gd name="T1" fmla="*/ 60 h 301"/>
                <a:gd name="T2" fmla="*/ 222 w 353"/>
                <a:gd name="T3" fmla="*/ 69 h 301"/>
                <a:gd name="T4" fmla="*/ 239 w 353"/>
                <a:gd name="T5" fmla="*/ 90 h 301"/>
                <a:gd name="T6" fmla="*/ 255 w 353"/>
                <a:gd name="T7" fmla="*/ 104 h 301"/>
                <a:gd name="T8" fmla="*/ 255 w 353"/>
                <a:gd name="T9" fmla="*/ 118 h 301"/>
                <a:gd name="T10" fmla="*/ 263 w 353"/>
                <a:gd name="T11" fmla="*/ 130 h 301"/>
                <a:gd name="T12" fmla="*/ 269 w 353"/>
                <a:gd name="T13" fmla="*/ 141 h 301"/>
                <a:gd name="T14" fmla="*/ 278 w 353"/>
                <a:gd name="T15" fmla="*/ 144 h 301"/>
                <a:gd name="T16" fmla="*/ 283 w 353"/>
                <a:gd name="T17" fmla="*/ 155 h 301"/>
                <a:gd name="T18" fmla="*/ 341 w 353"/>
                <a:gd name="T19" fmla="*/ 184 h 301"/>
                <a:gd name="T20" fmla="*/ 353 w 353"/>
                <a:gd name="T21" fmla="*/ 193 h 301"/>
                <a:gd name="T22" fmla="*/ 298 w 353"/>
                <a:gd name="T23" fmla="*/ 250 h 301"/>
                <a:gd name="T24" fmla="*/ 235 w 353"/>
                <a:gd name="T25" fmla="*/ 267 h 301"/>
                <a:gd name="T26" fmla="*/ 218 w 353"/>
                <a:gd name="T27" fmla="*/ 290 h 301"/>
                <a:gd name="T28" fmla="*/ 206 w 353"/>
                <a:gd name="T29" fmla="*/ 284 h 301"/>
                <a:gd name="T30" fmla="*/ 187 w 353"/>
                <a:gd name="T31" fmla="*/ 281 h 301"/>
                <a:gd name="T32" fmla="*/ 164 w 353"/>
                <a:gd name="T33" fmla="*/ 282 h 301"/>
                <a:gd name="T34" fmla="*/ 152 w 353"/>
                <a:gd name="T35" fmla="*/ 287 h 301"/>
                <a:gd name="T36" fmla="*/ 148 w 353"/>
                <a:gd name="T37" fmla="*/ 301 h 301"/>
                <a:gd name="T38" fmla="*/ 140 w 353"/>
                <a:gd name="T39" fmla="*/ 287 h 301"/>
                <a:gd name="T40" fmla="*/ 129 w 353"/>
                <a:gd name="T41" fmla="*/ 273 h 301"/>
                <a:gd name="T42" fmla="*/ 114 w 353"/>
                <a:gd name="T43" fmla="*/ 241 h 301"/>
                <a:gd name="T44" fmla="*/ 95 w 353"/>
                <a:gd name="T45" fmla="*/ 225 h 301"/>
                <a:gd name="T46" fmla="*/ 80 w 353"/>
                <a:gd name="T47" fmla="*/ 194 h 301"/>
                <a:gd name="T48" fmla="*/ 69 w 353"/>
                <a:gd name="T49" fmla="*/ 161 h 301"/>
                <a:gd name="T50" fmla="*/ 52 w 353"/>
                <a:gd name="T51" fmla="*/ 150 h 301"/>
                <a:gd name="T52" fmla="*/ 46 w 353"/>
                <a:gd name="T53" fmla="*/ 135 h 301"/>
                <a:gd name="T54" fmla="*/ 35 w 353"/>
                <a:gd name="T55" fmla="*/ 121 h 301"/>
                <a:gd name="T56" fmla="*/ 17 w 353"/>
                <a:gd name="T57" fmla="*/ 91 h 301"/>
                <a:gd name="T58" fmla="*/ 0 w 353"/>
                <a:gd name="T59" fmla="*/ 79 h 301"/>
                <a:gd name="T60" fmla="*/ 1 w 353"/>
                <a:gd name="T61" fmla="*/ 61 h 301"/>
                <a:gd name="T62" fmla="*/ 21 w 353"/>
                <a:gd name="T63" fmla="*/ 57 h 301"/>
                <a:gd name="T64" fmla="*/ 31 w 353"/>
                <a:gd name="T65" fmla="*/ 44 h 301"/>
                <a:gd name="T66" fmla="*/ 45 w 353"/>
                <a:gd name="T67" fmla="*/ 35 h 301"/>
                <a:gd name="T68" fmla="*/ 32 w 353"/>
                <a:gd name="T69" fmla="*/ 13 h 301"/>
                <a:gd name="T70" fmla="*/ 65 w 353"/>
                <a:gd name="T71" fmla="*/ 0 h 301"/>
                <a:gd name="T72" fmla="*/ 111 w 353"/>
                <a:gd name="T73" fmla="*/ 19 h 301"/>
                <a:gd name="T74" fmla="*/ 191 w 353"/>
                <a:gd name="T75" fmla="*/ 5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3" h="301">
                  <a:moveTo>
                    <a:pt x="191" y="59"/>
                  </a:moveTo>
                  <a:lnTo>
                    <a:pt x="206" y="60"/>
                  </a:lnTo>
                  <a:lnTo>
                    <a:pt x="211" y="70"/>
                  </a:lnTo>
                  <a:lnTo>
                    <a:pt x="222" y="69"/>
                  </a:lnTo>
                  <a:lnTo>
                    <a:pt x="230" y="85"/>
                  </a:lnTo>
                  <a:lnTo>
                    <a:pt x="239" y="90"/>
                  </a:lnTo>
                  <a:lnTo>
                    <a:pt x="243" y="96"/>
                  </a:lnTo>
                  <a:lnTo>
                    <a:pt x="255" y="104"/>
                  </a:lnTo>
                  <a:lnTo>
                    <a:pt x="256" y="112"/>
                  </a:lnTo>
                  <a:lnTo>
                    <a:pt x="255" y="118"/>
                  </a:lnTo>
                  <a:lnTo>
                    <a:pt x="258" y="125"/>
                  </a:lnTo>
                  <a:lnTo>
                    <a:pt x="263" y="130"/>
                  </a:lnTo>
                  <a:lnTo>
                    <a:pt x="266" y="136"/>
                  </a:lnTo>
                  <a:lnTo>
                    <a:pt x="269" y="141"/>
                  </a:lnTo>
                  <a:lnTo>
                    <a:pt x="274" y="145"/>
                  </a:lnTo>
                  <a:lnTo>
                    <a:pt x="278" y="144"/>
                  </a:lnTo>
                  <a:lnTo>
                    <a:pt x="283" y="151"/>
                  </a:lnTo>
                  <a:lnTo>
                    <a:pt x="283" y="155"/>
                  </a:lnTo>
                  <a:lnTo>
                    <a:pt x="292" y="175"/>
                  </a:lnTo>
                  <a:lnTo>
                    <a:pt x="341" y="184"/>
                  </a:lnTo>
                  <a:lnTo>
                    <a:pt x="344" y="180"/>
                  </a:lnTo>
                  <a:lnTo>
                    <a:pt x="353" y="193"/>
                  </a:lnTo>
                  <a:lnTo>
                    <a:pt x="346" y="232"/>
                  </a:lnTo>
                  <a:lnTo>
                    <a:pt x="298" y="250"/>
                  </a:lnTo>
                  <a:lnTo>
                    <a:pt x="250" y="258"/>
                  </a:lnTo>
                  <a:lnTo>
                    <a:pt x="235" y="267"/>
                  </a:lnTo>
                  <a:lnTo>
                    <a:pt x="225" y="287"/>
                  </a:lnTo>
                  <a:lnTo>
                    <a:pt x="218" y="290"/>
                  </a:lnTo>
                  <a:lnTo>
                    <a:pt x="213" y="284"/>
                  </a:lnTo>
                  <a:lnTo>
                    <a:pt x="206" y="284"/>
                  </a:lnTo>
                  <a:lnTo>
                    <a:pt x="190" y="282"/>
                  </a:lnTo>
                  <a:lnTo>
                    <a:pt x="187" y="281"/>
                  </a:lnTo>
                  <a:lnTo>
                    <a:pt x="168" y="281"/>
                  </a:lnTo>
                  <a:lnTo>
                    <a:pt x="164" y="282"/>
                  </a:lnTo>
                  <a:lnTo>
                    <a:pt x="157" y="278"/>
                  </a:lnTo>
                  <a:lnTo>
                    <a:pt x="152" y="287"/>
                  </a:lnTo>
                  <a:lnTo>
                    <a:pt x="155" y="295"/>
                  </a:lnTo>
                  <a:lnTo>
                    <a:pt x="148" y="301"/>
                  </a:lnTo>
                  <a:lnTo>
                    <a:pt x="145" y="293"/>
                  </a:lnTo>
                  <a:lnTo>
                    <a:pt x="140" y="287"/>
                  </a:lnTo>
                  <a:lnTo>
                    <a:pt x="138" y="279"/>
                  </a:lnTo>
                  <a:lnTo>
                    <a:pt x="129" y="273"/>
                  </a:lnTo>
                  <a:lnTo>
                    <a:pt x="120" y="257"/>
                  </a:lnTo>
                  <a:lnTo>
                    <a:pt x="114" y="241"/>
                  </a:lnTo>
                  <a:lnTo>
                    <a:pt x="102" y="228"/>
                  </a:lnTo>
                  <a:lnTo>
                    <a:pt x="95" y="225"/>
                  </a:lnTo>
                  <a:lnTo>
                    <a:pt x="82" y="207"/>
                  </a:lnTo>
                  <a:lnTo>
                    <a:pt x="80" y="194"/>
                  </a:lnTo>
                  <a:lnTo>
                    <a:pt x="80" y="183"/>
                  </a:lnTo>
                  <a:lnTo>
                    <a:pt x="69" y="161"/>
                  </a:lnTo>
                  <a:lnTo>
                    <a:pt x="61" y="154"/>
                  </a:lnTo>
                  <a:lnTo>
                    <a:pt x="52" y="150"/>
                  </a:lnTo>
                  <a:lnTo>
                    <a:pt x="46" y="139"/>
                  </a:lnTo>
                  <a:lnTo>
                    <a:pt x="46" y="135"/>
                  </a:lnTo>
                  <a:lnTo>
                    <a:pt x="41" y="125"/>
                  </a:lnTo>
                  <a:lnTo>
                    <a:pt x="35" y="121"/>
                  </a:lnTo>
                  <a:lnTo>
                    <a:pt x="28" y="107"/>
                  </a:lnTo>
                  <a:lnTo>
                    <a:pt x="17" y="91"/>
                  </a:lnTo>
                  <a:lnTo>
                    <a:pt x="8" y="79"/>
                  </a:lnTo>
                  <a:lnTo>
                    <a:pt x="0" y="79"/>
                  </a:lnTo>
                  <a:lnTo>
                    <a:pt x="1" y="68"/>
                  </a:lnTo>
                  <a:lnTo>
                    <a:pt x="1" y="61"/>
                  </a:lnTo>
                  <a:lnTo>
                    <a:pt x="3" y="53"/>
                  </a:lnTo>
                  <a:lnTo>
                    <a:pt x="21" y="57"/>
                  </a:lnTo>
                  <a:lnTo>
                    <a:pt x="27" y="51"/>
                  </a:lnTo>
                  <a:lnTo>
                    <a:pt x="31" y="44"/>
                  </a:lnTo>
                  <a:lnTo>
                    <a:pt x="43" y="41"/>
                  </a:lnTo>
                  <a:lnTo>
                    <a:pt x="45" y="35"/>
                  </a:lnTo>
                  <a:lnTo>
                    <a:pt x="50" y="32"/>
                  </a:lnTo>
                  <a:lnTo>
                    <a:pt x="32" y="13"/>
                  </a:lnTo>
                  <a:lnTo>
                    <a:pt x="63" y="3"/>
                  </a:lnTo>
                  <a:lnTo>
                    <a:pt x="65" y="0"/>
                  </a:lnTo>
                  <a:lnTo>
                    <a:pt x="86" y="5"/>
                  </a:lnTo>
                  <a:lnTo>
                    <a:pt x="111" y="19"/>
                  </a:lnTo>
                  <a:lnTo>
                    <a:pt x="161" y="57"/>
                  </a:lnTo>
                  <a:lnTo>
                    <a:pt x="191" y="59"/>
                  </a:lnTo>
                  <a:lnTo>
                    <a:pt x="191" y="5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90" name="Freeform 193">
              <a:extLst>
                <a:ext uri="{FF2B5EF4-FFF2-40B4-BE49-F238E27FC236}">
                  <a16:creationId xmlns:a16="http://schemas.microsoft.com/office/drawing/2014/main" id="{9F107429-9C35-C965-65F0-4BCABCD58BC5}"/>
                </a:ext>
              </a:extLst>
            </p:cNvPr>
            <p:cNvSpPr>
              <a:spLocks/>
            </p:cNvSpPr>
            <p:nvPr/>
          </p:nvSpPr>
          <p:spPr bwMode="auto">
            <a:xfrm>
              <a:off x="6335610" y="3655282"/>
              <a:ext cx="495747" cy="468205"/>
            </a:xfrm>
            <a:custGeom>
              <a:avLst/>
              <a:gdLst>
                <a:gd name="T0" fmla="*/ 238 w 270"/>
                <a:gd name="T1" fmla="*/ 161 h 255"/>
                <a:gd name="T2" fmla="*/ 223 w 270"/>
                <a:gd name="T3" fmla="*/ 189 h 255"/>
                <a:gd name="T4" fmla="*/ 214 w 270"/>
                <a:gd name="T5" fmla="*/ 211 h 255"/>
                <a:gd name="T6" fmla="*/ 202 w 270"/>
                <a:gd name="T7" fmla="*/ 237 h 255"/>
                <a:gd name="T8" fmla="*/ 200 w 270"/>
                <a:gd name="T9" fmla="*/ 239 h 255"/>
                <a:gd name="T10" fmla="*/ 197 w 270"/>
                <a:gd name="T11" fmla="*/ 222 h 255"/>
                <a:gd name="T12" fmla="*/ 186 w 270"/>
                <a:gd name="T13" fmla="*/ 202 h 255"/>
                <a:gd name="T14" fmla="*/ 180 w 270"/>
                <a:gd name="T15" fmla="*/ 186 h 255"/>
                <a:gd name="T16" fmla="*/ 169 w 270"/>
                <a:gd name="T17" fmla="*/ 191 h 255"/>
                <a:gd name="T18" fmla="*/ 175 w 270"/>
                <a:gd name="T19" fmla="*/ 208 h 255"/>
                <a:gd name="T20" fmla="*/ 158 w 270"/>
                <a:gd name="T21" fmla="*/ 232 h 255"/>
                <a:gd name="T22" fmla="*/ 135 w 270"/>
                <a:gd name="T23" fmla="*/ 223 h 255"/>
                <a:gd name="T24" fmla="*/ 128 w 270"/>
                <a:gd name="T25" fmla="*/ 233 h 255"/>
                <a:gd name="T26" fmla="*/ 119 w 270"/>
                <a:gd name="T27" fmla="*/ 240 h 255"/>
                <a:gd name="T28" fmla="*/ 100 w 270"/>
                <a:gd name="T29" fmla="*/ 237 h 255"/>
                <a:gd name="T30" fmla="*/ 82 w 270"/>
                <a:gd name="T31" fmla="*/ 239 h 255"/>
                <a:gd name="T32" fmla="*/ 69 w 270"/>
                <a:gd name="T33" fmla="*/ 226 h 255"/>
                <a:gd name="T34" fmla="*/ 53 w 270"/>
                <a:gd name="T35" fmla="*/ 224 h 255"/>
                <a:gd name="T36" fmla="*/ 45 w 270"/>
                <a:gd name="T37" fmla="*/ 249 h 255"/>
                <a:gd name="T38" fmla="*/ 34 w 270"/>
                <a:gd name="T39" fmla="*/ 255 h 255"/>
                <a:gd name="T40" fmla="*/ 27 w 270"/>
                <a:gd name="T41" fmla="*/ 248 h 255"/>
                <a:gd name="T42" fmla="*/ 28 w 270"/>
                <a:gd name="T43" fmla="*/ 235 h 255"/>
                <a:gd name="T44" fmla="*/ 18 w 270"/>
                <a:gd name="T45" fmla="*/ 215 h 255"/>
                <a:gd name="T46" fmla="*/ 16 w 270"/>
                <a:gd name="T47" fmla="*/ 202 h 255"/>
                <a:gd name="T48" fmla="*/ 9 w 270"/>
                <a:gd name="T49" fmla="*/ 185 h 255"/>
                <a:gd name="T50" fmla="*/ 0 w 270"/>
                <a:gd name="T51" fmla="*/ 180 h 255"/>
                <a:gd name="T52" fmla="*/ 6 w 270"/>
                <a:gd name="T53" fmla="*/ 165 h 255"/>
                <a:gd name="T54" fmla="*/ 9 w 270"/>
                <a:gd name="T55" fmla="*/ 151 h 255"/>
                <a:gd name="T56" fmla="*/ 9 w 270"/>
                <a:gd name="T57" fmla="*/ 135 h 255"/>
                <a:gd name="T58" fmla="*/ 31 w 270"/>
                <a:gd name="T59" fmla="*/ 122 h 255"/>
                <a:gd name="T60" fmla="*/ 28 w 270"/>
                <a:gd name="T61" fmla="*/ 39 h 255"/>
                <a:gd name="T62" fmla="*/ 45 w 270"/>
                <a:gd name="T63" fmla="*/ 0 h 255"/>
                <a:gd name="T64" fmla="*/ 175 w 270"/>
                <a:gd name="T65" fmla="*/ 0 h 255"/>
                <a:gd name="T66" fmla="*/ 246 w 270"/>
                <a:gd name="T67" fmla="*/ 20 h 255"/>
                <a:gd name="T68" fmla="*/ 246 w 270"/>
                <a:gd name="T69" fmla="*/ 43 h 255"/>
                <a:gd name="T70" fmla="*/ 260 w 270"/>
                <a:gd name="T71" fmla="*/ 70 h 255"/>
                <a:gd name="T72" fmla="*/ 262 w 270"/>
                <a:gd name="T73" fmla="*/ 88 h 255"/>
                <a:gd name="T74" fmla="*/ 245 w 270"/>
                <a:gd name="T75" fmla="*/ 97 h 255"/>
                <a:gd name="T76" fmla="*/ 238 w 270"/>
                <a:gd name="T77" fmla="*/ 137 h 255"/>
                <a:gd name="T78" fmla="*/ 240 w 270"/>
                <a:gd name="T79"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55">
                  <a:moveTo>
                    <a:pt x="240" y="145"/>
                  </a:moveTo>
                  <a:lnTo>
                    <a:pt x="238" y="161"/>
                  </a:lnTo>
                  <a:lnTo>
                    <a:pt x="232" y="180"/>
                  </a:lnTo>
                  <a:lnTo>
                    <a:pt x="223" y="189"/>
                  </a:lnTo>
                  <a:lnTo>
                    <a:pt x="216" y="204"/>
                  </a:lnTo>
                  <a:lnTo>
                    <a:pt x="214" y="211"/>
                  </a:lnTo>
                  <a:lnTo>
                    <a:pt x="206" y="217"/>
                  </a:lnTo>
                  <a:lnTo>
                    <a:pt x="202" y="237"/>
                  </a:lnTo>
                  <a:lnTo>
                    <a:pt x="202" y="239"/>
                  </a:lnTo>
                  <a:lnTo>
                    <a:pt x="200" y="239"/>
                  </a:lnTo>
                  <a:lnTo>
                    <a:pt x="200" y="229"/>
                  </a:lnTo>
                  <a:lnTo>
                    <a:pt x="197" y="222"/>
                  </a:lnTo>
                  <a:lnTo>
                    <a:pt x="189" y="215"/>
                  </a:lnTo>
                  <a:lnTo>
                    <a:pt x="186" y="202"/>
                  </a:lnTo>
                  <a:lnTo>
                    <a:pt x="189" y="187"/>
                  </a:lnTo>
                  <a:lnTo>
                    <a:pt x="180" y="186"/>
                  </a:lnTo>
                  <a:lnTo>
                    <a:pt x="180" y="190"/>
                  </a:lnTo>
                  <a:lnTo>
                    <a:pt x="169" y="191"/>
                  </a:lnTo>
                  <a:lnTo>
                    <a:pt x="174" y="197"/>
                  </a:lnTo>
                  <a:lnTo>
                    <a:pt x="175" y="208"/>
                  </a:lnTo>
                  <a:lnTo>
                    <a:pt x="166" y="219"/>
                  </a:lnTo>
                  <a:lnTo>
                    <a:pt x="158" y="232"/>
                  </a:lnTo>
                  <a:lnTo>
                    <a:pt x="150" y="234"/>
                  </a:lnTo>
                  <a:lnTo>
                    <a:pt x="135" y="223"/>
                  </a:lnTo>
                  <a:lnTo>
                    <a:pt x="129" y="227"/>
                  </a:lnTo>
                  <a:lnTo>
                    <a:pt x="128" y="233"/>
                  </a:lnTo>
                  <a:lnTo>
                    <a:pt x="119" y="237"/>
                  </a:lnTo>
                  <a:lnTo>
                    <a:pt x="119" y="240"/>
                  </a:lnTo>
                  <a:lnTo>
                    <a:pt x="102" y="240"/>
                  </a:lnTo>
                  <a:lnTo>
                    <a:pt x="100" y="237"/>
                  </a:lnTo>
                  <a:lnTo>
                    <a:pt x="88" y="236"/>
                  </a:lnTo>
                  <a:lnTo>
                    <a:pt x="82" y="239"/>
                  </a:lnTo>
                  <a:lnTo>
                    <a:pt x="77" y="237"/>
                  </a:lnTo>
                  <a:lnTo>
                    <a:pt x="69" y="226"/>
                  </a:lnTo>
                  <a:lnTo>
                    <a:pt x="66" y="221"/>
                  </a:lnTo>
                  <a:lnTo>
                    <a:pt x="53" y="224"/>
                  </a:lnTo>
                  <a:lnTo>
                    <a:pt x="49" y="232"/>
                  </a:lnTo>
                  <a:lnTo>
                    <a:pt x="45" y="249"/>
                  </a:lnTo>
                  <a:lnTo>
                    <a:pt x="39" y="253"/>
                  </a:lnTo>
                  <a:lnTo>
                    <a:pt x="34" y="255"/>
                  </a:lnTo>
                  <a:lnTo>
                    <a:pt x="32" y="254"/>
                  </a:lnTo>
                  <a:lnTo>
                    <a:pt x="27" y="248"/>
                  </a:lnTo>
                  <a:lnTo>
                    <a:pt x="26" y="242"/>
                  </a:lnTo>
                  <a:lnTo>
                    <a:pt x="28" y="235"/>
                  </a:lnTo>
                  <a:lnTo>
                    <a:pt x="28" y="227"/>
                  </a:lnTo>
                  <a:lnTo>
                    <a:pt x="18" y="215"/>
                  </a:lnTo>
                  <a:lnTo>
                    <a:pt x="16" y="207"/>
                  </a:lnTo>
                  <a:lnTo>
                    <a:pt x="16" y="202"/>
                  </a:lnTo>
                  <a:lnTo>
                    <a:pt x="10" y="197"/>
                  </a:lnTo>
                  <a:lnTo>
                    <a:pt x="9" y="185"/>
                  </a:lnTo>
                  <a:lnTo>
                    <a:pt x="6" y="178"/>
                  </a:lnTo>
                  <a:lnTo>
                    <a:pt x="0" y="180"/>
                  </a:lnTo>
                  <a:lnTo>
                    <a:pt x="2" y="172"/>
                  </a:lnTo>
                  <a:lnTo>
                    <a:pt x="6" y="165"/>
                  </a:lnTo>
                  <a:lnTo>
                    <a:pt x="3" y="157"/>
                  </a:lnTo>
                  <a:lnTo>
                    <a:pt x="9" y="151"/>
                  </a:lnTo>
                  <a:lnTo>
                    <a:pt x="6" y="146"/>
                  </a:lnTo>
                  <a:lnTo>
                    <a:pt x="9" y="135"/>
                  </a:lnTo>
                  <a:lnTo>
                    <a:pt x="17" y="120"/>
                  </a:lnTo>
                  <a:lnTo>
                    <a:pt x="31" y="122"/>
                  </a:lnTo>
                  <a:lnTo>
                    <a:pt x="28" y="46"/>
                  </a:lnTo>
                  <a:lnTo>
                    <a:pt x="28" y="39"/>
                  </a:lnTo>
                  <a:lnTo>
                    <a:pt x="46" y="39"/>
                  </a:lnTo>
                  <a:lnTo>
                    <a:pt x="45" y="0"/>
                  </a:lnTo>
                  <a:lnTo>
                    <a:pt x="112" y="0"/>
                  </a:lnTo>
                  <a:lnTo>
                    <a:pt x="175" y="0"/>
                  </a:lnTo>
                  <a:lnTo>
                    <a:pt x="240" y="0"/>
                  </a:lnTo>
                  <a:lnTo>
                    <a:pt x="246" y="20"/>
                  </a:lnTo>
                  <a:lnTo>
                    <a:pt x="243" y="23"/>
                  </a:lnTo>
                  <a:lnTo>
                    <a:pt x="246" y="43"/>
                  </a:lnTo>
                  <a:lnTo>
                    <a:pt x="254" y="65"/>
                  </a:lnTo>
                  <a:lnTo>
                    <a:pt x="260" y="70"/>
                  </a:lnTo>
                  <a:lnTo>
                    <a:pt x="270" y="77"/>
                  </a:lnTo>
                  <a:lnTo>
                    <a:pt x="262" y="88"/>
                  </a:lnTo>
                  <a:lnTo>
                    <a:pt x="250" y="91"/>
                  </a:lnTo>
                  <a:lnTo>
                    <a:pt x="245" y="97"/>
                  </a:lnTo>
                  <a:lnTo>
                    <a:pt x="244" y="109"/>
                  </a:lnTo>
                  <a:lnTo>
                    <a:pt x="238" y="137"/>
                  </a:lnTo>
                  <a:lnTo>
                    <a:pt x="240" y="145"/>
                  </a:lnTo>
                  <a:lnTo>
                    <a:pt x="240" y="14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91" name="Freeform 194">
              <a:extLst>
                <a:ext uri="{FF2B5EF4-FFF2-40B4-BE49-F238E27FC236}">
                  <a16:creationId xmlns:a16="http://schemas.microsoft.com/office/drawing/2014/main" id="{091DB7F9-8B26-3AC3-BD3B-60A445EB8D3D}"/>
                </a:ext>
              </a:extLst>
            </p:cNvPr>
            <p:cNvSpPr>
              <a:spLocks/>
            </p:cNvSpPr>
            <p:nvPr/>
          </p:nvSpPr>
          <p:spPr bwMode="auto">
            <a:xfrm>
              <a:off x="6398038" y="3996797"/>
              <a:ext cx="352532" cy="304792"/>
            </a:xfrm>
            <a:custGeom>
              <a:avLst/>
              <a:gdLst>
                <a:gd name="T0" fmla="*/ 169 w 192"/>
                <a:gd name="T1" fmla="*/ 68 h 166"/>
                <a:gd name="T2" fmla="*/ 157 w 192"/>
                <a:gd name="T3" fmla="*/ 74 h 166"/>
                <a:gd name="T4" fmla="*/ 162 w 192"/>
                <a:gd name="T5" fmla="*/ 86 h 166"/>
                <a:gd name="T6" fmla="*/ 174 w 192"/>
                <a:gd name="T7" fmla="*/ 103 h 166"/>
                <a:gd name="T8" fmla="*/ 192 w 192"/>
                <a:gd name="T9" fmla="*/ 128 h 166"/>
                <a:gd name="T10" fmla="*/ 171 w 192"/>
                <a:gd name="T11" fmla="*/ 152 h 166"/>
                <a:gd name="T12" fmla="*/ 149 w 192"/>
                <a:gd name="T13" fmla="*/ 161 h 166"/>
                <a:gd name="T14" fmla="*/ 125 w 192"/>
                <a:gd name="T15" fmla="*/ 161 h 166"/>
                <a:gd name="T16" fmla="*/ 103 w 192"/>
                <a:gd name="T17" fmla="*/ 154 h 166"/>
                <a:gd name="T18" fmla="*/ 89 w 192"/>
                <a:gd name="T19" fmla="*/ 149 h 166"/>
                <a:gd name="T20" fmla="*/ 78 w 192"/>
                <a:gd name="T21" fmla="*/ 151 h 166"/>
                <a:gd name="T22" fmla="*/ 59 w 192"/>
                <a:gd name="T23" fmla="*/ 134 h 166"/>
                <a:gd name="T24" fmla="*/ 43 w 192"/>
                <a:gd name="T25" fmla="*/ 119 h 166"/>
                <a:gd name="T26" fmla="*/ 32 w 192"/>
                <a:gd name="T27" fmla="*/ 100 h 166"/>
                <a:gd name="T28" fmla="*/ 21 w 192"/>
                <a:gd name="T29" fmla="*/ 84 h 166"/>
                <a:gd name="T30" fmla="*/ 0 w 192"/>
                <a:gd name="T31" fmla="*/ 69 h 166"/>
                <a:gd name="T32" fmla="*/ 11 w 192"/>
                <a:gd name="T33" fmla="*/ 63 h 166"/>
                <a:gd name="T34" fmla="*/ 19 w 192"/>
                <a:gd name="T35" fmla="*/ 38 h 166"/>
                <a:gd name="T36" fmla="*/ 35 w 192"/>
                <a:gd name="T37" fmla="*/ 40 h 166"/>
                <a:gd name="T38" fmla="*/ 48 w 192"/>
                <a:gd name="T39" fmla="*/ 53 h 166"/>
                <a:gd name="T40" fmla="*/ 66 w 192"/>
                <a:gd name="T41" fmla="*/ 51 h 166"/>
                <a:gd name="T42" fmla="*/ 85 w 192"/>
                <a:gd name="T43" fmla="*/ 54 h 166"/>
                <a:gd name="T44" fmla="*/ 94 w 192"/>
                <a:gd name="T45" fmla="*/ 47 h 166"/>
                <a:gd name="T46" fmla="*/ 101 w 192"/>
                <a:gd name="T47" fmla="*/ 37 h 166"/>
                <a:gd name="T48" fmla="*/ 124 w 192"/>
                <a:gd name="T49" fmla="*/ 46 h 166"/>
                <a:gd name="T50" fmla="*/ 141 w 192"/>
                <a:gd name="T51" fmla="*/ 22 h 166"/>
                <a:gd name="T52" fmla="*/ 135 w 192"/>
                <a:gd name="T53" fmla="*/ 5 h 166"/>
                <a:gd name="T54" fmla="*/ 146 w 192"/>
                <a:gd name="T55" fmla="*/ 0 h 166"/>
                <a:gd name="T56" fmla="*/ 152 w 192"/>
                <a:gd name="T57" fmla="*/ 16 h 166"/>
                <a:gd name="T58" fmla="*/ 163 w 192"/>
                <a:gd name="T59" fmla="*/ 36 h 166"/>
                <a:gd name="T60" fmla="*/ 166 w 192"/>
                <a:gd name="T61" fmla="*/ 53 h 166"/>
                <a:gd name="T62" fmla="*/ 168 w 192"/>
                <a:gd name="T63" fmla="*/ 5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2" h="166">
                  <a:moveTo>
                    <a:pt x="168" y="53"/>
                  </a:moveTo>
                  <a:lnTo>
                    <a:pt x="169" y="68"/>
                  </a:lnTo>
                  <a:lnTo>
                    <a:pt x="166" y="74"/>
                  </a:lnTo>
                  <a:lnTo>
                    <a:pt x="157" y="74"/>
                  </a:lnTo>
                  <a:lnTo>
                    <a:pt x="152" y="85"/>
                  </a:lnTo>
                  <a:lnTo>
                    <a:pt x="162" y="86"/>
                  </a:lnTo>
                  <a:lnTo>
                    <a:pt x="171" y="96"/>
                  </a:lnTo>
                  <a:lnTo>
                    <a:pt x="174" y="103"/>
                  </a:lnTo>
                  <a:lnTo>
                    <a:pt x="182" y="108"/>
                  </a:lnTo>
                  <a:lnTo>
                    <a:pt x="192" y="128"/>
                  </a:lnTo>
                  <a:lnTo>
                    <a:pt x="181" y="141"/>
                  </a:lnTo>
                  <a:lnTo>
                    <a:pt x="171" y="152"/>
                  </a:lnTo>
                  <a:lnTo>
                    <a:pt x="160" y="161"/>
                  </a:lnTo>
                  <a:lnTo>
                    <a:pt x="149" y="161"/>
                  </a:lnTo>
                  <a:lnTo>
                    <a:pt x="135" y="165"/>
                  </a:lnTo>
                  <a:lnTo>
                    <a:pt x="125" y="161"/>
                  </a:lnTo>
                  <a:lnTo>
                    <a:pt x="118" y="166"/>
                  </a:lnTo>
                  <a:lnTo>
                    <a:pt x="103" y="154"/>
                  </a:lnTo>
                  <a:lnTo>
                    <a:pt x="98" y="145"/>
                  </a:lnTo>
                  <a:lnTo>
                    <a:pt x="89" y="149"/>
                  </a:lnTo>
                  <a:lnTo>
                    <a:pt x="82" y="148"/>
                  </a:lnTo>
                  <a:lnTo>
                    <a:pt x="78" y="151"/>
                  </a:lnTo>
                  <a:lnTo>
                    <a:pt x="69" y="149"/>
                  </a:lnTo>
                  <a:lnTo>
                    <a:pt x="59" y="134"/>
                  </a:lnTo>
                  <a:lnTo>
                    <a:pt x="57" y="128"/>
                  </a:lnTo>
                  <a:lnTo>
                    <a:pt x="43" y="119"/>
                  </a:lnTo>
                  <a:lnTo>
                    <a:pt x="40" y="108"/>
                  </a:lnTo>
                  <a:lnTo>
                    <a:pt x="32" y="100"/>
                  </a:lnTo>
                  <a:lnTo>
                    <a:pt x="21" y="91"/>
                  </a:lnTo>
                  <a:lnTo>
                    <a:pt x="21" y="84"/>
                  </a:lnTo>
                  <a:lnTo>
                    <a:pt x="12" y="76"/>
                  </a:lnTo>
                  <a:lnTo>
                    <a:pt x="0" y="69"/>
                  </a:lnTo>
                  <a:lnTo>
                    <a:pt x="5" y="67"/>
                  </a:lnTo>
                  <a:lnTo>
                    <a:pt x="11" y="63"/>
                  </a:lnTo>
                  <a:lnTo>
                    <a:pt x="15" y="46"/>
                  </a:lnTo>
                  <a:lnTo>
                    <a:pt x="19" y="38"/>
                  </a:lnTo>
                  <a:lnTo>
                    <a:pt x="32" y="35"/>
                  </a:lnTo>
                  <a:lnTo>
                    <a:pt x="35" y="40"/>
                  </a:lnTo>
                  <a:lnTo>
                    <a:pt x="43" y="51"/>
                  </a:lnTo>
                  <a:lnTo>
                    <a:pt x="48" y="53"/>
                  </a:lnTo>
                  <a:lnTo>
                    <a:pt x="54" y="50"/>
                  </a:lnTo>
                  <a:lnTo>
                    <a:pt x="66" y="51"/>
                  </a:lnTo>
                  <a:lnTo>
                    <a:pt x="68" y="54"/>
                  </a:lnTo>
                  <a:lnTo>
                    <a:pt x="85" y="54"/>
                  </a:lnTo>
                  <a:lnTo>
                    <a:pt x="85" y="51"/>
                  </a:lnTo>
                  <a:lnTo>
                    <a:pt x="94" y="47"/>
                  </a:lnTo>
                  <a:lnTo>
                    <a:pt x="95" y="41"/>
                  </a:lnTo>
                  <a:lnTo>
                    <a:pt x="101" y="37"/>
                  </a:lnTo>
                  <a:lnTo>
                    <a:pt x="116" y="48"/>
                  </a:lnTo>
                  <a:lnTo>
                    <a:pt x="124" y="46"/>
                  </a:lnTo>
                  <a:lnTo>
                    <a:pt x="132" y="33"/>
                  </a:lnTo>
                  <a:lnTo>
                    <a:pt x="141" y="22"/>
                  </a:lnTo>
                  <a:lnTo>
                    <a:pt x="140" y="11"/>
                  </a:lnTo>
                  <a:lnTo>
                    <a:pt x="135" y="5"/>
                  </a:lnTo>
                  <a:lnTo>
                    <a:pt x="146" y="4"/>
                  </a:lnTo>
                  <a:lnTo>
                    <a:pt x="146" y="0"/>
                  </a:lnTo>
                  <a:lnTo>
                    <a:pt x="155" y="1"/>
                  </a:lnTo>
                  <a:lnTo>
                    <a:pt x="152" y="16"/>
                  </a:lnTo>
                  <a:lnTo>
                    <a:pt x="155" y="29"/>
                  </a:lnTo>
                  <a:lnTo>
                    <a:pt x="163" y="36"/>
                  </a:lnTo>
                  <a:lnTo>
                    <a:pt x="166" y="43"/>
                  </a:lnTo>
                  <a:lnTo>
                    <a:pt x="166" y="53"/>
                  </a:lnTo>
                  <a:lnTo>
                    <a:pt x="168" y="53"/>
                  </a:lnTo>
                  <a:lnTo>
                    <a:pt x="168" y="5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92" name="Freeform 195">
              <a:extLst>
                <a:ext uri="{FF2B5EF4-FFF2-40B4-BE49-F238E27FC236}">
                  <a16:creationId xmlns:a16="http://schemas.microsoft.com/office/drawing/2014/main" id="{454D315D-C87B-48DC-7A13-61CAA7088780}"/>
                </a:ext>
              </a:extLst>
            </p:cNvPr>
            <p:cNvSpPr>
              <a:spLocks/>
            </p:cNvSpPr>
            <p:nvPr/>
          </p:nvSpPr>
          <p:spPr bwMode="auto">
            <a:xfrm>
              <a:off x="5127457" y="3844401"/>
              <a:ext cx="185445" cy="148724"/>
            </a:xfrm>
            <a:custGeom>
              <a:avLst/>
              <a:gdLst>
                <a:gd name="T0" fmla="*/ 90 w 101"/>
                <a:gd name="T1" fmla="*/ 38 h 81"/>
                <a:gd name="T2" fmla="*/ 91 w 101"/>
                <a:gd name="T3" fmla="*/ 50 h 81"/>
                <a:gd name="T4" fmla="*/ 94 w 101"/>
                <a:gd name="T5" fmla="*/ 61 h 81"/>
                <a:gd name="T6" fmla="*/ 100 w 101"/>
                <a:gd name="T7" fmla="*/ 66 h 81"/>
                <a:gd name="T8" fmla="*/ 101 w 101"/>
                <a:gd name="T9" fmla="*/ 74 h 81"/>
                <a:gd name="T10" fmla="*/ 100 w 101"/>
                <a:gd name="T11" fmla="*/ 79 h 81"/>
                <a:gd name="T12" fmla="*/ 98 w 101"/>
                <a:gd name="T13" fmla="*/ 80 h 81"/>
                <a:gd name="T14" fmla="*/ 88 w 101"/>
                <a:gd name="T15" fmla="*/ 79 h 81"/>
                <a:gd name="T16" fmla="*/ 88 w 101"/>
                <a:gd name="T17" fmla="*/ 81 h 81"/>
                <a:gd name="T18" fmla="*/ 84 w 101"/>
                <a:gd name="T19" fmla="*/ 81 h 81"/>
                <a:gd name="T20" fmla="*/ 72 w 101"/>
                <a:gd name="T21" fmla="*/ 77 h 81"/>
                <a:gd name="T22" fmla="*/ 64 w 101"/>
                <a:gd name="T23" fmla="*/ 77 h 81"/>
                <a:gd name="T24" fmla="*/ 33 w 101"/>
                <a:gd name="T25" fmla="*/ 76 h 81"/>
                <a:gd name="T26" fmla="*/ 28 w 101"/>
                <a:gd name="T27" fmla="*/ 78 h 81"/>
                <a:gd name="T28" fmla="*/ 23 w 101"/>
                <a:gd name="T29" fmla="*/ 77 h 81"/>
                <a:gd name="T30" fmla="*/ 14 w 101"/>
                <a:gd name="T31" fmla="*/ 80 h 81"/>
                <a:gd name="T32" fmla="*/ 11 w 101"/>
                <a:gd name="T33" fmla="*/ 66 h 81"/>
                <a:gd name="T34" fmla="*/ 27 w 101"/>
                <a:gd name="T35" fmla="*/ 66 h 81"/>
                <a:gd name="T36" fmla="*/ 31 w 101"/>
                <a:gd name="T37" fmla="*/ 63 h 81"/>
                <a:gd name="T38" fmla="*/ 34 w 101"/>
                <a:gd name="T39" fmla="*/ 63 h 81"/>
                <a:gd name="T40" fmla="*/ 40 w 101"/>
                <a:gd name="T41" fmla="*/ 59 h 81"/>
                <a:gd name="T42" fmla="*/ 47 w 101"/>
                <a:gd name="T43" fmla="*/ 63 h 81"/>
                <a:gd name="T44" fmla="*/ 54 w 101"/>
                <a:gd name="T45" fmla="*/ 63 h 81"/>
                <a:gd name="T46" fmla="*/ 62 w 101"/>
                <a:gd name="T47" fmla="*/ 59 h 81"/>
                <a:gd name="T48" fmla="*/ 59 w 101"/>
                <a:gd name="T49" fmla="*/ 54 h 81"/>
                <a:gd name="T50" fmla="*/ 53 w 101"/>
                <a:gd name="T51" fmla="*/ 57 h 81"/>
                <a:gd name="T52" fmla="*/ 48 w 101"/>
                <a:gd name="T53" fmla="*/ 57 h 81"/>
                <a:gd name="T54" fmla="*/ 41 w 101"/>
                <a:gd name="T55" fmla="*/ 52 h 81"/>
                <a:gd name="T56" fmla="*/ 36 w 101"/>
                <a:gd name="T57" fmla="*/ 52 h 81"/>
                <a:gd name="T58" fmla="*/ 32 w 101"/>
                <a:gd name="T59" fmla="*/ 57 h 81"/>
                <a:gd name="T60" fmla="*/ 14 w 101"/>
                <a:gd name="T61" fmla="*/ 57 h 81"/>
                <a:gd name="T62" fmla="*/ 7 w 101"/>
                <a:gd name="T63" fmla="*/ 42 h 81"/>
                <a:gd name="T64" fmla="*/ 0 w 101"/>
                <a:gd name="T65" fmla="*/ 36 h 81"/>
                <a:gd name="T66" fmla="*/ 7 w 101"/>
                <a:gd name="T67" fmla="*/ 32 h 81"/>
                <a:gd name="T68" fmla="*/ 15 w 101"/>
                <a:gd name="T69" fmla="*/ 19 h 81"/>
                <a:gd name="T70" fmla="*/ 19 w 101"/>
                <a:gd name="T71" fmla="*/ 9 h 81"/>
                <a:gd name="T72" fmla="*/ 25 w 101"/>
                <a:gd name="T73" fmla="*/ 3 h 81"/>
                <a:gd name="T74" fmla="*/ 33 w 101"/>
                <a:gd name="T75" fmla="*/ 5 h 81"/>
                <a:gd name="T76" fmla="*/ 41 w 101"/>
                <a:gd name="T77" fmla="*/ 0 h 81"/>
                <a:gd name="T78" fmla="*/ 51 w 101"/>
                <a:gd name="T79" fmla="*/ 0 h 81"/>
                <a:gd name="T80" fmla="*/ 59 w 101"/>
                <a:gd name="T81" fmla="*/ 5 h 81"/>
                <a:gd name="T82" fmla="*/ 69 w 101"/>
                <a:gd name="T83" fmla="*/ 11 h 81"/>
                <a:gd name="T84" fmla="*/ 80 w 101"/>
                <a:gd name="T85" fmla="*/ 25 h 81"/>
                <a:gd name="T86" fmla="*/ 90 w 101"/>
                <a:gd name="T87" fmla="*/ 38 h 81"/>
                <a:gd name="T88" fmla="*/ 90 w 101"/>
                <a:gd name="T89" fmla="*/ 3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 h="81">
                  <a:moveTo>
                    <a:pt x="90" y="38"/>
                  </a:moveTo>
                  <a:lnTo>
                    <a:pt x="91" y="50"/>
                  </a:lnTo>
                  <a:lnTo>
                    <a:pt x="94" y="61"/>
                  </a:lnTo>
                  <a:lnTo>
                    <a:pt x="100" y="66"/>
                  </a:lnTo>
                  <a:lnTo>
                    <a:pt x="101" y="74"/>
                  </a:lnTo>
                  <a:lnTo>
                    <a:pt x="100" y="79"/>
                  </a:lnTo>
                  <a:lnTo>
                    <a:pt x="98" y="80"/>
                  </a:lnTo>
                  <a:lnTo>
                    <a:pt x="88" y="79"/>
                  </a:lnTo>
                  <a:lnTo>
                    <a:pt x="88" y="81"/>
                  </a:lnTo>
                  <a:lnTo>
                    <a:pt x="84" y="81"/>
                  </a:lnTo>
                  <a:lnTo>
                    <a:pt x="72" y="77"/>
                  </a:lnTo>
                  <a:lnTo>
                    <a:pt x="64" y="77"/>
                  </a:lnTo>
                  <a:lnTo>
                    <a:pt x="33" y="76"/>
                  </a:lnTo>
                  <a:lnTo>
                    <a:pt x="28" y="78"/>
                  </a:lnTo>
                  <a:lnTo>
                    <a:pt x="23" y="77"/>
                  </a:lnTo>
                  <a:lnTo>
                    <a:pt x="14" y="80"/>
                  </a:lnTo>
                  <a:lnTo>
                    <a:pt x="11" y="66"/>
                  </a:lnTo>
                  <a:lnTo>
                    <a:pt x="27" y="66"/>
                  </a:lnTo>
                  <a:lnTo>
                    <a:pt x="31" y="63"/>
                  </a:lnTo>
                  <a:lnTo>
                    <a:pt x="34" y="63"/>
                  </a:lnTo>
                  <a:lnTo>
                    <a:pt x="40" y="59"/>
                  </a:lnTo>
                  <a:lnTo>
                    <a:pt x="47" y="63"/>
                  </a:lnTo>
                  <a:lnTo>
                    <a:pt x="54" y="63"/>
                  </a:lnTo>
                  <a:lnTo>
                    <a:pt x="62" y="59"/>
                  </a:lnTo>
                  <a:lnTo>
                    <a:pt x="59" y="54"/>
                  </a:lnTo>
                  <a:lnTo>
                    <a:pt x="53" y="57"/>
                  </a:lnTo>
                  <a:lnTo>
                    <a:pt x="48" y="57"/>
                  </a:lnTo>
                  <a:lnTo>
                    <a:pt x="41" y="52"/>
                  </a:lnTo>
                  <a:lnTo>
                    <a:pt x="36" y="52"/>
                  </a:lnTo>
                  <a:lnTo>
                    <a:pt x="32" y="57"/>
                  </a:lnTo>
                  <a:lnTo>
                    <a:pt x="14" y="57"/>
                  </a:lnTo>
                  <a:lnTo>
                    <a:pt x="7" y="42"/>
                  </a:lnTo>
                  <a:lnTo>
                    <a:pt x="0" y="36"/>
                  </a:lnTo>
                  <a:lnTo>
                    <a:pt x="7" y="32"/>
                  </a:lnTo>
                  <a:lnTo>
                    <a:pt x="15" y="19"/>
                  </a:lnTo>
                  <a:lnTo>
                    <a:pt x="19" y="9"/>
                  </a:lnTo>
                  <a:lnTo>
                    <a:pt x="25" y="3"/>
                  </a:lnTo>
                  <a:lnTo>
                    <a:pt x="33" y="5"/>
                  </a:lnTo>
                  <a:lnTo>
                    <a:pt x="41" y="0"/>
                  </a:lnTo>
                  <a:lnTo>
                    <a:pt x="51" y="0"/>
                  </a:lnTo>
                  <a:lnTo>
                    <a:pt x="59" y="5"/>
                  </a:lnTo>
                  <a:lnTo>
                    <a:pt x="69" y="11"/>
                  </a:lnTo>
                  <a:lnTo>
                    <a:pt x="80" y="25"/>
                  </a:lnTo>
                  <a:lnTo>
                    <a:pt x="90" y="38"/>
                  </a:lnTo>
                  <a:lnTo>
                    <a:pt x="90" y="3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93" name="Freeform 196">
              <a:extLst>
                <a:ext uri="{FF2B5EF4-FFF2-40B4-BE49-F238E27FC236}">
                  <a16:creationId xmlns:a16="http://schemas.microsoft.com/office/drawing/2014/main" id="{540B88F4-1DFE-9AFC-4520-490B0F5F1BFC}"/>
                </a:ext>
              </a:extLst>
            </p:cNvPr>
            <p:cNvSpPr>
              <a:spLocks/>
            </p:cNvSpPr>
            <p:nvPr/>
          </p:nvSpPr>
          <p:spPr bwMode="auto">
            <a:xfrm>
              <a:off x="5257820" y="4073913"/>
              <a:ext cx="91805" cy="113839"/>
            </a:xfrm>
            <a:custGeom>
              <a:avLst/>
              <a:gdLst>
                <a:gd name="T0" fmla="*/ 50 w 50"/>
                <a:gd name="T1" fmla="*/ 32 h 62"/>
                <a:gd name="T2" fmla="*/ 43 w 50"/>
                <a:gd name="T3" fmla="*/ 40 h 62"/>
                <a:gd name="T4" fmla="*/ 34 w 50"/>
                <a:gd name="T5" fmla="*/ 50 h 62"/>
                <a:gd name="T6" fmla="*/ 34 w 50"/>
                <a:gd name="T7" fmla="*/ 56 h 62"/>
                <a:gd name="T8" fmla="*/ 29 w 50"/>
                <a:gd name="T9" fmla="*/ 62 h 62"/>
                <a:gd name="T10" fmla="*/ 25 w 50"/>
                <a:gd name="T11" fmla="*/ 60 h 62"/>
                <a:gd name="T12" fmla="*/ 13 w 50"/>
                <a:gd name="T13" fmla="*/ 53 h 62"/>
                <a:gd name="T14" fmla="*/ 4 w 50"/>
                <a:gd name="T15" fmla="*/ 43 h 62"/>
                <a:gd name="T16" fmla="*/ 2 w 50"/>
                <a:gd name="T17" fmla="*/ 36 h 62"/>
                <a:gd name="T18" fmla="*/ 0 w 50"/>
                <a:gd name="T19" fmla="*/ 22 h 62"/>
                <a:gd name="T20" fmla="*/ 9 w 50"/>
                <a:gd name="T21" fmla="*/ 13 h 62"/>
                <a:gd name="T22" fmla="*/ 11 w 50"/>
                <a:gd name="T23" fmla="*/ 8 h 62"/>
                <a:gd name="T24" fmla="*/ 14 w 50"/>
                <a:gd name="T25" fmla="*/ 4 h 62"/>
                <a:gd name="T26" fmla="*/ 18 w 50"/>
                <a:gd name="T27" fmla="*/ 3 h 62"/>
                <a:gd name="T28" fmla="*/ 22 w 50"/>
                <a:gd name="T29" fmla="*/ 0 h 62"/>
                <a:gd name="T30" fmla="*/ 35 w 50"/>
                <a:gd name="T31" fmla="*/ 0 h 62"/>
                <a:gd name="T32" fmla="*/ 40 w 50"/>
                <a:gd name="T33" fmla="*/ 6 h 62"/>
                <a:gd name="T34" fmla="*/ 44 w 50"/>
                <a:gd name="T35" fmla="*/ 14 h 62"/>
                <a:gd name="T36" fmla="*/ 43 w 50"/>
                <a:gd name="T37" fmla="*/ 20 h 62"/>
                <a:gd name="T38" fmla="*/ 46 w 50"/>
                <a:gd name="T39" fmla="*/ 26 h 62"/>
                <a:gd name="T40" fmla="*/ 46 w 50"/>
                <a:gd name="T41" fmla="*/ 32 h 62"/>
                <a:gd name="T42" fmla="*/ 50 w 50"/>
                <a:gd name="T43" fmla="*/ 32 h 62"/>
                <a:gd name="T44" fmla="*/ 50 w 50"/>
                <a:gd name="T45"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62">
                  <a:moveTo>
                    <a:pt x="50" y="32"/>
                  </a:moveTo>
                  <a:lnTo>
                    <a:pt x="43" y="40"/>
                  </a:lnTo>
                  <a:lnTo>
                    <a:pt x="34" y="50"/>
                  </a:lnTo>
                  <a:lnTo>
                    <a:pt x="34" y="56"/>
                  </a:lnTo>
                  <a:lnTo>
                    <a:pt x="29" y="62"/>
                  </a:lnTo>
                  <a:lnTo>
                    <a:pt x="25" y="60"/>
                  </a:lnTo>
                  <a:lnTo>
                    <a:pt x="13" y="53"/>
                  </a:lnTo>
                  <a:lnTo>
                    <a:pt x="4" y="43"/>
                  </a:lnTo>
                  <a:lnTo>
                    <a:pt x="2" y="36"/>
                  </a:lnTo>
                  <a:lnTo>
                    <a:pt x="0" y="22"/>
                  </a:lnTo>
                  <a:lnTo>
                    <a:pt x="9" y="13"/>
                  </a:lnTo>
                  <a:lnTo>
                    <a:pt x="11" y="8"/>
                  </a:lnTo>
                  <a:lnTo>
                    <a:pt x="14" y="4"/>
                  </a:lnTo>
                  <a:lnTo>
                    <a:pt x="18" y="3"/>
                  </a:lnTo>
                  <a:lnTo>
                    <a:pt x="22" y="0"/>
                  </a:lnTo>
                  <a:lnTo>
                    <a:pt x="35" y="0"/>
                  </a:lnTo>
                  <a:lnTo>
                    <a:pt x="40" y="6"/>
                  </a:lnTo>
                  <a:lnTo>
                    <a:pt x="44" y="14"/>
                  </a:lnTo>
                  <a:lnTo>
                    <a:pt x="43" y="20"/>
                  </a:lnTo>
                  <a:lnTo>
                    <a:pt x="46" y="26"/>
                  </a:lnTo>
                  <a:lnTo>
                    <a:pt x="46" y="32"/>
                  </a:lnTo>
                  <a:lnTo>
                    <a:pt x="50" y="32"/>
                  </a:lnTo>
                  <a:lnTo>
                    <a:pt x="50" y="3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94" name="Freeform 197">
              <a:extLst>
                <a:ext uri="{FF2B5EF4-FFF2-40B4-BE49-F238E27FC236}">
                  <a16:creationId xmlns:a16="http://schemas.microsoft.com/office/drawing/2014/main" id="{ACC80864-F3B3-8022-0FB1-409A26D10173}"/>
                </a:ext>
              </a:extLst>
            </p:cNvPr>
            <p:cNvSpPr>
              <a:spLocks/>
            </p:cNvSpPr>
            <p:nvPr/>
          </p:nvSpPr>
          <p:spPr bwMode="auto">
            <a:xfrm>
              <a:off x="2909448" y="3921517"/>
              <a:ext cx="73444" cy="44066"/>
            </a:xfrm>
            <a:custGeom>
              <a:avLst/>
              <a:gdLst>
                <a:gd name="T0" fmla="*/ 38 w 40"/>
                <a:gd name="T1" fmla="*/ 20 h 24"/>
                <a:gd name="T2" fmla="*/ 36 w 40"/>
                <a:gd name="T3" fmla="*/ 24 h 24"/>
                <a:gd name="T4" fmla="*/ 26 w 40"/>
                <a:gd name="T5" fmla="*/ 23 h 24"/>
                <a:gd name="T6" fmla="*/ 20 w 40"/>
                <a:gd name="T7" fmla="*/ 22 h 24"/>
                <a:gd name="T8" fmla="*/ 13 w 40"/>
                <a:gd name="T9" fmla="*/ 18 h 24"/>
                <a:gd name="T10" fmla="*/ 5 w 40"/>
                <a:gd name="T11" fmla="*/ 17 h 24"/>
                <a:gd name="T12" fmla="*/ 0 w 40"/>
                <a:gd name="T13" fmla="*/ 12 h 24"/>
                <a:gd name="T14" fmla="*/ 1 w 40"/>
                <a:gd name="T15" fmla="*/ 10 h 24"/>
                <a:gd name="T16" fmla="*/ 7 w 40"/>
                <a:gd name="T17" fmla="*/ 5 h 24"/>
                <a:gd name="T18" fmla="*/ 10 w 40"/>
                <a:gd name="T19" fmla="*/ 3 h 24"/>
                <a:gd name="T20" fmla="*/ 10 w 40"/>
                <a:gd name="T21" fmla="*/ 0 h 24"/>
                <a:gd name="T22" fmla="*/ 14 w 40"/>
                <a:gd name="T23" fmla="*/ 0 h 24"/>
                <a:gd name="T24" fmla="*/ 19 w 40"/>
                <a:gd name="T25" fmla="*/ 1 h 24"/>
                <a:gd name="T26" fmla="*/ 22 w 40"/>
                <a:gd name="T27" fmla="*/ 5 h 24"/>
                <a:gd name="T28" fmla="*/ 27 w 40"/>
                <a:gd name="T29" fmla="*/ 8 h 24"/>
                <a:gd name="T30" fmla="*/ 27 w 40"/>
                <a:gd name="T31" fmla="*/ 11 h 24"/>
                <a:gd name="T32" fmla="*/ 34 w 40"/>
                <a:gd name="T33" fmla="*/ 9 h 24"/>
                <a:gd name="T34" fmla="*/ 38 w 40"/>
                <a:gd name="T35" fmla="*/ 9 h 24"/>
                <a:gd name="T36" fmla="*/ 40 w 40"/>
                <a:gd name="T37" fmla="*/ 12 h 24"/>
                <a:gd name="T38" fmla="*/ 38 w 40"/>
                <a:gd name="T39" fmla="*/ 20 h 24"/>
                <a:gd name="T40" fmla="*/ 38 w 40"/>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24">
                  <a:moveTo>
                    <a:pt x="38" y="20"/>
                  </a:moveTo>
                  <a:lnTo>
                    <a:pt x="36" y="24"/>
                  </a:lnTo>
                  <a:lnTo>
                    <a:pt x="26" y="23"/>
                  </a:lnTo>
                  <a:lnTo>
                    <a:pt x="20" y="22"/>
                  </a:lnTo>
                  <a:lnTo>
                    <a:pt x="13" y="18"/>
                  </a:lnTo>
                  <a:lnTo>
                    <a:pt x="5" y="17"/>
                  </a:lnTo>
                  <a:lnTo>
                    <a:pt x="0" y="12"/>
                  </a:lnTo>
                  <a:lnTo>
                    <a:pt x="1" y="10"/>
                  </a:lnTo>
                  <a:lnTo>
                    <a:pt x="7" y="5"/>
                  </a:lnTo>
                  <a:lnTo>
                    <a:pt x="10" y="3"/>
                  </a:lnTo>
                  <a:lnTo>
                    <a:pt x="10" y="0"/>
                  </a:lnTo>
                  <a:lnTo>
                    <a:pt x="14" y="0"/>
                  </a:lnTo>
                  <a:lnTo>
                    <a:pt x="19" y="1"/>
                  </a:lnTo>
                  <a:lnTo>
                    <a:pt x="22" y="5"/>
                  </a:lnTo>
                  <a:lnTo>
                    <a:pt x="27" y="8"/>
                  </a:lnTo>
                  <a:lnTo>
                    <a:pt x="27" y="11"/>
                  </a:lnTo>
                  <a:lnTo>
                    <a:pt x="34" y="9"/>
                  </a:lnTo>
                  <a:lnTo>
                    <a:pt x="38" y="9"/>
                  </a:lnTo>
                  <a:lnTo>
                    <a:pt x="40" y="12"/>
                  </a:lnTo>
                  <a:lnTo>
                    <a:pt x="38" y="20"/>
                  </a:lnTo>
                  <a:lnTo>
                    <a:pt x="38" y="2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95" name="Freeform 198">
              <a:extLst>
                <a:ext uri="{FF2B5EF4-FFF2-40B4-BE49-F238E27FC236}">
                  <a16:creationId xmlns:a16="http://schemas.microsoft.com/office/drawing/2014/main" id="{D2FFC235-9DA3-682A-20E2-6511A51428E0}"/>
                </a:ext>
              </a:extLst>
            </p:cNvPr>
            <p:cNvSpPr>
              <a:spLocks/>
            </p:cNvSpPr>
            <p:nvPr/>
          </p:nvSpPr>
          <p:spPr bwMode="auto">
            <a:xfrm>
              <a:off x="6181377" y="2816186"/>
              <a:ext cx="124855" cy="134034"/>
            </a:xfrm>
            <a:custGeom>
              <a:avLst/>
              <a:gdLst>
                <a:gd name="T0" fmla="*/ 61 w 68"/>
                <a:gd name="T1" fmla="*/ 36 h 73"/>
                <a:gd name="T2" fmla="*/ 58 w 68"/>
                <a:gd name="T3" fmla="*/ 40 h 73"/>
                <a:gd name="T4" fmla="*/ 59 w 68"/>
                <a:gd name="T5" fmla="*/ 47 h 73"/>
                <a:gd name="T6" fmla="*/ 68 w 68"/>
                <a:gd name="T7" fmla="*/ 55 h 73"/>
                <a:gd name="T8" fmla="*/ 62 w 68"/>
                <a:gd name="T9" fmla="*/ 61 h 73"/>
                <a:gd name="T10" fmla="*/ 61 w 68"/>
                <a:gd name="T11" fmla="*/ 67 h 73"/>
                <a:gd name="T12" fmla="*/ 62 w 68"/>
                <a:gd name="T13" fmla="*/ 69 h 73"/>
                <a:gd name="T14" fmla="*/ 61 w 68"/>
                <a:gd name="T15" fmla="*/ 71 h 73"/>
                <a:gd name="T16" fmla="*/ 53 w 68"/>
                <a:gd name="T17" fmla="*/ 72 h 73"/>
                <a:gd name="T18" fmla="*/ 48 w 68"/>
                <a:gd name="T19" fmla="*/ 73 h 73"/>
                <a:gd name="T20" fmla="*/ 47 w 68"/>
                <a:gd name="T21" fmla="*/ 71 h 73"/>
                <a:gd name="T22" fmla="*/ 49 w 68"/>
                <a:gd name="T23" fmla="*/ 69 h 73"/>
                <a:gd name="T24" fmla="*/ 50 w 68"/>
                <a:gd name="T25" fmla="*/ 65 h 73"/>
                <a:gd name="T26" fmla="*/ 48 w 68"/>
                <a:gd name="T27" fmla="*/ 65 h 73"/>
                <a:gd name="T28" fmla="*/ 45 w 68"/>
                <a:gd name="T29" fmla="*/ 62 h 73"/>
                <a:gd name="T30" fmla="*/ 42 w 68"/>
                <a:gd name="T31" fmla="*/ 60 h 73"/>
                <a:gd name="T32" fmla="*/ 40 w 68"/>
                <a:gd name="T33" fmla="*/ 57 h 73"/>
                <a:gd name="T34" fmla="*/ 37 w 68"/>
                <a:gd name="T35" fmla="*/ 57 h 73"/>
                <a:gd name="T36" fmla="*/ 35 w 68"/>
                <a:gd name="T37" fmla="*/ 54 h 73"/>
                <a:gd name="T38" fmla="*/ 32 w 68"/>
                <a:gd name="T39" fmla="*/ 55 h 73"/>
                <a:gd name="T40" fmla="*/ 30 w 68"/>
                <a:gd name="T41" fmla="*/ 61 h 73"/>
                <a:gd name="T42" fmla="*/ 27 w 68"/>
                <a:gd name="T43" fmla="*/ 63 h 73"/>
                <a:gd name="T44" fmla="*/ 28 w 68"/>
                <a:gd name="T45" fmla="*/ 61 h 73"/>
                <a:gd name="T46" fmla="*/ 22 w 68"/>
                <a:gd name="T47" fmla="*/ 57 h 73"/>
                <a:gd name="T48" fmla="*/ 17 w 68"/>
                <a:gd name="T49" fmla="*/ 55 h 73"/>
                <a:gd name="T50" fmla="*/ 14 w 68"/>
                <a:gd name="T51" fmla="*/ 52 h 73"/>
                <a:gd name="T52" fmla="*/ 10 w 68"/>
                <a:gd name="T53" fmla="*/ 49 h 73"/>
                <a:gd name="T54" fmla="*/ 13 w 68"/>
                <a:gd name="T55" fmla="*/ 48 h 73"/>
                <a:gd name="T56" fmla="*/ 15 w 68"/>
                <a:gd name="T57" fmla="*/ 40 h 73"/>
                <a:gd name="T58" fmla="*/ 7 w 68"/>
                <a:gd name="T59" fmla="*/ 32 h 73"/>
                <a:gd name="T60" fmla="*/ 10 w 68"/>
                <a:gd name="T61" fmla="*/ 24 h 73"/>
                <a:gd name="T62" fmla="*/ 5 w 68"/>
                <a:gd name="T63" fmla="*/ 24 h 73"/>
                <a:gd name="T64" fmla="*/ 10 w 68"/>
                <a:gd name="T65" fmla="*/ 17 h 73"/>
                <a:gd name="T66" fmla="*/ 5 w 68"/>
                <a:gd name="T67" fmla="*/ 11 h 73"/>
                <a:gd name="T68" fmla="*/ 0 w 68"/>
                <a:gd name="T69" fmla="*/ 4 h 73"/>
                <a:gd name="T70" fmla="*/ 11 w 68"/>
                <a:gd name="T71" fmla="*/ 0 h 73"/>
                <a:gd name="T72" fmla="*/ 21 w 68"/>
                <a:gd name="T73" fmla="*/ 0 h 73"/>
                <a:gd name="T74" fmla="*/ 30 w 68"/>
                <a:gd name="T75" fmla="*/ 8 h 73"/>
                <a:gd name="T76" fmla="*/ 32 w 68"/>
                <a:gd name="T77" fmla="*/ 14 h 73"/>
                <a:gd name="T78" fmla="*/ 42 w 68"/>
                <a:gd name="T79" fmla="*/ 18 h 73"/>
                <a:gd name="T80" fmla="*/ 43 w 68"/>
                <a:gd name="T81" fmla="*/ 26 h 73"/>
                <a:gd name="T82" fmla="*/ 53 w 68"/>
                <a:gd name="T83" fmla="*/ 31 h 73"/>
                <a:gd name="T84" fmla="*/ 57 w 68"/>
                <a:gd name="T85" fmla="*/ 27 h 73"/>
                <a:gd name="T86" fmla="*/ 61 w 68"/>
                <a:gd name="T87" fmla="*/ 29 h 73"/>
                <a:gd name="T88" fmla="*/ 58 w 68"/>
                <a:gd name="T89" fmla="*/ 32 h 73"/>
                <a:gd name="T90" fmla="*/ 61 w 68"/>
                <a:gd name="T91" fmla="*/ 36 h 73"/>
                <a:gd name="T92" fmla="*/ 61 w 68"/>
                <a:gd name="T93"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73">
                  <a:moveTo>
                    <a:pt x="61" y="36"/>
                  </a:moveTo>
                  <a:lnTo>
                    <a:pt x="58" y="40"/>
                  </a:lnTo>
                  <a:lnTo>
                    <a:pt x="59" y="47"/>
                  </a:lnTo>
                  <a:lnTo>
                    <a:pt x="68" y="55"/>
                  </a:lnTo>
                  <a:lnTo>
                    <a:pt x="62" y="61"/>
                  </a:lnTo>
                  <a:lnTo>
                    <a:pt x="61" y="67"/>
                  </a:lnTo>
                  <a:lnTo>
                    <a:pt x="62" y="69"/>
                  </a:lnTo>
                  <a:lnTo>
                    <a:pt x="61" y="71"/>
                  </a:lnTo>
                  <a:lnTo>
                    <a:pt x="53" y="72"/>
                  </a:lnTo>
                  <a:lnTo>
                    <a:pt x="48" y="73"/>
                  </a:lnTo>
                  <a:lnTo>
                    <a:pt x="47" y="71"/>
                  </a:lnTo>
                  <a:lnTo>
                    <a:pt x="49" y="69"/>
                  </a:lnTo>
                  <a:lnTo>
                    <a:pt x="50" y="65"/>
                  </a:lnTo>
                  <a:lnTo>
                    <a:pt x="48" y="65"/>
                  </a:lnTo>
                  <a:lnTo>
                    <a:pt x="45" y="62"/>
                  </a:lnTo>
                  <a:lnTo>
                    <a:pt x="42" y="60"/>
                  </a:lnTo>
                  <a:lnTo>
                    <a:pt x="40" y="57"/>
                  </a:lnTo>
                  <a:lnTo>
                    <a:pt x="37" y="57"/>
                  </a:lnTo>
                  <a:lnTo>
                    <a:pt x="35" y="54"/>
                  </a:lnTo>
                  <a:lnTo>
                    <a:pt x="32" y="55"/>
                  </a:lnTo>
                  <a:lnTo>
                    <a:pt x="30" y="61"/>
                  </a:lnTo>
                  <a:lnTo>
                    <a:pt x="27" y="63"/>
                  </a:lnTo>
                  <a:lnTo>
                    <a:pt x="28" y="61"/>
                  </a:lnTo>
                  <a:lnTo>
                    <a:pt x="22" y="57"/>
                  </a:lnTo>
                  <a:lnTo>
                    <a:pt x="17" y="55"/>
                  </a:lnTo>
                  <a:lnTo>
                    <a:pt x="14" y="52"/>
                  </a:lnTo>
                  <a:lnTo>
                    <a:pt x="10" y="49"/>
                  </a:lnTo>
                  <a:lnTo>
                    <a:pt x="13" y="48"/>
                  </a:lnTo>
                  <a:lnTo>
                    <a:pt x="15" y="40"/>
                  </a:lnTo>
                  <a:lnTo>
                    <a:pt x="7" y="32"/>
                  </a:lnTo>
                  <a:lnTo>
                    <a:pt x="10" y="24"/>
                  </a:lnTo>
                  <a:lnTo>
                    <a:pt x="5" y="24"/>
                  </a:lnTo>
                  <a:lnTo>
                    <a:pt x="10" y="17"/>
                  </a:lnTo>
                  <a:lnTo>
                    <a:pt x="5" y="11"/>
                  </a:lnTo>
                  <a:lnTo>
                    <a:pt x="0" y="4"/>
                  </a:lnTo>
                  <a:lnTo>
                    <a:pt x="11" y="0"/>
                  </a:lnTo>
                  <a:lnTo>
                    <a:pt x="21" y="0"/>
                  </a:lnTo>
                  <a:lnTo>
                    <a:pt x="30" y="8"/>
                  </a:lnTo>
                  <a:lnTo>
                    <a:pt x="32" y="14"/>
                  </a:lnTo>
                  <a:lnTo>
                    <a:pt x="42" y="18"/>
                  </a:lnTo>
                  <a:lnTo>
                    <a:pt x="43" y="26"/>
                  </a:lnTo>
                  <a:lnTo>
                    <a:pt x="53" y="31"/>
                  </a:lnTo>
                  <a:lnTo>
                    <a:pt x="57" y="27"/>
                  </a:lnTo>
                  <a:lnTo>
                    <a:pt x="61" y="29"/>
                  </a:lnTo>
                  <a:lnTo>
                    <a:pt x="58" y="32"/>
                  </a:lnTo>
                  <a:lnTo>
                    <a:pt x="61" y="36"/>
                  </a:lnTo>
                  <a:lnTo>
                    <a:pt x="61" y="3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96" name="Freeform 199">
              <a:extLst>
                <a:ext uri="{FF2B5EF4-FFF2-40B4-BE49-F238E27FC236}">
                  <a16:creationId xmlns:a16="http://schemas.microsoft.com/office/drawing/2014/main" id="{1AAB12A8-1924-0433-B856-B62ED323E80A}"/>
                </a:ext>
              </a:extLst>
            </p:cNvPr>
            <p:cNvSpPr>
              <a:spLocks/>
            </p:cNvSpPr>
            <p:nvPr/>
          </p:nvSpPr>
          <p:spPr bwMode="auto">
            <a:xfrm>
              <a:off x="3875236" y="4213457"/>
              <a:ext cx="128527" cy="148724"/>
            </a:xfrm>
            <a:custGeom>
              <a:avLst/>
              <a:gdLst>
                <a:gd name="T0" fmla="*/ 70 w 70"/>
                <a:gd name="T1" fmla="*/ 6 h 81"/>
                <a:gd name="T2" fmla="*/ 61 w 70"/>
                <a:gd name="T3" fmla="*/ 22 h 81"/>
                <a:gd name="T4" fmla="*/ 62 w 70"/>
                <a:gd name="T5" fmla="*/ 35 h 81"/>
                <a:gd name="T6" fmla="*/ 69 w 70"/>
                <a:gd name="T7" fmla="*/ 46 h 81"/>
                <a:gd name="T8" fmla="*/ 65 w 70"/>
                <a:gd name="T9" fmla="*/ 54 h 81"/>
                <a:gd name="T10" fmla="*/ 63 w 70"/>
                <a:gd name="T11" fmla="*/ 63 h 81"/>
                <a:gd name="T12" fmla="*/ 59 w 70"/>
                <a:gd name="T13" fmla="*/ 71 h 81"/>
                <a:gd name="T14" fmla="*/ 49 w 70"/>
                <a:gd name="T15" fmla="*/ 67 h 81"/>
                <a:gd name="T16" fmla="*/ 42 w 70"/>
                <a:gd name="T17" fmla="*/ 69 h 81"/>
                <a:gd name="T18" fmla="*/ 35 w 70"/>
                <a:gd name="T19" fmla="*/ 67 h 81"/>
                <a:gd name="T20" fmla="*/ 33 w 70"/>
                <a:gd name="T21" fmla="*/ 73 h 81"/>
                <a:gd name="T22" fmla="*/ 36 w 70"/>
                <a:gd name="T23" fmla="*/ 76 h 81"/>
                <a:gd name="T24" fmla="*/ 35 w 70"/>
                <a:gd name="T25" fmla="*/ 81 h 81"/>
                <a:gd name="T26" fmla="*/ 25 w 70"/>
                <a:gd name="T27" fmla="*/ 78 h 81"/>
                <a:gd name="T28" fmla="*/ 15 w 70"/>
                <a:gd name="T29" fmla="*/ 62 h 81"/>
                <a:gd name="T30" fmla="*/ 13 w 70"/>
                <a:gd name="T31" fmla="*/ 52 h 81"/>
                <a:gd name="T32" fmla="*/ 8 w 70"/>
                <a:gd name="T33" fmla="*/ 52 h 81"/>
                <a:gd name="T34" fmla="*/ 0 w 70"/>
                <a:gd name="T35" fmla="*/ 38 h 81"/>
                <a:gd name="T36" fmla="*/ 4 w 70"/>
                <a:gd name="T37" fmla="*/ 28 h 81"/>
                <a:gd name="T38" fmla="*/ 3 w 70"/>
                <a:gd name="T39" fmla="*/ 24 h 81"/>
                <a:gd name="T40" fmla="*/ 14 w 70"/>
                <a:gd name="T41" fmla="*/ 18 h 81"/>
                <a:gd name="T42" fmla="*/ 17 w 70"/>
                <a:gd name="T43" fmla="*/ 1 h 81"/>
                <a:gd name="T44" fmla="*/ 37 w 70"/>
                <a:gd name="T45" fmla="*/ 5 h 81"/>
                <a:gd name="T46" fmla="*/ 38 w 70"/>
                <a:gd name="T47" fmla="*/ 1 h 81"/>
                <a:gd name="T48" fmla="*/ 52 w 70"/>
                <a:gd name="T49" fmla="*/ 0 h 81"/>
                <a:gd name="T50" fmla="*/ 70 w 70"/>
                <a:gd name="T51" fmla="*/ 6 h 81"/>
                <a:gd name="T52" fmla="*/ 70 w 70"/>
                <a:gd name="T5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81">
                  <a:moveTo>
                    <a:pt x="70" y="6"/>
                  </a:moveTo>
                  <a:lnTo>
                    <a:pt x="61" y="22"/>
                  </a:lnTo>
                  <a:lnTo>
                    <a:pt x="62" y="35"/>
                  </a:lnTo>
                  <a:lnTo>
                    <a:pt x="69" y="46"/>
                  </a:lnTo>
                  <a:lnTo>
                    <a:pt x="65" y="54"/>
                  </a:lnTo>
                  <a:lnTo>
                    <a:pt x="63" y="63"/>
                  </a:lnTo>
                  <a:lnTo>
                    <a:pt x="59" y="71"/>
                  </a:lnTo>
                  <a:lnTo>
                    <a:pt x="49" y="67"/>
                  </a:lnTo>
                  <a:lnTo>
                    <a:pt x="42" y="69"/>
                  </a:lnTo>
                  <a:lnTo>
                    <a:pt x="35" y="67"/>
                  </a:lnTo>
                  <a:lnTo>
                    <a:pt x="33" y="73"/>
                  </a:lnTo>
                  <a:lnTo>
                    <a:pt x="36" y="76"/>
                  </a:lnTo>
                  <a:lnTo>
                    <a:pt x="35" y="81"/>
                  </a:lnTo>
                  <a:lnTo>
                    <a:pt x="25" y="78"/>
                  </a:lnTo>
                  <a:lnTo>
                    <a:pt x="15" y="62"/>
                  </a:lnTo>
                  <a:lnTo>
                    <a:pt x="13" y="52"/>
                  </a:lnTo>
                  <a:lnTo>
                    <a:pt x="8" y="52"/>
                  </a:lnTo>
                  <a:lnTo>
                    <a:pt x="0" y="38"/>
                  </a:lnTo>
                  <a:lnTo>
                    <a:pt x="4" y="28"/>
                  </a:lnTo>
                  <a:lnTo>
                    <a:pt x="3" y="24"/>
                  </a:lnTo>
                  <a:lnTo>
                    <a:pt x="14" y="18"/>
                  </a:lnTo>
                  <a:lnTo>
                    <a:pt x="17" y="1"/>
                  </a:lnTo>
                  <a:lnTo>
                    <a:pt x="37" y="5"/>
                  </a:lnTo>
                  <a:lnTo>
                    <a:pt x="38" y="1"/>
                  </a:lnTo>
                  <a:lnTo>
                    <a:pt x="52" y="0"/>
                  </a:lnTo>
                  <a:lnTo>
                    <a:pt x="70" y="6"/>
                  </a:lnTo>
                  <a:lnTo>
                    <a:pt x="70" y="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97" name="Freeform 200">
              <a:extLst>
                <a:ext uri="{FF2B5EF4-FFF2-40B4-BE49-F238E27FC236}">
                  <a16:creationId xmlns:a16="http://schemas.microsoft.com/office/drawing/2014/main" id="{84C3EEBA-AF91-7E80-10C3-9A4C6F86A6E9}"/>
                </a:ext>
              </a:extLst>
            </p:cNvPr>
            <p:cNvSpPr>
              <a:spLocks/>
            </p:cNvSpPr>
            <p:nvPr/>
          </p:nvSpPr>
          <p:spPr bwMode="auto">
            <a:xfrm>
              <a:off x="6120787" y="2700510"/>
              <a:ext cx="150559" cy="60591"/>
            </a:xfrm>
            <a:custGeom>
              <a:avLst/>
              <a:gdLst>
                <a:gd name="T0" fmla="*/ 82 w 82"/>
                <a:gd name="T1" fmla="*/ 9 h 33"/>
                <a:gd name="T2" fmla="*/ 79 w 82"/>
                <a:gd name="T3" fmla="*/ 14 h 33"/>
                <a:gd name="T4" fmla="*/ 77 w 82"/>
                <a:gd name="T5" fmla="*/ 21 h 33"/>
                <a:gd name="T6" fmla="*/ 74 w 82"/>
                <a:gd name="T7" fmla="*/ 23 h 33"/>
                <a:gd name="T8" fmla="*/ 58 w 82"/>
                <a:gd name="T9" fmla="*/ 17 h 33"/>
                <a:gd name="T10" fmla="*/ 52 w 82"/>
                <a:gd name="T11" fmla="*/ 18 h 33"/>
                <a:gd name="T12" fmla="*/ 49 w 82"/>
                <a:gd name="T13" fmla="*/ 23 h 33"/>
                <a:gd name="T14" fmla="*/ 43 w 82"/>
                <a:gd name="T15" fmla="*/ 25 h 33"/>
                <a:gd name="T16" fmla="*/ 41 w 82"/>
                <a:gd name="T17" fmla="*/ 24 h 33"/>
                <a:gd name="T18" fmla="*/ 35 w 82"/>
                <a:gd name="T19" fmla="*/ 26 h 33"/>
                <a:gd name="T20" fmla="*/ 29 w 82"/>
                <a:gd name="T21" fmla="*/ 27 h 33"/>
                <a:gd name="T22" fmla="*/ 28 w 82"/>
                <a:gd name="T23" fmla="*/ 31 h 33"/>
                <a:gd name="T24" fmla="*/ 15 w 82"/>
                <a:gd name="T25" fmla="*/ 33 h 33"/>
                <a:gd name="T26" fmla="*/ 10 w 82"/>
                <a:gd name="T27" fmla="*/ 31 h 33"/>
                <a:gd name="T28" fmla="*/ 2 w 82"/>
                <a:gd name="T29" fmla="*/ 26 h 33"/>
                <a:gd name="T30" fmla="*/ 0 w 82"/>
                <a:gd name="T31" fmla="*/ 20 h 33"/>
                <a:gd name="T32" fmla="*/ 1 w 82"/>
                <a:gd name="T33" fmla="*/ 17 h 33"/>
                <a:gd name="T34" fmla="*/ 3 w 82"/>
                <a:gd name="T35" fmla="*/ 14 h 33"/>
                <a:gd name="T36" fmla="*/ 9 w 82"/>
                <a:gd name="T37" fmla="*/ 14 h 33"/>
                <a:gd name="T38" fmla="*/ 14 w 82"/>
                <a:gd name="T39" fmla="*/ 12 h 33"/>
                <a:gd name="T40" fmla="*/ 14 w 82"/>
                <a:gd name="T41" fmla="*/ 10 h 33"/>
                <a:gd name="T42" fmla="*/ 17 w 82"/>
                <a:gd name="T43" fmla="*/ 9 h 33"/>
                <a:gd name="T44" fmla="*/ 18 w 82"/>
                <a:gd name="T45" fmla="*/ 5 h 33"/>
                <a:gd name="T46" fmla="*/ 20 w 82"/>
                <a:gd name="T47" fmla="*/ 4 h 33"/>
                <a:gd name="T48" fmla="*/ 23 w 82"/>
                <a:gd name="T49" fmla="*/ 1 h 33"/>
                <a:gd name="T50" fmla="*/ 27 w 82"/>
                <a:gd name="T51" fmla="*/ 1 h 33"/>
                <a:gd name="T52" fmla="*/ 28 w 82"/>
                <a:gd name="T53" fmla="*/ 2 h 33"/>
                <a:gd name="T54" fmla="*/ 34 w 82"/>
                <a:gd name="T55" fmla="*/ 0 h 33"/>
                <a:gd name="T56" fmla="*/ 42 w 82"/>
                <a:gd name="T57" fmla="*/ 6 h 33"/>
                <a:gd name="T58" fmla="*/ 50 w 82"/>
                <a:gd name="T59" fmla="*/ 2 h 33"/>
                <a:gd name="T60" fmla="*/ 57 w 82"/>
                <a:gd name="T61" fmla="*/ 4 h 33"/>
                <a:gd name="T62" fmla="*/ 67 w 82"/>
                <a:gd name="T63" fmla="*/ 1 h 33"/>
                <a:gd name="T64" fmla="*/ 82 w 82"/>
                <a:gd name="T65" fmla="*/ 9 h 33"/>
                <a:gd name="T66" fmla="*/ 82 w 82"/>
                <a:gd name="T67"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33">
                  <a:moveTo>
                    <a:pt x="82" y="9"/>
                  </a:moveTo>
                  <a:lnTo>
                    <a:pt x="79" y="14"/>
                  </a:lnTo>
                  <a:lnTo>
                    <a:pt x="77" y="21"/>
                  </a:lnTo>
                  <a:lnTo>
                    <a:pt x="74" y="23"/>
                  </a:lnTo>
                  <a:lnTo>
                    <a:pt x="58" y="17"/>
                  </a:lnTo>
                  <a:lnTo>
                    <a:pt x="52" y="18"/>
                  </a:lnTo>
                  <a:lnTo>
                    <a:pt x="49" y="23"/>
                  </a:lnTo>
                  <a:lnTo>
                    <a:pt x="43" y="25"/>
                  </a:lnTo>
                  <a:lnTo>
                    <a:pt x="41" y="24"/>
                  </a:lnTo>
                  <a:lnTo>
                    <a:pt x="35" y="26"/>
                  </a:lnTo>
                  <a:lnTo>
                    <a:pt x="29" y="27"/>
                  </a:lnTo>
                  <a:lnTo>
                    <a:pt x="28" y="31"/>
                  </a:lnTo>
                  <a:lnTo>
                    <a:pt x="15" y="33"/>
                  </a:lnTo>
                  <a:lnTo>
                    <a:pt x="10" y="31"/>
                  </a:lnTo>
                  <a:lnTo>
                    <a:pt x="2" y="26"/>
                  </a:lnTo>
                  <a:lnTo>
                    <a:pt x="0" y="20"/>
                  </a:lnTo>
                  <a:lnTo>
                    <a:pt x="1" y="17"/>
                  </a:lnTo>
                  <a:lnTo>
                    <a:pt x="3" y="14"/>
                  </a:lnTo>
                  <a:lnTo>
                    <a:pt x="9" y="14"/>
                  </a:lnTo>
                  <a:lnTo>
                    <a:pt x="14" y="12"/>
                  </a:lnTo>
                  <a:lnTo>
                    <a:pt x="14" y="10"/>
                  </a:lnTo>
                  <a:lnTo>
                    <a:pt x="17" y="9"/>
                  </a:lnTo>
                  <a:lnTo>
                    <a:pt x="18" y="5"/>
                  </a:lnTo>
                  <a:lnTo>
                    <a:pt x="20" y="4"/>
                  </a:lnTo>
                  <a:lnTo>
                    <a:pt x="23" y="1"/>
                  </a:lnTo>
                  <a:lnTo>
                    <a:pt x="27" y="1"/>
                  </a:lnTo>
                  <a:lnTo>
                    <a:pt x="28" y="2"/>
                  </a:lnTo>
                  <a:lnTo>
                    <a:pt x="34" y="0"/>
                  </a:lnTo>
                  <a:lnTo>
                    <a:pt x="42" y="6"/>
                  </a:lnTo>
                  <a:lnTo>
                    <a:pt x="50" y="2"/>
                  </a:lnTo>
                  <a:lnTo>
                    <a:pt x="57" y="4"/>
                  </a:lnTo>
                  <a:lnTo>
                    <a:pt x="67" y="1"/>
                  </a:lnTo>
                  <a:lnTo>
                    <a:pt x="82" y="9"/>
                  </a:lnTo>
                  <a:lnTo>
                    <a:pt x="82" y="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98" name="Freeform 201">
              <a:extLst>
                <a:ext uri="{FF2B5EF4-FFF2-40B4-BE49-F238E27FC236}">
                  <a16:creationId xmlns:a16="http://schemas.microsoft.com/office/drawing/2014/main" id="{4C8E3BB5-8525-833A-931A-9CCCDB3FC65E}"/>
                </a:ext>
              </a:extLst>
            </p:cNvPr>
            <p:cNvSpPr>
              <a:spLocks/>
            </p:cNvSpPr>
            <p:nvPr/>
          </p:nvSpPr>
          <p:spPr bwMode="auto">
            <a:xfrm>
              <a:off x="6039999" y="2792316"/>
              <a:ext cx="77116" cy="47739"/>
            </a:xfrm>
            <a:custGeom>
              <a:avLst/>
              <a:gdLst>
                <a:gd name="T0" fmla="*/ 42 w 42"/>
                <a:gd name="T1" fmla="*/ 7 h 26"/>
                <a:gd name="T2" fmla="*/ 31 w 42"/>
                <a:gd name="T3" fmla="*/ 11 h 26"/>
                <a:gd name="T4" fmla="*/ 30 w 42"/>
                <a:gd name="T5" fmla="*/ 19 h 26"/>
                <a:gd name="T6" fmla="*/ 25 w 42"/>
                <a:gd name="T7" fmla="*/ 21 h 26"/>
                <a:gd name="T8" fmla="*/ 25 w 42"/>
                <a:gd name="T9" fmla="*/ 26 h 26"/>
                <a:gd name="T10" fmla="*/ 19 w 42"/>
                <a:gd name="T11" fmla="*/ 26 h 26"/>
                <a:gd name="T12" fmla="*/ 14 w 42"/>
                <a:gd name="T13" fmla="*/ 23 h 26"/>
                <a:gd name="T14" fmla="*/ 12 w 42"/>
                <a:gd name="T15" fmla="*/ 26 h 26"/>
                <a:gd name="T16" fmla="*/ 1 w 42"/>
                <a:gd name="T17" fmla="*/ 25 h 26"/>
                <a:gd name="T18" fmla="*/ 5 w 42"/>
                <a:gd name="T19" fmla="*/ 24 h 26"/>
                <a:gd name="T20" fmla="*/ 0 w 42"/>
                <a:gd name="T21" fmla="*/ 16 h 26"/>
                <a:gd name="T22" fmla="*/ 2 w 42"/>
                <a:gd name="T23" fmla="*/ 7 h 26"/>
                <a:gd name="T24" fmla="*/ 13 w 42"/>
                <a:gd name="T25" fmla="*/ 8 h 26"/>
                <a:gd name="T26" fmla="*/ 21 w 42"/>
                <a:gd name="T27" fmla="*/ 4 h 26"/>
                <a:gd name="T28" fmla="*/ 34 w 42"/>
                <a:gd name="T29" fmla="*/ 3 h 26"/>
                <a:gd name="T30" fmla="*/ 36 w 42"/>
                <a:gd name="T31" fmla="*/ 0 h 26"/>
                <a:gd name="T32" fmla="*/ 39 w 42"/>
                <a:gd name="T33" fmla="*/ 0 h 26"/>
                <a:gd name="T34" fmla="*/ 42 w 42"/>
                <a:gd name="T35" fmla="*/ 7 h 26"/>
                <a:gd name="T36" fmla="*/ 42 w 42"/>
                <a:gd name="T37"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26">
                  <a:moveTo>
                    <a:pt x="42" y="7"/>
                  </a:moveTo>
                  <a:lnTo>
                    <a:pt x="31" y="11"/>
                  </a:lnTo>
                  <a:lnTo>
                    <a:pt x="30" y="19"/>
                  </a:lnTo>
                  <a:lnTo>
                    <a:pt x="25" y="21"/>
                  </a:lnTo>
                  <a:lnTo>
                    <a:pt x="25" y="26"/>
                  </a:lnTo>
                  <a:lnTo>
                    <a:pt x="19" y="26"/>
                  </a:lnTo>
                  <a:lnTo>
                    <a:pt x="14" y="23"/>
                  </a:lnTo>
                  <a:lnTo>
                    <a:pt x="12" y="26"/>
                  </a:lnTo>
                  <a:lnTo>
                    <a:pt x="1" y="25"/>
                  </a:lnTo>
                  <a:lnTo>
                    <a:pt x="5" y="24"/>
                  </a:lnTo>
                  <a:lnTo>
                    <a:pt x="0" y="16"/>
                  </a:lnTo>
                  <a:lnTo>
                    <a:pt x="2" y="7"/>
                  </a:lnTo>
                  <a:lnTo>
                    <a:pt x="13" y="8"/>
                  </a:lnTo>
                  <a:lnTo>
                    <a:pt x="21" y="4"/>
                  </a:lnTo>
                  <a:lnTo>
                    <a:pt x="34" y="3"/>
                  </a:lnTo>
                  <a:lnTo>
                    <a:pt x="36" y="0"/>
                  </a:lnTo>
                  <a:lnTo>
                    <a:pt x="39" y="0"/>
                  </a:lnTo>
                  <a:lnTo>
                    <a:pt x="42" y="7"/>
                  </a:lnTo>
                  <a:lnTo>
                    <a:pt x="42" y="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199" name="Freeform 202">
              <a:extLst>
                <a:ext uri="{FF2B5EF4-FFF2-40B4-BE49-F238E27FC236}">
                  <a16:creationId xmlns:a16="http://schemas.microsoft.com/office/drawing/2014/main" id="{8F08818B-27E1-AF58-5061-0729247B2C09}"/>
                </a:ext>
              </a:extLst>
            </p:cNvPr>
            <p:cNvSpPr>
              <a:spLocks/>
            </p:cNvSpPr>
            <p:nvPr/>
          </p:nvSpPr>
          <p:spPr bwMode="auto">
            <a:xfrm>
              <a:off x="5939013" y="2076237"/>
              <a:ext cx="279088" cy="429648"/>
            </a:xfrm>
            <a:custGeom>
              <a:avLst/>
              <a:gdLst>
                <a:gd name="T0" fmla="*/ 152 w 152"/>
                <a:gd name="T1" fmla="*/ 50 h 234"/>
                <a:gd name="T2" fmla="*/ 131 w 152"/>
                <a:gd name="T3" fmla="*/ 54 h 234"/>
                <a:gd name="T4" fmla="*/ 121 w 152"/>
                <a:gd name="T5" fmla="*/ 66 h 234"/>
                <a:gd name="T6" fmla="*/ 125 w 152"/>
                <a:gd name="T7" fmla="*/ 77 h 234"/>
                <a:gd name="T8" fmla="*/ 106 w 152"/>
                <a:gd name="T9" fmla="*/ 90 h 234"/>
                <a:gd name="T10" fmla="*/ 83 w 152"/>
                <a:gd name="T11" fmla="*/ 105 h 234"/>
                <a:gd name="T12" fmla="*/ 77 w 152"/>
                <a:gd name="T13" fmla="*/ 129 h 234"/>
                <a:gd name="T14" fmla="*/ 88 w 152"/>
                <a:gd name="T15" fmla="*/ 141 h 234"/>
                <a:gd name="T16" fmla="*/ 102 w 152"/>
                <a:gd name="T17" fmla="*/ 151 h 234"/>
                <a:gd name="T18" fmla="*/ 92 w 152"/>
                <a:gd name="T19" fmla="*/ 170 h 234"/>
                <a:gd name="T20" fmla="*/ 79 w 152"/>
                <a:gd name="T21" fmla="*/ 174 h 234"/>
                <a:gd name="T22" fmla="*/ 77 w 152"/>
                <a:gd name="T23" fmla="*/ 204 h 234"/>
                <a:gd name="T24" fmla="*/ 71 w 152"/>
                <a:gd name="T25" fmla="*/ 221 h 234"/>
                <a:gd name="T26" fmla="*/ 54 w 152"/>
                <a:gd name="T27" fmla="*/ 219 h 234"/>
                <a:gd name="T28" fmla="*/ 48 w 152"/>
                <a:gd name="T29" fmla="*/ 234 h 234"/>
                <a:gd name="T30" fmla="*/ 31 w 152"/>
                <a:gd name="T31" fmla="*/ 234 h 234"/>
                <a:gd name="T32" fmla="*/ 25 w 152"/>
                <a:gd name="T33" fmla="*/ 217 h 234"/>
                <a:gd name="T34" fmla="*/ 12 w 152"/>
                <a:gd name="T35" fmla="*/ 197 h 234"/>
                <a:gd name="T36" fmla="*/ 0 w 152"/>
                <a:gd name="T37" fmla="*/ 172 h 234"/>
                <a:gd name="T38" fmla="*/ 5 w 152"/>
                <a:gd name="T39" fmla="*/ 162 h 234"/>
                <a:gd name="T40" fmla="*/ 15 w 152"/>
                <a:gd name="T41" fmla="*/ 150 h 234"/>
                <a:gd name="T42" fmla="*/ 17 w 152"/>
                <a:gd name="T43" fmla="*/ 130 h 234"/>
                <a:gd name="T44" fmla="*/ 8 w 152"/>
                <a:gd name="T45" fmla="*/ 121 h 234"/>
                <a:gd name="T46" fmla="*/ 5 w 152"/>
                <a:gd name="T47" fmla="*/ 98 h 234"/>
                <a:gd name="T48" fmla="*/ 12 w 152"/>
                <a:gd name="T49" fmla="*/ 83 h 234"/>
                <a:gd name="T50" fmla="*/ 25 w 152"/>
                <a:gd name="T51" fmla="*/ 83 h 234"/>
                <a:gd name="T52" fmla="*/ 29 w 152"/>
                <a:gd name="T53" fmla="*/ 76 h 234"/>
                <a:gd name="T54" fmla="*/ 24 w 152"/>
                <a:gd name="T55" fmla="*/ 70 h 234"/>
                <a:gd name="T56" fmla="*/ 40 w 152"/>
                <a:gd name="T57" fmla="*/ 47 h 234"/>
                <a:gd name="T58" fmla="*/ 51 w 152"/>
                <a:gd name="T59" fmla="*/ 29 h 234"/>
                <a:gd name="T60" fmla="*/ 57 w 152"/>
                <a:gd name="T61" fmla="*/ 17 h 234"/>
                <a:gd name="T62" fmla="*/ 69 w 152"/>
                <a:gd name="T63" fmla="*/ 17 h 234"/>
                <a:gd name="T64" fmla="*/ 71 w 152"/>
                <a:gd name="T65" fmla="*/ 8 h 234"/>
                <a:gd name="T66" fmla="*/ 95 w 152"/>
                <a:gd name="T67" fmla="*/ 11 h 234"/>
                <a:gd name="T68" fmla="*/ 94 w 152"/>
                <a:gd name="T69" fmla="*/ 0 h 234"/>
                <a:gd name="T70" fmla="*/ 102 w 152"/>
                <a:gd name="T71" fmla="*/ 0 h 234"/>
                <a:gd name="T72" fmla="*/ 120 w 152"/>
                <a:gd name="T73" fmla="*/ 7 h 234"/>
                <a:gd name="T74" fmla="*/ 141 w 152"/>
                <a:gd name="T75" fmla="*/ 18 h 234"/>
                <a:gd name="T76" fmla="*/ 147 w 152"/>
                <a:gd name="T77" fmla="*/ 43 h 234"/>
                <a:gd name="T78" fmla="*/ 152 w 152"/>
                <a:gd name="T79" fmla="*/ 50 h 234"/>
                <a:gd name="T80" fmla="*/ 152 w 152"/>
                <a:gd name="T81" fmla="*/ 5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2" h="234">
                  <a:moveTo>
                    <a:pt x="152" y="50"/>
                  </a:moveTo>
                  <a:lnTo>
                    <a:pt x="131" y="54"/>
                  </a:lnTo>
                  <a:lnTo>
                    <a:pt x="121" y="66"/>
                  </a:lnTo>
                  <a:lnTo>
                    <a:pt x="125" y="77"/>
                  </a:lnTo>
                  <a:lnTo>
                    <a:pt x="106" y="90"/>
                  </a:lnTo>
                  <a:lnTo>
                    <a:pt x="83" y="105"/>
                  </a:lnTo>
                  <a:lnTo>
                    <a:pt x="77" y="129"/>
                  </a:lnTo>
                  <a:lnTo>
                    <a:pt x="88" y="141"/>
                  </a:lnTo>
                  <a:lnTo>
                    <a:pt x="102" y="151"/>
                  </a:lnTo>
                  <a:lnTo>
                    <a:pt x="92" y="170"/>
                  </a:lnTo>
                  <a:lnTo>
                    <a:pt x="79" y="174"/>
                  </a:lnTo>
                  <a:lnTo>
                    <a:pt x="77" y="204"/>
                  </a:lnTo>
                  <a:lnTo>
                    <a:pt x="71" y="221"/>
                  </a:lnTo>
                  <a:lnTo>
                    <a:pt x="54" y="219"/>
                  </a:lnTo>
                  <a:lnTo>
                    <a:pt x="48" y="234"/>
                  </a:lnTo>
                  <a:lnTo>
                    <a:pt x="31" y="234"/>
                  </a:lnTo>
                  <a:lnTo>
                    <a:pt x="25" y="217"/>
                  </a:lnTo>
                  <a:lnTo>
                    <a:pt x="12" y="197"/>
                  </a:lnTo>
                  <a:lnTo>
                    <a:pt x="0" y="172"/>
                  </a:lnTo>
                  <a:lnTo>
                    <a:pt x="5" y="162"/>
                  </a:lnTo>
                  <a:lnTo>
                    <a:pt x="15" y="150"/>
                  </a:lnTo>
                  <a:lnTo>
                    <a:pt x="17" y="130"/>
                  </a:lnTo>
                  <a:lnTo>
                    <a:pt x="8" y="121"/>
                  </a:lnTo>
                  <a:lnTo>
                    <a:pt x="5" y="98"/>
                  </a:lnTo>
                  <a:lnTo>
                    <a:pt x="12" y="83"/>
                  </a:lnTo>
                  <a:lnTo>
                    <a:pt x="25" y="83"/>
                  </a:lnTo>
                  <a:lnTo>
                    <a:pt x="29" y="76"/>
                  </a:lnTo>
                  <a:lnTo>
                    <a:pt x="24" y="70"/>
                  </a:lnTo>
                  <a:lnTo>
                    <a:pt x="40" y="47"/>
                  </a:lnTo>
                  <a:lnTo>
                    <a:pt x="51" y="29"/>
                  </a:lnTo>
                  <a:lnTo>
                    <a:pt x="57" y="17"/>
                  </a:lnTo>
                  <a:lnTo>
                    <a:pt x="69" y="17"/>
                  </a:lnTo>
                  <a:lnTo>
                    <a:pt x="71" y="8"/>
                  </a:lnTo>
                  <a:lnTo>
                    <a:pt x="95" y="11"/>
                  </a:lnTo>
                  <a:lnTo>
                    <a:pt x="94" y="0"/>
                  </a:lnTo>
                  <a:lnTo>
                    <a:pt x="102" y="0"/>
                  </a:lnTo>
                  <a:lnTo>
                    <a:pt x="120" y="7"/>
                  </a:lnTo>
                  <a:lnTo>
                    <a:pt x="141" y="18"/>
                  </a:lnTo>
                  <a:lnTo>
                    <a:pt x="147" y="43"/>
                  </a:lnTo>
                  <a:lnTo>
                    <a:pt x="152" y="50"/>
                  </a:lnTo>
                  <a:lnTo>
                    <a:pt x="152" y="5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00" name="Freeform 203">
              <a:extLst>
                <a:ext uri="{FF2B5EF4-FFF2-40B4-BE49-F238E27FC236}">
                  <a16:creationId xmlns:a16="http://schemas.microsoft.com/office/drawing/2014/main" id="{A10E981D-6E8A-4A36-4179-F498E4D69C1E}"/>
                </a:ext>
              </a:extLst>
            </p:cNvPr>
            <p:cNvSpPr>
              <a:spLocks/>
            </p:cNvSpPr>
            <p:nvPr/>
          </p:nvSpPr>
          <p:spPr bwMode="auto">
            <a:xfrm>
              <a:off x="6581646" y="5320625"/>
              <a:ext cx="40395" cy="56919"/>
            </a:xfrm>
            <a:custGeom>
              <a:avLst/>
              <a:gdLst>
                <a:gd name="T0" fmla="*/ 20 w 22"/>
                <a:gd name="T1" fmla="*/ 4 h 31"/>
                <a:gd name="T2" fmla="*/ 21 w 22"/>
                <a:gd name="T3" fmla="*/ 12 h 31"/>
                <a:gd name="T4" fmla="*/ 22 w 22"/>
                <a:gd name="T5" fmla="*/ 21 h 31"/>
                <a:gd name="T6" fmla="*/ 18 w 22"/>
                <a:gd name="T7" fmla="*/ 29 h 31"/>
                <a:gd name="T8" fmla="*/ 9 w 22"/>
                <a:gd name="T9" fmla="*/ 31 h 31"/>
                <a:gd name="T10" fmla="*/ 0 w 22"/>
                <a:gd name="T11" fmla="*/ 21 h 31"/>
                <a:gd name="T12" fmla="*/ 0 w 22"/>
                <a:gd name="T13" fmla="*/ 14 h 31"/>
                <a:gd name="T14" fmla="*/ 5 w 22"/>
                <a:gd name="T15" fmla="*/ 7 h 31"/>
                <a:gd name="T16" fmla="*/ 6 w 22"/>
                <a:gd name="T17" fmla="*/ 1 h 31"/>
                <a:gd name="T18" fmla="*/ 12 w 22"/>
                <a:gd name="T19" fmla="*/ 0 h 31"/>
                <a:gd name="T20" fmla="*/ 20 w 22"/>
                <a:gd name="T21" fmla="*/ 4 h 31"/>
                <a:gd name="T22" fmla="*/ 20 w 22"/>
                <a:gd name="T2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20" y="4"/>
                  </a:moveTo>
                  <a:lnTo>
                    <a:pt x="21" y="12"/>
                  </a:lnTo>
                  <a:lnTo>
                    <a:pt x="22" y="21"/>
                  </a:lnTo>
                  <a:lnTo>
                    <a:pt x="18" y="29"/>
                  </a:lnTo>
                  <a:lnTo>
                    <a:pt x="9" y="31"/>
                  </a:lnTo>
                  <a:lnTo>
                    <a:pt x="0" y="21"/>
                  </a:lnTo>
                  <a:lnTo>
                    <a:pt x="0" y="14"/>
                  </a:lnTo>
                  <a:lnTo>
                    <a:pt x="5" y="7"/>
                  </a:lnTo>
                  <a:lnTo>
                    <a:pt x="6" y="1"/>
                  </a:lnTo>
                  <a:lnTo>
                    <a:pt x="12" y="0"/>
                  </a:lnTo>
                  <a:lnTo>
                    <a:pt x="20" y="4"/>
                  </a:lnTo>
                  <a:lnTo>
                    <a:pt x="20" y="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01" name="Freeform 204">
              <a:extLst>
                <a:ext uri="{FF2B5EF4-FFF2-40B4-BE49-F238E27FC236}">
                  <a16:creationId xmlns:a16="http://schemas.microsoft.com/office/drawing/2014/main" id="{D0AAA7B4-5E35-D8CB-42B9-27B0B49226CA}"/>
                </a:ext>
              </a:extLst>
            </p:cNvPr>
            <p:cNvSpPr>
              <a:spLocks/>
            </p:cNvSpPr>
            <p:nvPr/>
          </p:nvSpPr>
          <p:spPr bwMode="auto">
            <a:xfrm>
              <a:off x="6706502" y="3124650"/>
              <a:ext cx="176266" cy="172593"/>
            </a:xfrm>
            <a:custGeom>
              <a:avLst/>
              <a:gdLst>
                <a:gd name="T0" fmla="*/ 50 w 96"/>
                <a:gd name="T1" fmla="*/ 73 h 94"/>
                <a:gd name="T2" fmla="*/ 21 w 96"/>
                <a:gd name="T3" fmla="*/ 94 h 94"/>
                <a:gd name="T4" fmla="*/ 3 w 96"/>
                <a:gd name="T5" fmla="*/ 86 h 94"/>
                <a:gd name="T6" fmla="*/ 3 w 96"/>
                <a:gd name="T7" fmla="*/ 86 h 94"/>
                <a:gd name="T8" fmla="*/ 4 w 96"/>
                <a:gd name="T9" fmla="*/ 83 h 94"/>
                <a:gd name="T10" fmla="*/ 3 w 96"/>
                <a:gd name="T11" fmla="*/ 75 h 94"/>
                <a:gd name="T12" fmla="*/ 6 w 96"/>
                <a:gd name="T13" fmla="*/ 65 h 94"/>
                <a:gd name="T14" fmla="*/ 14 w 96"/>
                <a:gd name="T15" fmla="*/ 57 h 94"/>
                <a:gd name="T16" fmla="*/ 10 w 96"/>
                <a:gd name="T17" fmla="*/ 50 h 94"/>
                <a:gd name="T18" fmla="*/ 3 w 96"/>
                <a:gd name="T19" fmla="*/ 49 h 94"/>
                <a:gd name="T20" fmla="*/ 0 w 96"/>
                <a:gd name="T21" fmla="*/ 35 h 94"/>
                <a:gd name="T22" fmla="*/ 3 w 96"/>
                <a:gd name="T23" fmla="*/ 26 h 94"/>
                <a:gd name="T24" fmla="*/ 7 w 96"/>
                <a:gd name="T25" fmla="*/ 23 h 94"/>
                <a:gd name="T26" fmla="*/ 10 w 96"/>
                <a:gd name="T27" fmla="*/ 18 h 94"/>
                <a:gd name="T28" fmla="*/ 9 w 96"/>
                <a:gd name="T29" fmla="*/ 8 h 94"/>
                <a:gd name="T30" fmla="*/ 15 w 96"/>
                <a:gd name="T31" fmla="*/ 12 h 94"/>
                <a:gd name="T32" fmla="*/ 32 w 96"/>
                <a:gd name="T33" fmla="*/ 6 h 94"/>
                <a:gd name="T34" fmla="*/ 41 w 96"/>
                <a:gd name="T35" fmla="*/ 9 h 94"/>
                <a:gd name="T36" fmla="*/ 53 w 96"/>
                <a:gd name="T37" fmla="*/ 9 h 94"/>
                <a:gd name="T38" fmla="*/ 70 w 96"/>
                <a:gd name="T39" fmla="*/ 3 h 94"/>
                <a:gd name="T40" fmla="*/ 79 w 96"/>
                <a:gd name="T41" fmla="*/ 3 h 94"/>
                <a:gd name="T42" fmla="*/ 96 w 96"/>
                <a:gd name="T43" fmla="*/ 0 h 94"/>
                <a:gd name="T44" fmla="*/ 90 w 96"/>
                <a:gd name="T45" fmla="*/ 12 h 94"/>
                <a:gd name="T46" fmla="*/ 82 w 96"/>
                <a:gd name="T47" fmla="*/ 17 h 94"/>
                <a:gd name="T48" fmla="*/ 86 w 96"/>
                <a:gd name="T49" fmla="*/ 30 h 94"/>
                <a:gd name="T50" fmla="*/ 83 w 96"/>
                <a:gd name="T51" fmla="*/ 53 h 94"/>
                <a:gd name="T52" fmla="*/ 50 w 96"/>
                <a:gd name="T53" fmla="*/ 73 h 94"/>
                <a:gd name="T54" fmla="*/ 50 w 96"/>
                <a:gd name="T55" fmla="*/ 7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6" h="94">
                  <a:moveTo>
                    <a:pt x="50" y="73"/>
                  </a:moveTo>
                  <a:lnTo>
                    <a:pt x="21" y="94"/>
                  </a:lnTo>
                  <a:lnTo>
                    <a:pt x="3" y="86"/>
                  </a:lnTo>
                  <a:lnTo>
                    <a:pt x="3" y="86"/>
                  </a:lnTo>
                  <a:lnTo>
                    <a:pt x="4" y="83"/>
                  </a:lnTo>
                  <a:lnTo>
                    <a:pt x="3" y="75"/>
                  </a:lnTo>
                  <a:lnTo>
                    <a:pt x="6" y="65"/>
                  </a:lnTo>
                  <a:lnTo>
                    <a:pt x="14" y="57"/>
                  </a:lnTo>
                  <a:lnTo>
                    <a:pt x="10" y="50"/>
                  </a:lnTo>
                  <a:lnTo>
                    <a:pt x="3" y="49"/>
                  </a:lnTo>
                  <a:lnTo>
                    <a:pt x="0" y="35"/>
                  </a:lnTo>
                  <a:lnTo>
                    <a:pt x="3" y="26"/>
                  </a:lnTo>
                  <a:lnTo>
                    <a:pt x="7" y="23"/>
                  </a:lnTo>
                  <a:lnTo>
                    <a:pt x="10" y="18"/>
                  </a:lnTo>
                  <a:lnTo>
                    <a:pt x="9" y="8"/>
                  </a:lnTo>
                  <a:lnTo>
                    <a:pt x="15" y="12"/>
                  </a:lnTo>
                  <a:lnTo>
                    <a:pt x="32" y="6"/>
                  </a:lnTo>
                  <a:lnTo>
                    <a:pt x="41" y="9"/>
                  </a:lnTo>
                  <a:lnTo>
                    <a:pt x="53" y="9"/>
                  </a:lnTo>
                  <a:lnTo>
                    <a:pt x="70" y="3"/>
                  </a:lnTo>
                  <a:lnTo>
                    <a:pt x="79" y="3"/>
                  </a:lnTo>
                  <a:lnTo>
                    <a:pt x="96" y="0"/>
                  </a:lnTo>
                  <a:lnTo>
                    <a:pt x="90" y="12"/>
                  </a:lnTo>
                  <a:lnTo>
                    <a:pt x="82" y="17"/>
                  </a:lnTo>
                  <a:lnTo>
                    <a:pt x="86" y="30"/>
                  </a:lnTo>
                  <a:lnTo>
                    <a:pt x="83" y="53"/>
                  </a:lnTo>
                  <a:lnTo>
                    <a:pt x="50" y="73"/>
                  </a:lnTo>
                  <a:lnTo>
                    <a:pt x="50" y="7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02" name="Freeform 206">
              <a:extLst>
                <a:ext uri="{FF2B5EF4-FFF2-40B4-BE49-F238E27FC236}">
                  <a16:creationId xmlns:a16="http://schemas.microsoft.com/office/drawing/2014/main" id="{9DDD9627-0C3D-59BE-E520-36C512017FFA}"/>
                </a:ext>
              </a:extLst>
            </p:cNvPr>
            <p:cNvSpPr>
              <a:spLocks/>
            </p:cNvSpPr>
            <p:nvPr/>
          </p:nvSpPr>
          <p:spPr bwMode="auto">
            <a:xfrm>
              <a:off x="6078555" y="3607545"/>
              <a:ext cx="313973" cy="558174"/>
            </a:xfrm>
            <a:custGeom>
              <a:avLst/>
              <a:gdLst>
                <a:gd name="T0" fmla="*/ 168 w 171"/>
                <a:gd name="T1" fmla="*/ 72 h 304"/>
                <a:gd name="T2" fmla="*/ 171 w 171"/>
                <a:gd name="T3" fmla="*/ 148 h 304"/>
                <a:gd name="T4" fmla="*/ 157 w 171"/>
                <a:gd name="T5" fmla="*/ 146 h 304"/>
                <a:gd name="T6" fmla="*/ 149 w 171"/>
                <a:gd name="T7" fmla="*/ 161 h 304"/>
                <a:gd name="T8" fmla="*/ 146 w 171"/>
                <a:gd name="T9" fmla="*/ 172 h 304"/>
                <a:gd name="T10" fmla="*/ 149 w 171"/>
                <a:gd name="T11" fmla="*/ 177 h 304"/>
                <a:gd name="T12" fmla="*/ 143 w 171"/>
                <a:gd name="T13" fmla="*/ 183 h 304"/>
                <a:gd name="T14" fmla="*/ 146 w 171"/>
                <a:gd name="T15" fmla="*/ 191 h 304"/>
                <a:gd name="T16" fmla="*/ 142 w 171"/>
                <a:gd name="T17" fmla="*/ 198 h 304"/>
                <a:gd name="T18" fmla="*/ 140 w 171"/>
                <a:gd name="T19" fmla="*/ 206 h 304"/>
                <a:gd name="T20" fmla="*/ 146 w 171"/>
                <a:gd name="T21" fmla="*/ 204 h 304"/>
                <a:gd name="T22" fmla="*/ 149 w 171"/>
                <a:gd name="T23" fmla="*/ 211 h 304"/>
                <a:gd name="T24" fmla="*/ 150 w 171"/>
                <a:gd name="T25" fmla="*/ 223 h 304"/>
                <a:gd name="T26" fmla="*/ 156 w 171"/>
                <a:gd name="T27" fmla="*/ 228 h 304"/>
                <a:gd name="T28" fmla="*/ 156 w 171"/>
                <a:gd name="T29" fmla="*/ 233 h 304"/>
                <a:gd name="T30" fmla="*/ 146 w 171"/>
                <a:gd name="T31" fmla="*/ 237 h 304"/>
                <a:gd name="T32" fmla="*/ 138 w 171"/>
                <a:gd name="T33" fmla="*/ 244 h 304"/>
                <a:gd name="T34" fmla="*/ 126 w 171"/>
                <a:gd name="T35" fmla="*/ 265 h 304"/>
                <a:gd name="T36" fmla="*/ 110 w 171"/>
                <a:gd name="T37" fmla="*/ 274 h 304"/>
                <a:gd name="T38" fmla="*/ 94 w 171"/>
                <a:gd name="T39" fmla="*/ 272 h 304"/>
                <a:gd name="T40" fmla="*/ 89 w 171"/>
                <a:gd name="T41" fmla="*/ 274 h 304"/>
                <a:gd name="T42" fmla="*/ 91 w 171"/>
                <a:gd name="T43" fmla="*/ 281 h 304"/>
                <a:gd name="T44" fmla="*/ 82 w 171"/>
                <a:gd name="T45" fmla="*/ 288 h 304"/>
                <a:gd name="T46" fmla="*/ 75 w 171"/>
                <a:gd name="T47" fmla="*/ 295 h 304"/>
                <a:gd name="T48" fmla="*/ 54 w 171"/>
                <a:gd name="T49" fmla="*/ 302 h 304"/>
                <a:gd name="T50" fmla="*/ 50 w 171"/>
                <a:gd name="T51" fmla="*/ 298 h 304"/>
                <a:gd name="T52" fmla="*/ 47 w 171"/>
                <a:gd name="T53" fmla="*/ 297 h 304"/>
                <a:gd name="T54" fmla="*/ 44 w 171"/>
                <a:gd name="T55" fmla="*/ 303 h 304"/>
                <a:gd name="T56" fmla="*/ 30 w 171"/>
                <a:gd name="T57" fmla="*/ 304 h 304"/>
                <a:gd name="T58" fmla="*/ 32 w 171"/>
                <a:gd name="T59" fmla="*/ 299 h 304"/>
                <a:gd name="T60" fmla="*/ 27 w 171"/>
                <a:gd name="T61" fmla="*/ 286 h 304"/>
                <a:gd name="T62" fmla="*/ 25 w 171"/>
                <a:gd name="T63" fmla="*/ 278 h 304"/>
                <a:gd name="T64" fmla="*/ 18 w 171"/>
                <a:gd name="T65" fmla="*/ 274 h 304"/>
                <a:gd name="T66" fmla="*/ 7 w 171"/>
                <a:gd name="T67" fmla="*/ 263 h 304"/>
                <a:gd name="T68" fmla="*/ 11 w 171"/>
                <a:gd name="T69" fmla="*/ 254 h 304"/>
                <a:gd name="T70" fmla="*/ 19 w 171"/>
                <a:gd name="T71" fmla="*/ 256 h 304"/>
                <a:gd name="T72" fmla="*/ 24 w 171"/>
                <a:gd name="T73" fmla="*/ 255 h 304"/>
                <a:gd name="T74" fmla="*/ 33 w 171"/>
                <a:gd name="T75" fmla="*/ 255 h 304"/>
                <a:gd name="T76" fmla="*/ 24 w 171"/>
                <a:gd name="T77" fmla="*/ 238 h 304"/>
                <a:gd name="T78" fmla="*/ 24 w 171"/>
                <a:gd name="T79" fmla="*/ 225 h 304"/>
                <a:gd name="T80" fmla="*/ 23 w 171"/>
                <a:gd name="T81" fmla="*/ 213 h 304"/>
                <a:gd name="T82" fmla="*/ 16 w 171"/>
                <a:gd name="T83" fmla="*/ 200 h 304"/>
                <a:gd name="T84" fmla="*/ 18 w 171"/>
                <a:gd name="T85" fmla="*/ 191 h 304"/>
                <a:gd name="T86" fmla="*/ 6 w 171"/>
                <a:gd name="T87" fmla="*/ 191 h 304"/>
                <a:gd name="T88" fmla="*/ 6 w 171"/>
                <a:gd name="T89" fmla="*/ 179 h 304"/>
                <a:gd name="T90" fmla="*/ 0 w 171"/>
                <a:gd name="T91" fmla="*/ 171 h 304"/>
                <a:gd name="T92" fmla="*/ 6 w 171"/>
                <a:gd name="T93" fmla="*/ 146 h 304"/>
                <a:gd name="T94" fmla="*/ 27 w 171"/>
                <a:gd name="T95" fmla="*/ 129 h 304"/>
                <a:gd name="T96" fmla="*/ 28 w 171"/>
                <a:gd name="T97" fmla="*/ 104 h 304"/>
                <a:gd name="T98" fmla="*/ 33 w 171"/>
                <a:gd name="T99" fmla="*/ 66 h 304"/>
                <a:gd name="T100" fmla="*/ 37 w 171"/>
                <a:gd name="T101" fmla="*/ 57 h 304"/>
                <a:gd name="T102" fmla="*/ 29 w 171"/>
                <a:gd name="T103" fmla="*/ 51 h 304"/>
                <a:gd name="T104" fmla="*/ 29 w 171"/>
                <a:gd name="T105" fmla="*/ 45 h 304"/>
                <a:gd name="T106" fmla="*/ 23 w 171"/>
                <a:gd name="T107" fmla="*/ 40 h 304"/>
                <a:gd name="T108" fmla="*/ 18 w 171"/>
                <a:gd name="T109" fmla="*/ 10 h 304"/>
                <a:gd name="T110" fmla="*/ 34 w 171"/>
                <a:gd name="T111" fmla="*/ 0 h 304"/>
                <a:gd name="T112" fmla="*/ 101 w 171"/>
                <a:gd name="T113" fmla="*/ 36 h 304"/>
                <a:gd name="T114" fmla="*/ 168 w 171"/>
                <a:gd name="T115" fmla="*/ 72 h 304"/>
                <a:gd name="T116" fmla="*/ 168 w 171"/>
                <a:gd name="T117" fmla="*/ 7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1" h="304">
                  <a:moveTo>
                    <a:pt x="168" y="72"/>
                  </a:moveTo>
                  <a:lnTo>
                    <a:pt x="171" y="148"/>
                  </a:lnTo>
                  <a:lnTo>
                    <a:pt x="157" y="146"/>
                  </a:lnTo>
                  <a:lnTo>
                    <a:pt x="149" y="161"/>
                  </a:lnTo>
                  <a:lnTo>
                    <a:pt x="146" y="172"/>
                  </a:lnTo>
                  <a:lnTo>
                    <a:pt x="149" y="177"/>
                  </a:lnTo>
                  <a:lnTo>
                    <a:pt x="143" y="183"/>
                  </a:lnTo>
                  <a:lnTo>
                    <a:pt x="146" y="191"/>
                  </a:lnTo>
                  <a:lnTo>
                    <a:pt x="142" y="198"/>
                  </a:lnTo>
                  <a:lnTo>
                    <a:pt x="140" y="206"/>
                  </a:lnTo>
                  <a:lnTo>
                    <a:pt x="146" y="204"/>
                  </a:lnTo>
                  <a:lnTo>
                    <a:pt x="149" y="211"/>
                  </a:lnTo>
                  <a:lnTo>
                    <a:pt x="150" y="223"/>
                  </a:lnTo>
                  <a:lnTo>
                    <a:pt x="156" y="228"/>
                  </a:lnTo>
                  <a:lnTo>
                    <a:pt x="156" y="233"/>
                  </a:lnTo>
                  <a:lnTo>
                    <a:pt x="146" y="237"/>
                  </a:lnTo>
                  <a:lnTo>
                    <a:pt x="138" y="244"/>
                  </a:lnTo>
                  <a:lnTo>
                    <a:pt x="126" y="265"/>
                  </a:lnTo>
                  <a:lnTo>
                    <a:pt x="110" y="274"/>
                  </a:lnTo>
                  <a:lnTo>
                    <a:pt x="94" y="272"/>
                  </a:lnTo>
                  <a:lnTo>
                    <a:pt x="89" y="274"/>
                  </a:lnTo>
                  <a:lnTo>
                    <a:pt x="91" y="281"/>
                  </a:lnTo>
                  <a:lnTo>
                    <a:pt x="82" y="288"/>
                  </a:lnTo>
                  <a:lnTo>
                    <a:pt x="75" y="295"/>
                  </a:lnTo>
                  <a:lnTo>
                    <a:pt x="54" y="302"/>
                  </a:lnTo>
                  <a:lnTo>
                    <a:pt x="50" y="298"/>
                  </a:lnTo>
                  <a:lnTo>
                    <a:pt x="47" y="297"/>
                  </a:lnTo>
                  <a:lnTo>
                    <a:pt x="44" y="303"/>
                  </a:lnTo>
                  <a:lnTo>
                    <a:pt x="30" y="304"/>
                  </a:lnTo>
                  <a:lnTo>
                    <a:pt x="32" y="299"/>
                  </a:lnTo>
                  <a:lnTo>
                    <a:pt x="27" y="286"/>
                  </a:lnTo>
                  <a:lnTo>
                    <a:pt x="25" y="278"/>
                  </a:lnTo>
                  <a:lnTo>
                    <a:pt x="18" y="274"/>
                  </a:lnTo>
                  <a:lnTo>
                    <a:pt x="7" y="263"/>
                  </a:lnTo>
                  <a:lnTo>
                    <a:pt x="11" y="254"/>
                  </a:lnTo>
                  <a:lnTo>
                    <a:pt x="19" y="256"/>
                  </a:lnTo>
                  <a:lnTo>
                    <a:pt x="24" y="255"/>
                  </a:lnTo>
                  <a:lnTo>
                    <a:pt x="33" y="255"/>
                  </a:lnTo>
                  <a:lnTo>
                    <a:pt x="24" y="238"/>
                  </a:lnTo>
                  <a:lnTo>
                    <a:pt x="24" y="225"/>
                  </a:lnTo>
                  <a:lnTo>
                    <a:pt x="23" y="213"/>
                  </a:lnTo>
                  <a:lnTo>
                    <a:pt x="16" y="200"/>
                  </a:lnTo>
                  <a:lnTo>
                    <a:pt x="18" y="191"/>
                  </a:lnTo>
                  <a:lnTo>
                    <a:pt x="6" y="191"/>
                  </a:lnTo>
                  <a:lnTo>
                    <a:pt x="6" y="179"/>
                  </a:lnTo>
                  <a:lnTo>
                    <a:pt x="0" y="171"/>
                  </a:lnTo>
                  <a:lnTo>
                    <a:pt x="6" y="146"/>
                  </a:lnTo>
                  <a:lnTo>
                    <a:pt x="27" y="129"/>
                  </a:lnTo>
                  <a:lnTo>
                    <a:pt x="28" y="104"/>
                  </a:lnTo>
                  <a:lnTo>
                    <a:pt x="33" y="66"/>
                  </a:lnTo>
                  <a:lnTo>
                    <a:pt x="37" y="57"/>
                  </a:lnTo>
                  <a:lnTo>
                    <a:pt x="29" y="51"/>
                  </a:lnTo>
                  <a:lnTo>
                    <a:pt x="29" y="45"/>
                  </a:lnTo>
                  <a:lnTo>
                    <a:pt x="23" y="40"/>
                  </a:lnTo>
                  <a:lnTo>
                    <a:pt x="18" y="10"/>
                  </a:lnTo>
                  <a:lnTo>
                    <a:pt x="34" y="0"/>
                  </a:lnTo>
                  <a:lnTo>
                    <a:pt x="101" y="36"/>
                  </a:lnTo>
                  <a:lnTo>
                    <a:pt x="168" y="72"/>
                  </a:lnTo>
                  <a:lnTo>
                    <a:pt x="168" y="7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03" name="Freeform 207">
              <a:extLst>
                <a:ext uri="{FF2B5EF4-FFF2-40B4-BE49-F238E27FC236}">
                  <a16:creationId xmlns:a16="http://schemas.microsoft.com/office/drawing/2014/main" id="{28B380BE-D734-9100-EAFD-387CDEA3CE51}"/>
                </a:ext>
              </a:extLst>
            </p:cNvPr>
            <p:cNvSpPr>
              <a:spLocks/>
            </p:cNvSpPr>
            <p:nvPr/>
          </p:nvSpPr>
          <p:spPr bwMode="auto">
            <a:xfrm>
              <a:off x="5661762" y="4039026"/>
              <a:ext cx="60590" cy="178101"/>
            </a:xfrm>
            <a:custGeom>
              <a:avLst/>
              <a:gdLst>
                <a:gd name="T0" fmla="*/ 17 w 33"/>
                <a:gd name="T1" fmla="*/ 1 h 97"/>
                <a:gd name="T2" fmla="*/ 14 w 33"/>
                <a:gd name="T3" fmla="*/ 11 h 97"/>
                <a:gd name="T4" fmla="*/ 20 w 33"/>
                <a:gd name="T5" fmla="*/ 16 h 97"/>
                <a:gd name="T6" fmla="*/ 25 w 33"/>
                <a:gd name="T7" fmla="*/ 23 h 97"/>
                <a:gd name="T8" fmla="*/ 25 w 33"/>
                <a:gd name="T9" fmla="*/ 33 h 97"/>
                <a:gd name="T10" fmla="*/ 29 w 33"/>
                <a:gd name="T11" fmla="*/ 36 h 97"/>
                <a:gd name="T12" fmla="*/ 28 w 33"/>
                <a:gd name="T13" fmla="*/ 80 h 97"/>
                <a:gd name="T14" fmla="*/ 33 w 33"/>
                <a:gd name="T15" fmla="*/ 93 h 97"/>
                <a:gd name="T16" fmla="*/ 20 w 33"/>
                <a:gd name="T17" fmla="*/ 97 h 97"/>
                <a:gd name="T18" fmla="*/ 15 w 33"/>
                <a:gd name="T19" fmla="*/ 91 h 97"/>
                <a:gd name="T20" fmla="*/ 11 w 33"/>
                <a:gd name="T21" fmla="*/ 79 h 97"/>
                <a:gd name="T22" fmla="*/ 9 w 33"/>
                <a:gd name="T23" fmla="*/ 69 h 97"/>
                <a:gd name="T24" fmla="*/ 14 w 33"/>
                <a:gd name="T25" fmla="*/ 52 h 97"/>
                <a:gd name="T26" fmla="*/ 9 w 33"/>
                <a:gd name="T27" fmla="*/ 45 h 97"/>
                <a:gd name="T28" fmla="*/ 8 w 33"/>
                <a:gd name="T29" fmla="*/ 30 h 97"/>
                <a:gd name="T30" fmla="*/ 8 w 33"/>
                <a:gd name="T31" fmla="*/ 16 h 97"/>
                <a:gd name="T32" fmla="*/ 0 w 33"/>
                <a:gd name="T33" fmla="*/ 6 h 97"/>
                <a:gd name="T34" fmla="*/ 2 w 33"/>
                <a:gd name="T35" fmla="*/ 0 h 97"/>
                <a:gd name="T36" fmla="*/ 17 w 33"/>
                <a:gd name="T37" fmla="*/ 1 h 97"/>
                <a:gd name="T38" fmla="*/ 17 w 33"/>
                <a:gd name="T39"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97">
                  <a:moveTo>
                    <a:pt x="17" y="1"/>
                  </a:moveTo>
                  <a:lnTo>
                    <a:pt x="14" y="11"/>
                  </a:lnTo>
                  <a:lnTo>
                    <a:pt x="20" y="16"/>
                  </a:lnTo>
                  <a:lnTo>
                    <a:pt x="25" y="23"/>
                  </a:lnTo>
                  <a:lnTo>
                    <a:pt x="25" y="33"/>
                  </a:lnTo>
                  <a:lnTo>
                    <a:pt x="29" y="36"/>
                  </a:lnTo>
                  <a:lnTo>
                    <a:pt x="28" y="80"/>
                  </a:lnTo>
                  <a:lnTo>
                    <a:pt x="33" y="93"/>
                  </a:lnTo>
                  <a:lnTo>
                    <a:pt x="20" y="97"/>
                  </a:lnTo>
                  <a:lnTo>
                    <a:pt x="15" y="91"/>
                  </a:lnTo>
                  <a:lnTo>
                    <a:pt x="11" y="79"/>
                  </a:lnTo>
                  <a:lnTo>
                    <a:pt x="9" y="69"/>
                  </a:lnTo>
                  <a:lnTo>
                    <a:pt x="14" y="52"/>
                  </a:lnTo>
                  <a:lnTo>
                    <a:pt x="9" y="45"/>
                  </a:lnTo>
                  <a:lnTo>
                    <a:pt x="8" y="30"/>
                  </a:lnTo>
                  <a:lnTo>
                    <a:pt x="8" y="16"/>
                  </a:lnTo>
                  <a:lnTo>
                    <a:pt x="0" y="6"/>
                  </a:lnTo>
                  <a:lnTo>
                    <a:pt x="2" y="0"/>
                  </a:lnTo>
                  <a:lnTo>
                    <a:pt x="17" y="1"/>
                  </a:lnTo>
                  <a:lnTo>
                    <a:pt x="17"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04" name="Freeform 208">
              <a:extLst>
                <a:ext uri="{FF2B5EF4-FFF2-40B4-BE49-F238E27FC236}">
                  <a16:creationId xmlns:a16="http://schemas.microsoft.com/office/drawing/2014/main" id="{E88BBBD5-14F7-13C0-363B-E26A81A78523}"/>
                </a:ext>
              </a:extLst>
            </p:cNvPr>
            <p:cNvSpPr>
              <a:spLocks/>
            </p:cNvSpPr>
            <p:nvPr/>
          </p:nvSpPr>
          <p:spPr bwMode="auto">
            <a:xfrm>
              <a:off x="8619718" y="3712201"/>
              <a:ext cx="266234" cy="514108"/>
            </a:xfrm>
            <a:custGeom>
              <a:avLst/>
              <a:gdLst>
                <a:gd name="T0" fmla="*/ 125 w 145"/>
                <a:gd name="T1" fmla="*/ 114 h 280"/>
                <a:gd name="T2" fmla="*/ 95 w 145"/>
                <a:gd name="T3" fmla="*/ 133 h 280"/>
                <a:gd name="T4" fmla="*/ 85 w 145"/>
                <a:gd name="T5" fmla="*/ 147 h 280"/>
                <a:gd name="T6" fmla="*/ 72 w 145"/>
                <a:gd name="T7" fmla="*/ 133 h 280"/>
                <a:gd name="T8" fmla="*/ 58 w 145"/>
                <a:gd name="T9" fmla="*/ 154 h 280"/>
                <a:gd name="T10" fmla="*/ 48 w 145"/>
                <a:gd name="T11" fmla="*/ 199 h 280"/>
                <a:gd name="T12" fmla="*/ 61 w 145"/>
                <a:gd name="T13" fmla="*/ 213 h 280"/>
                <a:gd name="T14" fmla="*/ 73 w 145"/>
                <a:gd name="T15" fmla="*/ 246 h 280"/>
                <a:gd name="T16" fmla="*/ 93 w 145"/>
                <a:gd name="T17" fmla="*/ 260 h 280"/>
                <a:gd name="T18" fmla="*/ 97 w 145"/>
                <a:gd name="T19" fmla="*/ 277 h 280"/>
                <a:gd name="T20" fmla="*/ 84 w 145"/>
                <a:gd name="T21" fmla="*/ 270 h 280"/>
                <a:gd name="T22" fmla="*/ 67 w 145"/>
                <a:gd name="T23" fmla="*/ 265 h 280"/>
                <a:gd name="T24" fmla="*/ 57 w 145"/>
                <a:gd name="T25" fmla="*/ 249 h 280"/>
                <a:gd name="T26" fmla="*/ 39 w 145"/>
                <a:gd name="T27" fmla="*/ 229 h 280"/>
                <a:gd name="T28" fmla="*/ 33 w 145"/>
                <a:gd name="T29" fmla="*/ 229 h 280"/>
                <a:gd name="T30" fmla="*/ 37 w 145"/>
                <a:gd name="T31" fmla="*/ 199 h 280"/>
                <a:gd name="T32" fmla="*/ 52 w 145"/>
                <a:gd name="T33" fmla="*/ 162 h 280"/>
                <a:gd name="T34" fmla="*/ 43 w 145"/>
                <a:gd name="T35" fmla="*/ 135 h 280"/>
                <a:gd name="T36" fmla="*/ 28 w 145"/>
                <a:gd name="T37" fmla="*/ 110 h 280"/>
                <a:gd name="T38" fmla="*/ 28 w 145"/>
                <a:gd name="T39" fmla="*/ 97 h 280"/>
                <a:gd name="T40" fmla="*/ 23 w 145"/>
                <a:gd name="T41" fmla="*/ 68 h 280"/>
                <a:gd name="T42" fmla="*/ 0 w 145"/>
                <a:gd name="T43" fmla="*/ 37 h 280"/>
                <a:gd name="T44" fmla="*/ 11 w 145"/>
                <a:gd name="T45" fmla="*/ 13 h 280"/>
                <a:gd name="T46" fmla="*/ 31 w 145"/>
                <a:gd name="T47" fmla="*/ 4 h 280"/>
                <a:gd name="T48" fmla="*/ 48 w 145"/>
                <a:gd name="T49" fmla="*/ 6 h 280"/>
                <a:gd name="T50" fmla="*/ 62 w 145"/>
                <a:gd name="T51" fmla="*/ 18 h 280"/>
                <a:gd name="T52" fmla="*/ 64 w 145"/>
                <a:gd name="T53" fmla="*/ 55 h 280"/>
                <a:gd name="T54" fmla="*/ 85 w 145"/>
                <a:gd name="T55" fmla="*/ 47 h 280"/>
                <a:gd name="T56" fmla="*/ 97 w 145"/>
                <a:gd name="T57" fmla="*/ 40 h 280"/>
                <a:gd name="T58" fmla="*/ 125 w 145"/>
                <a:gd name="T59" fmla="*/ 57 h 280"/>
                <a:gd name="T60" fmla="*/ 144 w 145"/>
                <a:gd name="T61" fmla="*/ 92 h 280"/>
                <a:gd name="T62" fmla="*/ 141 w 145"/>
                <a:gd name="T63" fmla="*/ 11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280">
                  <a:moveTo>
                    <a:pt x="141" y="117"/>
                  </a:moveTo>
                  <a:lnTo>
                    <a:pt x="125" y="114"/>
                  </a:lnTo>
                  <a:lnTo>
                    <a:pt x="104" y="117"/>
                  </a:lnTo>
                  <a:lnTo>
                    <a:pt x="95" y="133"/>
                  </a:lnTo>
                  <a:lnTo>
                    <a:pt x="101" y="156"/>
                  </a:lnTo>
                  <a:lnTo>
                    <a:pt x="85" y="147"/>
                  </a:lnTo>
                  <a:lnTo>
                    <a:pt x="71" y="148"/>
                  </a:lnTo>
                  <a:lnTo>
                    <a:pt x="72" y="133"/>
                  </a:lnTo>
                  <a:lnTo>
                    <a:pt x="58" y="133"/>
                  </a:lnTo>
                  <a:lnTo>
                    <a:pt x="58" y="154"/>
                  </a:lnTo>
                  <a:lnTo>
                    <a:pt x="52" y="182"/>
                  </a:lnTo>
                  <a:lnTo>
                    <a:pt x="48" y="199"/>
                  </a:lnTo>
                  <a:lnTo>
                    <a:pt x="50" y="212"/>
                  </a:lnTo>
                  <a:lnTo>
                    <a:pt x="61" y="213"/>
                  </a:lnTo>
                  <a:lnTo>
                    <a:pt x="68" y="230"/>
                  </a:lnTo>
                  <a:lnTo>
                    <a:pt x="73" y="246"/>
                  </a:lnTo>
                  <a:lnTo>
                    <a:pt x="82" y="257"/>
                  </a:lnTo>
                  <a:lnTo>
                    <a:pt x="93" y="260"/>
                  </a:lnTo>
                  <a:lnTo>
                    <a:pt x="102" y="270"/>
                  </a:lnTo>
                  <a:lnTo>
                    <a:pt x="97" y="277"/>
                  </a:lnTo>
                  <a:lnTo>
                    <a:pt x="86" y="280"/>
                  </a:lnTo>
                  <a:lnTo>
                    <a:pt x="84" y="270"/>
                  </a:lnTo>
                  <a:lnTo>
                    <a:pt x="70" y="262"/>
                  </a:lnTo>
                  <a:lnTo>
                    <a:pt x="67" y="265"/>
                  </a:lnTo>
                  <a:lnTo>
                    <a:pt x="60" y="258"/>
                  </a:lnTo>
                  <a:lnTo>
                    <a:pt x="57" y="249"/>
                  </a:lnTo>
                  <a:lnTo>
                    <a:pt x="48" y="237"/>
                  </a:lnTo>
                  <a:lnTo>
                    <a:pt x="39" y="229"/>
                  </a:lnTo>
                  <a:lnTo>
                    <a:pt x="37" y="240"/>
                  </a:lnTo>
                  <a:lnTo>
                    <a:pt x="33" y="229"/>
                  </a:lnTo>
                  <a:lnTo>
                    <a:pt x="34" y="217"/>
                  </a:lnTo>
                  <a:lnTo>
                    <a:pt x="37" y="199"/>
                  </a:lnTo>
                  <a:lnTo>
                    <a:pt x="44" y="180"/>
                  </a:lnTo>
                  <a:lnTo>
                    <a:pt x="52" y="162"/>
                  </a:lnTo>
                  <a:lnTo>
                    <a:pt x="44" y="144"/>
                  </a:lnTo>
                  <a:lnTo>
                    <a:pt x="43" y="135"/>
                  </a:lnTo>
                  <a:lnTo>
                    <a:pt x="40" y="125"/>
                  </a:lnTo>
                  <a:lnTo>
                    <a:pt x="28" y="110"/>
                  </a:lnTo>
                  <a:lnTo>
                    <a:pt x="22" y="100"/>
                  </a:lnTo>
                  <a:lnTo>
                    <a:pt x="28" y="97"/>
                  </a:lnTo>
                  <a:lnTo>
                    <a:pt x="31" y="80"/>
                  </a:lnTo>
                  <a:lnTo>
                    <a:pt x="23" y="68"/>
                  </a:lnTo>
                  <a:lnTo>
                    <a:pt x="11" y="54"/>
                  </a:lnTo>
                  <a:lnTo>
                    <a:pt x="0" y="37"/>
                  </a:lnTo>
                  <a:lnTo>
                    <a:pt x="7" y="34"/>
                  </a:lnTo>
                  <a:lnTo>
                    <a:pt x="11" y="13"/>
                  </a:lnTo>
                  <a:lnTo>
                    <a:pt x="23" y="12"/>
                  </a:lnTo>
                  <a:lnTo>
                    <a:pt x="31" y="4"/>
                  </a:lnTo>
                  <a:lnTo>
                    <a:pt x="40" y="0"/>
                  </a:lnTo>
                  <a:lnTo>
                    <a:pt x="48" y="6"/>
                  </a:lnTo>
                  <a:lnTo>
                    <a:pt x="51" y="17"/>
                  </a:lnTo>
                  <a:lnTo>
                    <a:pt x="62" y="18"/>
                  </a:lnTo>
                  <a:lnTo>
                    <a:pt x="61" y="37"/>
                  </a:lnTo>
                  <a:lnTo>
                    <a:pt x="64" y="55"/>
                  </a:lnTo>
                  <a:lnTo>
                    <a:pt x="79" y="43"/>
                  </a:lnTo>
                  <a:lnTo>
                    <a:pt x="85" y="47"/>
                  </a:lnTo>
                  <a:lnTo>
                    <a:pt x="95" y="46"/>
                  </a:lnTo>
                  <a:lnTo>
                    <a:pt x="97" y="40"/>
                  </a:lnTo>
                  <a:lnTo>
                    <a:pt x="110" y="41"/>
                  </a:lnTo>
                  <a:lnTo>
                    <a:pt x="125" y="57"/>
                  </a:lnTo>
                  <a:lnTo>
                    <a:pt x="128" y="75"/>
                  </a:lnTo>
                  <a:lnTo>
                    <a:pt x="144" y="92"/>
                  </a:lnTo>
                  <a:lnTo>
                    <a:pt x="145" y="108"/>
                  </a:lnTo>
                  <a:lnTo>
                    <a:pt x="141" y="117"/>
                  </a:lnTo>
                  <a:lnTo>
                    <a:pt x="141" y="11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05" name="Freeform 209">
              <a:extLst>
                <a:ext uri="{FF2B5EF4-FFF2-40B4-BE49-F238E27FC236}">
                  <a16:creationId xmlns:a16="http://schemas.microsoft.com/office/drawing/2014/main" id="{5C7855F6-C057-5B81-2EF4-B9E93ADC6739}"/>
                </a:ext>
              </a:extLst>
            </p:cNvPr>
            <p:cNvSpPr>
              <a:spLocks/>
            </p:cNvSpPr>
            <p:nvPr/>
          </p:nvSpPr>
          <p:spPr bwMode="auto">
            <a:xfrm>
              <a:off x="7587829" y="2994287"/>
              <a:ext cx="233184" cy="146888"/>
            </a:xfrm>
            <a:custGeom>
              <a:avLst/>
              <a:gdLst>
                <a:gd name="T0" fmla="*/ 50 w 127"/>
                <a:gd name="T1" fmla="*/ 14 h 80"/>
                <a:gd name="T2" fmla="*/ 46 w 127"/>
                <a:gd name="T3" fmla="*/ 20 h 80"/>
                <a:gd name="T4" fmla="*/ 28 w 127"/>
                <a:gd name="T5" fmla="*/ 17 h 80"/>
                <a:gd name="T6" fmla="*/ 30 w 127"/>
                <a:gd name="T7" fmla="*/ 27 h 80"/>
                <a:gd name="T8" fmla="*/ 46 w 127"/>
                <a:gd name="T9" fmla="*/ 26 h 80"/>
                <a:gd name="T10" fmla="*/ 67 w 127"/>
                <a:gd name="T11" fmla="*/ 32 h 80"/>
                <a:gd name="T12" fmla="*/ 96 w 127"/>
                <a:gd name="T13" fmla="*/ 29 h 80"/>
                <a:gd name="T14" fmla="*/ 105 w 127"/>
                <a:gd name="T15" fmla="*/ 47 h 80"/>
                <a:gd name="T16" fmla="*/ 109 w 127"/>
                <a:gd name="T17" fmla="*/ 45 h 80"/>
                <a:gd name="T18" fmla="*/ 120 w 127"/>
                <a:gd name="T19" fmla="*/ 49 h 80"/>
                <a:gd name="T20" fmla="*/ 122 w 127"/>
                <a:gd name="T21" fmla="*/ 57 h 80"/>
                <a:gd name="T22" fmla="*/ 127 w 127"/>
                <a:gd name="T23" fmla="*/ 67 h 80"/>
                <a:gd name="T24" fmla="*/ 111 w 127"/>
                <a:gd name="T25" fmla="*/ 67 h 80"/>
                <a:gd name="T26" fmla="*/ 100 w 127"/>
                <a:gd name="T27" fmla="*/ 66 h 80"/>
                <a:gd name="T28" fmla="*/ 92 w 127"/>
                <a:gd name="T29" fmla="*/ 74 h 80"/>
                <a:gd name="T30" fmla="*/ 85 w 127"/>
                <a:gd name="T31" fmla="*/ 76 h 80"/>
                <a:gd name="T32" fmla="*/ 81 w 127"/>
                <a:gd name="T33" fmla="*/ 80 h 80"/>
                <a:gd name="T34" fmla="*/ 74 w 127"/>
                <a:gd name="T35" fmla="*/ 74 h 80"/>
                <a:gd name="T36" fmla="*/ 71 w 127"/>
                <a:gd name="T37" fmla="*/ 58 h 80"/>
                <a:gd name="T38" fmla="*/ 65 w 127"/>
                <a:gd name="T39" fmla="*/ 57 h 80"/>
                <a:gd name="T40" fmla="*/ 66 w 127"/>
                <a:gd name="T41" fmla="*/ 51 h 80"/>
                <a:gd name="T42" fmla="*/ 56 w 127"/>
                <a:gd name="T43" fmla="*/ 47 h 80"/>
                <a:gd name="T44" fmla="*/ 51 w 127"/>
                <a:gd name="T45" fmla="*/ 54 h 80"/>
                <a:gd name="T46" fmla="*/ 51 w 127"/>
                <a:gd name="T47" fmla="*/ 61 h 80"/>
                <a:gd name="T48" fmla="*/ 50 w 127"/>
                <a:gd name="T49" fmla="*/ 64 h 80"/>
                <a:gd name="T50" fmla="*/ 40 w 127"/>
                <a:gd name="T51" fmla="*/ 64 h 80"/>
                <a:gd name="T52" fmla="*/ 38 w 127"/>
                <a:gd name="T53" fmla="*/ 72 h 80"/>
                <a:gd name="T54" fmla="*/ 31 w 127"/>
                <a:gd name="T55" fmla="*/ 68 h 80"/>
                <a:gd name="T56" fmla="*/ 22 w 127"/>
                <a:gd name="T57" fmla="*/ 74 h 80"/>
                <a:gd name="T58" fmla="*/ 16 w 127"/>
                <a:gd name="T59" fmla="*/ 73 h 80"/>
                <a:gd name="T60" fmla="*/ 20 w 127"/>
                <a:gd name="T61" fmla="*/ 54 h 80"/>
                <a:gd name="T62" fmla="*/ 13 w 127"/>
                <a:gd name="T63" fmla="*/ 39 h 80"/>
                <a:gd name="T64" fmla="*/ 0 w 127"/>
                <a:gd name="T65" fmla="*/ 34 h 80"/>
                <a:gd name="T66" fmla="*/ 3 w 127"/>
                <a:gd name="T67" fmla="*/ 26 h 80"/>
                <a:gd name="T68" fmla="*/ 15 w 127"/>
                <a:gd name="T69" fmla="*/ 27 h 80"/>
                <a:gd name="T70" fmla="*/ 20 w 127"/>
                <a:gd name="T71" fmla="*/ 17 h 80"/>
                <a:gd name="T72" fmla="*/ 21 w 127"/>
                <a:gd name="T73" fmla="*/ 5 h 80"/>
                <a:gd name="T74" fmla="*/ 40 w 127"/>
                <a:gd name="T75" fmla="*/ 0 h 80"/>
                <a:gd name="T76" fmla="*/ 40 w 127"/>
                <a:gd name="T77" fmla="*/ 9 h 80"/>
                <a:gd name="T78" fmla="*/ 44 w 127"/>
                <a:gd name="T79" fmla="*/ 14 h 80"/>
                <a:gd name="T80" fmla="*/ 50 w 127"/>
                <a:gd name="T81" fmla="*/ 14 h 80"/>
                <a:gd name="T82" fmla="*/ 50 w 127"/>
                <a:gd name="T83" fmla="*/ 1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7" h="80">
                  <a:moveTo>
                    <a:pt x="50" y="14"/>
                  </a:moveTo>
                  <a:lnTo>
                    <a:pt x="46" y="20"/>
                  </a:lnTo>
                  <a:lnTo>
                    <a:pt x="28" y="17"/>
                  </a:lnTo>
                  <a:lnTo>
                    <a:pt x="30" y="27"/>
                  </a:lnTo>
                  <a:lnTo>
                    <a:pt x="46" y="26"/>
                  </a:lnTo>
                  <a:lnTo>
                    <a:pt x="67" y="32"/>
                  </a:lnTo>
                  <a:lnTo>
                    <a:pt x="96" y="29"/>
                  </a:lnTo>
                  <a:lnTo>
                    <a:pt x="105" y="47"/>
                  </a:lnTo>
                  <a:lnTo>
                    <a:pt x="109" y="45"/>
                  </a:lnTo>
                  <a:lnTo>
                    <a:pt x="120" y="49"/>
                  </a:lnTo>
                  <a:lnTo>
                    <a:pt x="122" y="57"/>
                  </a:lnTo>
                  <a:lnTo>
                    <a:pt x="127" y="67"/>
                  </a:lnTo>
                  <a:lnTo>
                    <a:pt x="111" y="67"/>
                  </a:lnTo>
                  <a:lnTo>
                    <a:pt x="100" y="66"/>
                  </a:lnTo>
                  <a:lnTo>
                    <a:pt x="92" y="74"/>
                  </a:lnTo>
                  <a:lnTo>
                    <a:pt x="85" y="76"/>
                  </a:lnTo>
                  <a:lnTo>
                    <a:pt x="81" y="80"/>
                  </a:lnTo>
                  <a:lnTo>
                    <a:pt x="74" y="74"/>
                  </a:lnTo>
                  <a:lnTo>
                    <a:pt x="71" y="58"/>
                  </a:lnTo>
                  <a:lnTo>
                    <a:pt x="65" y="57"/>
                  </a:lnTo>
                  <a:lnTo>
                    <a:pt x="66" y="51"/>
                  </a:lnTo>
                  <a:lnTo>
                    <a:pt x="56" y="47"/>
                  </a:lnTo>
                  <a:lnTo>
                    <a:pt x="51" y="54"/>
                  </a:lnTo>
                  <a:lnTo>
                    <a:pt x="51" y="61"/>
                  </a:lnTo>
                  <a:lnTo>
                    <a:pt x="50" y="64"/>
                  </a:lnTo>
                  <a:lnTo>
                    <a:pt x="40" y="64"/>
                  </a:lnTo>
                  <a:lnTo>
                    <a:pt x="38" y="72"/>
                  </a:lnTo>
                  <a:lnTo>
                    <a:pt x="31" y="68"/>
                  </a:lnTo>
                  <a:lnTo>
                    <a:pt x="22" y="74"/>
                  </a:lnTo>
                  <a:lnTo>
                    <a:pt x="16" y="73"/>
                  </a:lnTo>
                  <a:lnTo>
                    <a:pt x="20" y="54"/>
                  </a:lnTo>
                  <a:lnTo>
                    <a:pt x="13" y="39"/>
                  </a:lnTo>
                  <a:lnTo>
                    <a:pt x="0" y="34"/>
                  </a:lnTo>
                  <a:lnTo>
                    <a:pt x="3" y="26"/>
                  </a:lnTo>
                  <a:lnTo>
                    <a:pt x="15" y="27"/>
                  </a:lnTo>
                  <a:lnTo>
                    <a:pt x="20" y="17"/>
                  </a:lnTo>
                  <a:lnTo>
                    <a:pt x="21" y="5"/>
                  </a:lnTo>
                  <a:lnTo>
                    <a:pt x="40" y="0"/>
                  </a:lnTo>
                  <a:lnTo>
                    <a:pt x="40" y="9"/>
                  </a:lnTo>
                  <a:lnTo>
                    <a:pt x="44" y="14"/>
                  </a:lnTo>
                  <a:lnTo>
                    <a:pt x="50" y="14"/>
                  </a:lnTo>
                  <a:lnTo>
                    <a:pt x="50" y="1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06" name="Freeform 210">
              <a:extLst>
                <a:ext uri="{FF2B5EF4-FFF2-40B4-BE49-F238E27FC236}">
                  <a16:creationId xmlns:a16="http://schemas.microsoft.com/office/drawing/2014/main" id="{33F60DD2-6DBA-48BE-5DF0-C4C68018301D}"/>
                </a:ext>
              </a:extLst>
            </p:cNvPr>
            <p:cNvSpPr>
              <a:spLocks/>
            </p:cNvSpPr>
            <p:nvPr/>
          </p:nvSpPr>
          <p:spPr bwMode="auto">
            <a:xfrm>
              <a:off x="7141659" y="2931859"/>
              <a:ext cx="435155" cy="260726"/>
            </a:xfrm>
            <a:custGeom>
              <a:avLst/>
              <a:gdLst>
                <a:gd name="T0" fmla="*/ 237 w 237"/>
                <a:gd name="T1" fmla="*/ 102 h 142"/>
                <a:gd name="T2" fmla="*/ 233 w 237"/>
                <a:gd name="T3" fmla="*/ 102 h 142"/>
                <a:gd name="T4" fmla="*/ 224 w 237"/>
                <a:gd name="T5" fmla="*/ 97 h 142"/>
                <a:gd name="T6" fmla="*/ 223 w 237"/>
                <a:gd name="T7" fmla="*/ 103 h 142"/>
                <a:gd name="T8" fmla="*/ 211 w 237"/>
                <a:gd name="T9" fmla="*/ 107 h 142"/>
                <a:gd name="T10" fmla="*/ 212 w 237"/>
                <a:gd name="T11" fmla="*/ 122 h 142"/>
                <a:gd name="T12" fmla="*/ 204 w 237"/>
                <a:gd name="T13" fmla="*/ 128 h 142"/>
                <a:gd name="T14" fmla="*/ 192 w 237"/>
                <a:gd name="T15" fmla="*/ 131 h 142"/>
                <a:gd name="T16" fmla="*/ 191 w 237"/>
                <a:gd name="T17" fmla="*/ 140 h 142"/>
                <a:gd name="T18" fmla="*/ 179 w 237"/>
                <a:gd name="T19" fmla="*/ 142 h 142"/>
                <a:gd name="T20" fmla="*/ 162 w 237"/>
                <a:gd name="T21" fmla="*/ 135 h 142"/>
                <a:gd name="T22" fmla="*/ 157 w 237"/>
                <a:gd name="T23" fmla="*/ 119 h 142"/>
                <a:gd name="T24" fmla="*/ 145 w 237"/>
                <a:gd name="T25" fmla="*/ 118 h 142"/>
                <a:gd name="T26" fmla="*/ 123 w 237"/>
                <a:gd name="T27" fmla="*/ 102 h 142"/>
                <a:gd name="T28" fmla="*/ 111 w 237"/>
                <a:gd name="T29" fmla="*/ 100 h 142"/>
                <a:gd name="T30" fmla="*/ 91 w 237"/>
                <a:gd name="T31" fmla="*/ 90 h 142"/>
                <a:gd name="T32" fmla="*/ 80 w 237"/>
                <a:gd name="T33" fmla="*/ 88 h 142"/>
                <a:gd name="T34" fmla="*/ 74 w 237"/>
                <a:gd name="T35" fmla="*/ 91 h 142"/>
                <a:gd name="T36" fmla="*/ 63 w 237"/>
                <a:gd name="T37" fmla="*/ 91 h 142"/>
                <a:gd name="T38" fmla="*/ 54 w 237"/>
                <a:gd name="T39" fmla="*/ 102 h 142"/>
                <a:gd name="T40" fmla="*/ 41 w 237"/>
                <a:gd name="T41" fmla="*/ 105 h 142"/>
                <a:gd name="T42" fmla="*/ 35 w 237"/>
                <a:gd name="T43" fmla="*/ 92 h 142"/>
                <a:gd name="T44" fmla="*/ 34 w 237"/>
                <a:gd name="T45" fmla="*/ 72 h 142"/>
                <a:gd name="T46" fmla="*/ 20 w 237"/>
                <a:gd name="T47" fmla="*/ 65 h 142"/>
                <a:gd name="T48" fmla="*/ 21 w 237"/>
                <a:gd name="T49" fmla="*/ 53 h 142"/>
                <a:gd name="T50" fmla="*/ 11 w 237"/>
                <a:gd name="T51" fmla="*/ 52 h 142"/>
                <a:gd name="T52" fmla="*/ 10 w 237"/>
                <a:gd name="T53" fmla="*/ 36 h 142"/>
                <a:gd name="T54" fmla="*/ 26 w 237"/>
                <a:gd name="T55" fmla="*/ 40 h 142"/>
                <a:gd name="T56" fmla="*/ 38 w 237"/>
                <a:gd name="T57" fmla="*/ 34 h 142"/>
                <a:gd name="T58" fmla="*/ 24 w 237"/>
                <a:gd name="T59" fmla="*/ 23 h 142"/>
                <a:gd name="T60" fmla="*/ 18 w 237"/>
                <a:gd name="T61" fmla="*/ 12 h 142"/>
                <a:gd name="T62" fmla="*/ 6 w 237"/>
                <a:gd name="T63" fmla="*/ 17 h 142"/>
                <a:gd name="T64" fmla="*/ 8 w 237"/>
                <a:gd name="T65" fmla="*/ 31 h 142"/>
                <a:gd name="T66" fmla="*/ 0 w 237"/>
                <a:gd name="T67" fmla="*/ 19 h 142"/>
                <a:gd name="T68" fmla="*/ 6 w 237"/>
                <a:gd name="T69" fmla="*/ 12 h 142"/>
                <a:gd name="T70" fmla="*/ 22 w 237"/>
                <a:gd name="T71" fmla="*/ 8 h 142"/>
                <a:gd name="T72" fmla="*/ 34 w 237"/>
                <a:gd name="T73" fmla="*/ 14 h 142"/>
                <a:gd name="T74" fmla="*/ 48 w 237"/>
                <a:gd name="T75" fmla="*/ 28 h 142"/>
                <a:gd name="T76" fmla="*/ 55 w 237"/>
                <a:gd name="T77" fmla="*/ 28 h 142"/>
                <a:gd name="T78" fmla="*/ 73 w 237"/>
                <a:gd name="T79" fmla="*/ 28 h 142"/>
                <a:gd name="T80" fmla="*/ 68 w 237"/>
                <a:gd name="T81" fmla="*/ 18 h 142"/>
                <a:gd name="T82" fmla="*/ 79 w 237"/>
                <a:gd name="T83" fmla="*/ 11 h 142"/>
                <a:gd name="T84" fmla="*/ 89 w 237"/>
                <a:gd name="T85" fmla="*/ 0 h 142"/>
                <a:gd name="T86" fmla="*/ 112 w 237"/>
                <a:gd name="T87" fmla="*/ 11 h 142"/>
                <a:gd name="T88" fmla="*/ 118 w 237"/>
                <a:gd name="T89" fmla="*/ 25 h 142"/>
                <a:gd name="T90" fmla="*/ 125 w 237"/>
                <a:gd name="T91" fmla="*/ 29 h 142"/>
                <a:gd name="T92" fmla="*/ 141 w 237"/>
                <a:gd name="T93" fmla="*/ 28 h 142"/>
                <a:gd name="T94" fmla="*/ 148 w 237"/>
                <a:gd name="T95" fmla="*/ 32 h 142"/>
                <a:gd name="T96" fmla="*/ 160 w 237"/>
                <a:gd name="T97" fmla="*/ 51 h 142"/>
                <a:gd name="T98" fmla="*/ 181 w 237"/>
                <a:gd name="T99" fmla="*/ 65 h 142"/>
                <a:gd name="T100" fmla="*/ 194 w 237"/>
                <a:gd name="T101" fmla="*/ 74 h 142"/>
                <a:gd name="T102" fmla="*/ 212 w 237"/>
                <a:gd name="T103" fmla="*/ 82 h 142"/>
                <a:gd name="T104" fmla="*/ 235 w 237"/>
                <a:gd name="T105" fmla="*/ 91 h 142"/>
                <a:gd name="T106" fmla="*/ 237 w 237"/>
                <a:gd name="T107" fmla="*/ 102 h 142"/>
                <a:gd name="T108" fmla="*/ 237 w 237"/>
                <a:gd name="T109" fmla="*/ 10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7" h="142">
                  <a:moveTo>
                    <a:pt x="237" y="102"/>
                  </a:moveTo>
                  <a:lnTo>
                    <a:pt x="233" y="102"/>
                  </a:lnTo>
                  <a:lnTo>
                    <a:pt x="224" y="97"/>
                  </a:lnTo>
                  <a:lnTo>
                    <a:pt x="223" y="103"/>
                  </a:lnTo>
                  <a:lnTo>
                    <a:pt x="211" y="107"/>
                  </a:lnTo>
                  <a:lnTo>
                    <a:pt x="212" y="122"/>
                  </a:lnTo>
                  <a:lnTo>
                    <a:pt x="204" y="128"/>
                  </a:lnTo>
                  <a:lnTo>
                    <a:pt x="192" y="131"/>
                  </a:lnTo>
                  <a:lnTo>
                    <a:pt x="191" y="140"/>
                  </a:lnTo>
                  <a:lnTo>
                    <a:pt x="179" y="142"/>
                  </a:lnTo>
                  <a:lnTo>
                    <a:pt x="162" y="135"/>
                  </a:lnTo>
                  <a:lnTo>
                    <a:pt x="157" y="119"/>
                  </a:lnTo>
                  <a:lnTo>
                    <a:pt x="145" y="118"/>
                  </a:lnTo>
                  <a:lnTo>
                    <a:pt x="123" y="102"/>
                  </a:lnTo>
                  <a:lnTo>
                    <a:pt x="111" y="100"/>
                  </a:lnTo>
                  <a:lnTo>
                    <a:pt x="91" y="90"/>
                  </a:lnTo>
                  <a:lnTo>
                    <a:pt x="80" y="88"/>
                  </a:lnTo>
                  <a:lnTo>
                    <a:pt x="74" y="91"/>
                  </a:lnTo>
                  <a:lnTo>
                    <a:pt x="63" y="91"/>
                  </a:lnTo>
                  <a:lnTo>
                    <a:pt x="54" y="102"/>
                  </a:lnTo>
                  <a:lnTo>
                    <a:pt x="41" y="105"/>
                  </a:lnTo>
                  <a:lnTo>
                    <a:pt x="35" y="92"/>
                  </a:lnTo>
                  <a:lnTo>
                    <a:pt x="34" y="72"/>
                  </a:lnTo>
                  <a:lnTo>
                    <a:pt x="20" y="65"/>
                  </a:lnTo>
                  <a:lnTo>
                    <a:pt x="21" y="53"/>
                  </a:lnTo>
                  <a:lnTo>
                    <a:pt x="11" y="52"/>
                  </a:lnTo>
                  <a:lnTo>
                    <a:pt x="10" y="36"/>
                  </a:lnTo>
                  <a:lnTo>
                    <a:pt x="26" y="40"/>
                  </a:lnTo>
                  <a:lnTo>
                    <a:pt x="38" y="34"/>
                  </a:lnTo>
                  <a:lnTo>
                    <a:pt x="24" y="23"/>
                  </a:lnTo>
                  <a:lnTo>
                    <a:pt x="18" y="12"/>
                  </a:lnTo>
                  <a:lnTo>
                    <a:pt x="6" y="17"/>
                  </a:lnTo>
                  <a:lnTo>
                    <a:pt x="8" y="31"/>
                  </a:lnTo>
                  <a:lnTo>
                    <a:pt x="0" y="19"/>
                  </a:lnTo>
                  <a:lnTo>
                    <a:pt x="6" y="12"/>
                  </a:lnTo>
                  <a:lnTo>
                    <a:pt x="22" y="8"/>
                  </a:lnTo>
                  <a:lnTo>
                    <a:pt x="34" y="14"/>
                  </a:lnTo>
                  <a:lnTo>
                    <a:pt x="48" y="28"/>
                  </a:lnTo>
                  <a:lnTo>
                    <a:pt x="55" y="28"/>
                  </a:lnTo>
                  <a:lnTo>
                    <a:pt x="73" y="28"/>
                  </a:lnTo>
                  <a:lnTo>
                    <a:pt x="68" y="18"/>
                  </a:lnTo>
                  <a:lnTo>
                    <a:pt x="79" y="11"/>
                  </a:lnTo>
                  <a:lnTo>
                    <a:pt x="89" y="0"/>
                  </a:lnTo>
                  <a:lnTo>
                    <a:pt x="112" y="11"/>
                  </a:lnTo>
                  <a:lnTo>
                    <a:pt x="118" y="25"/>
                  </a:lnTo>
                  <a:lnTo>
                    <a:pt x="125" y="29"/>
                  </a:lnTo>
                  <a:lnTo>
                    <a:pt x="141" y="28"/>
                  </a:lnTo>
                  <a:lnTo>
                    <a:pt x="148" y="32"/>
                  </a:lnTo>
                  <a:lnTo>
                    <a:pt x="160" y="51"/>
                  </a:lnTo>
                  <a:lnTo>
                    <a:pt x="181" y="65"/>
                  </a:lnTo>
                  <a:lnTo>
                    <a:pt x="194" y="74"/>
                  </a:lnTo>
                  <a:lnTo>
                    <a:pt x="212" y="82"/>
                  </a:lnTo>
                  <a:lnTo>
                    <a:pt x="235" y="91"/>
                  </a:lnTo>
                  <a:lnTo>
                    <a:pt x="237" y="102"/>
                  </a:lnTo>
                  <a:lnTo>
                    <a:pt x="237" y="10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07" name="Freeform 211">
              <a:extLst>
                <a:ext uri="{FF2B5EF4-FFF2-40B4-BE49-F238E27FC236}">
                  <a16:creationId xmlns:a16="http://schemas.microsoft.com/office/drawing/2014/main" id="{49C7655F-87A7-BB62-D0BA-EB6663A7349A}"/>
                </a:ext>
              </a:extLst>
            </p:cNvPr>
            <p:cNvSpPr>
              <a:spLocks/>
            </p:cNvSpPr>
            <p:nvPr/>
          </p:nvSpPr>
          <p:spPr bwMode="auto">
            <a:xfrm>
              <a:off x="9502882" y="4714711"/>
              <a:ext cx="73444" cy="36722"/>
            </a:xfrm>
            <a:custGeom>
              <a:avLst/>
              <a:gdLst>
                <a:gd name="T0" fmla="*/ 1 w 40"/>
                <a:gd name="T1" fmla="*/ 20 h 20"/>
                <a:gd name="T2" fmla="*/ 1 w 40"/>
                <a:gd name="T3" fmla="*/ 15 h 20"/>
                <a:gd name="T4" fmla="*/ 0 w 40"/>
                <a:gd name="T5" fmla="*/ 11 h 20"/>
                <a:gd name="T6" fmla="*/ 2 w 40"/>
                <a:gd name="T7" fmla="*/ 7 h 20"/>
                <a:gd name="T8" fmla="*/ 17 w 40"/>
                <a:gd name="T9" fmla="*/ 2 h 20"/>
                <a:gd name="T10" fmla="*/ 29 w 40"/>
                <a:gd name="T11" fmla="*/ 2 h 20"/>
                <a:gd name="T12" fmla="*/ 34 w 40"/>
                <a:gd name="T13" fmla="*/ 0 h 20"/>
                <a:gd name="T14" fmla="*/ 40 w 40"/>
                <a:gd name="T15" fmla="*/ 2 h 20"/>
                <a:gd name="T16" fmla="*/ 34 w 40"/>
                <a:gd name="T17" fmla="*/ 7 h 20"/>
                <a:gd name="T18" fmla="*/ 15 w 40"/>
                <a:gd name="T19" fmla="*/ 15 h 20"/>
                <a:gd name="T20" fmla="*/ 1 w 40"/>
                <a:gd name="T21" fmla="*/ 20 h 20"/>
                <a:gd name="T22" fmla="*/ 1 w 40"/>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20">
                  <a:moveTo>
                    <a:pt x="1" y="20"/>
                  </a:moveTo>
                  <a:lnTo>
                    <a:pt x="1" y="15"/>
                  </a:lnTo>
                  <a:lnTo>
                    <a:pt x="0" y="11"/>
                  </a:lnTo>
                  <a:lnTo>
                    <a:pt x="2" y="7"/>
                  </a:lnTo>
                  <a:lnTo>
                    <a:pt x="17" y="2"/>
                  </a:lnTo>
                  <a:lnTo>
                    <a:pt x="29" y="2"/>
                  </a:lnTo>
                  <a:lnTo>
                    <a:pt x="34" y="0"/>
                  </a:lnTo>
                  <a:lnTo>
                    <a:pt x="40" y="2"/>
                  </a:lnTo>
                  <a:lnTo>
                    <a:pt x="34" y="7"/>
                  </a:lnTo>
                  <a:lnTo>
                    <a:pt x="15" y="15"/>
                  </a:lnTo>
                  <a:lnTo>
                    <a:pt x="1" y="20"/>
                  </a:lnTo>
                  <a:lnTo>
                    <a:pt x="1" y="2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08" name="Freeform 212">
              <a:extLst>
                <a:ext uri="{FF2B5EF4-FFF2-40B4-BE49-F238E27FC236}">
                  <a16:creationId xmlns:a16="http://schemas.microsoft.com/office/drawing/2014/main" id="{0DE2FA16-0073-17CA-1FC1-5CD1B0C2CB05}"/>
                </a:ext>
              </a:extLst>
            </p:cNvPr>
            <p:cNvSpPr>
              <a:spLocks/>
            </p:cNvSpPr>
            <p:nvPr/>
          </p:nvSpPr>
          <p:spPr bwMode="auto">
            <a:xfrm>
              <a:off x="5883929" y="3119141"/>
              <a:ext cx="117511" cy="247872"/>
            </a:xfrm>
            <a:custGeom>
              <a:avLst/>
              <a:gdLst>
                <a:gd name="T0" fmla="*/ 64 w 64"/>
                <a:gd name="T1" fmla="*/ 80 h 135"/>
                <a:gd name="T2" fmla="*/ 63 w 64"/>
                <a:gd name="T3" fmla="*/ 95 h 135"/>
                <a:gd name="T4" fmla="*/ 55 w 64"/>
                <a:gd name="T5" fmla="*/ 100 h 135"/>
                <a:gd name="T6" fmla="*/ 51 w 64"/>
                <a:gd name="T7" fmla="*/ 107 h 135"/>
                <a:gd name="T8" fmla="*/ 40 w 64"/>
                <a:gd name="T9" fmla="*/ 115 h 135"/>
                <a:gd name="T10" fmla="*/ 42 w 64"/>
                <a:gd name="T11" fmla="*/ 122 h 135"/>
                <a:gd name="T12" fmla="*/ 41 w 64"/>
                <a:gd name="T13" fmla="*/ 130 h 135"/>
                <a:gd name="T14" fmla="*/ 33 w 64"/>
                <a:gd name="T15" fmla="*/ 135 h 135"/>
                <a:gd name="T16" fmla="*/ 25 w 64"/>
                <a:gd name="T17" fmla="*/ 100 h 135"/>
                <a:gd name="T18" fmla="*/ 15 w 64"/>
                <a:gd name="T19" fmla="*/ 92 h 135"/>
                <a:gd name="T20" fmla="*/ 15 w 64"/>
                <a:gd name="T21" fmla="*/ 88 h 135"/>
                <a:gd name="T22" fmla="*/ 1 w 64"/>
                <a:gd name="T23" fmla="*/ 77 h 135"/>
                <a:gd name="T24" fmla="*/ 0 w 64"/>
                <a:gd name="T25" fmla="*/ 63 h 135"/>
                <a:gd name="T26" fmla="*/ 10 w 64"/>
                <a:gd name="T27" fmla="*/ 52 h 135"/>
                <a:gd name="T28" fmla="*/ 13 w 64"/>
                <a:gd name="T29" fmla="*/ 36 h 135"/>
                <a:gd name="T30" fmla="*/ 10 w 64"/>
                <a:gd name="T31" fmla="*/ 18 h 135"/>
                <a:gd name="T32" fmla="*/ 13 w 64"/>
                <a:gd name="T33" fmla="*/ 8 h 135"/>
                <a:gd name="T34" fmla="*/ 30 w 64"/>
                <a:gd name="T35" fmla="*/ 0 h 135"/>
                <a:gd name="T36" fmla="*/ 41 w 64"/>
                <a:gd name="T37" fmla="*/ 3 h 135"/>
                <a:gd name="T38" fmla="*/ 41 w 64"/>
                <a:gd name="T39" fmla="*/ 12 h 135"/>
                <a:gd name="T40" fmla="*/ 53 w 64"/>
                <a:gd name="T41" fmla="*/ 6 h 135"/>
                <a:gd name="T42" fmla="*/ 55 w 64"/>
                <a:gd name="T43" fmla="*/ 9 h 135"/>
                <a:gd name="T44" fmla="*/ 47 w 64"/>
                <a:gd name="T45" fmla="*/ 18 h 135"/>
                <a:gd name="T46" fmla="*/ 47 w 64"/>
                <a:gd name="T47" fmla="*/ 27 h 135"/>
                <a:gd name="T48" fmla="*/ 53 w 64"/>
                <a:gd name="T49" fmla="*/ 32 h 135"/>
                <a:gd name="T50" fmla="*/ 52 w 64"/>
                <a:gd name="T51" fmla="*/ 49 h 135"/>
                <a:gd name="T52" fmla="*/ 41 w 64"/>
                <a:gd name="T53" fmla="*/ 58 h 135"/>
                <a:gd name="T54" fmla="*/ 45 w 64"/>
                <a:gd name="T55" fmla="*/ 69 h 135"/>
                <a:gd name="T56" fmla="*/ 53 w 64"/>
                <a:gd name="T57" fmla="*/ 69 h 135"/>
                <a:gd name="T58" fmla="*/ 57 w 64"/>
                <a:gd name="T59" fmla="*/ 78 h 135"/>
                <a:gd name="T60" fmla="*/ 64 w 64"/>
                <a:gd name="T61" fmla="*/ 80 h 135"/>
                <a:gd name="T62" fmla="*/ 64 w 64"/>
                <a:gd name="T63" fmla="*/ 8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135">
                  <a:moveTo>
                    <a:pt x="64" y="80"/>
                  </a:moveTo>
                  <a:lnTo>
                    <a:pt x="63" y="95"/>
                  </a:lnTo>
                  <a:lnTo>
                    <a:pt x="55" y="100"/>
                  </a:lnTo>
                  <a:lnTo>
                    <a:pt x="51" y="107"/>
                  </a:lnTo>
                  <a:lnTo>
                    <a:pt x="40" y="115"/>
                  </a:lnTo>
                  <a:lnTo>
                    <a:pt x="42" y="122"/>
                  </a:lnTo>
                  <a:lnTo>
                    <a:pt x="41" y="130"/>
                  </a:lnTo>
                  <a:lnTo>
                    <a:pt x="33" y="135"/>
                  </a:lnTo>
                  <a:lnTo>
                    <a:pt x="25" y="100"/>
                  </a:lnTo>
                  <a:lnTo>
                    <a:pt x="15" y="92"/>
                  </a:lnTo>
                  <a:lnTo>
                    <a:pt x="15" y="88"/>
                  </a:lnTo>
                  <a:lnTo>
                    <a:pt x="1" y="77"/>
                  </a:lnTo>
                  <a:lnTo>
                    <a:pt x="0" y="63"/>
                  </a:lnTo>
                  <a:lnTo>
                    <a:pt x="10" y="52"/>
                  </a:lnTo>
                  <a:lnTo>
                    <a:pt x="13" y="36"/>
                  </a:lnTo>
                  <a:lnTo>
                    <a:pt x="10" y="18"/>
                  </a:lnTo>
                  <a:lnTo>
                    <a:pt x="13" y="8"/>
                  </a:lnTo>
                  <a:lnTo>
                    <a:pt x="30" y="0"/>
                  </a:lnTo>
                  <a:lnTo>
                    <a:pt x="41" y="3"/>
                  </a:lnTo>
                  <a:lnTo>
                    <a:pt x="41" y="12"/>
                  </a:lnTo>
                  <a:lnTo>
                    <a:pt x="53" y="6"/>
                  </a:lnTo>
                  <a:lnTo>
                    <a:pt x="55" y="9"/>
                  </a:lnTo>
                  <a:lnTo>
                    <a:pt x="47" y="18"/>
                  </a:lnTo>
                  <a:lnTo>
                    <a:pt x="47" y="27"/>
                  </a:lnTo>
                  <a:lnTo>
                    <a:pt x="53" y="32"/>
                  </a:lnTo>
                  <a:lnTo>
                    <a:pt x="52" y="49"/>
                  </a:lnTo>
                  <a:lnTo>
                    <a:pt x="41" y="58"/>
                  </a:lnTo>
                  <a:lnTo>
                    <a:pt x="45" y="69"/>
                  </a:lnTo>
                  <a:lnTo>
                    <a:pt x="53" y="69"/>
                  </a:lnTo>
                  <a:lnTo>
                    <a:pt x="57" y="78"/>
                  </a:lnTo>
                  <a:lnTo>
                    <a:pt x="64" y="80"/>
                  </a:lnTo>
                  <a:lnTo>
                    <a:pt x="64" y="8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09" name="Freeform 213">
              <a:extLst>
                <a:ext uri="{FF2B5EF4-FFF2-40B4-BE49-F238E27FC236}">
                  <a16:creationId xmlns:a16="http://schemas.microsoft.com/office/drawing/2014/main" id="{F869F4E1-3EFE-57ED-6666-4EC9E8704644}"/>
                </a:ext>
              </a:extLst>
            </p:cNvPr>
            <p:cNvSpPr>
              <a:spLocks/>
            </p:cNvSpPr>
            <p:nvPr/>
          </p:nvSpPr>
          <p:spPr bwMode="auto">
            <a:xfrm>
              <a:off x="6409053" y="2957565"/>
              <a:ext cx="545322" cy="214823"/>
            </a:xfrm>
            <a:custGeom>
              <a:avLst/>
              <a:gdLst>
                <a:gd name="T0" fmla="*/ 232 w 297"/>
                <a:gd name="T1" fmla="*/ 9 h 117"/>
                <a:gd name="T2" fmla="*/ 248 w 297"/>
                <a:gd name="T3" fmla="*/ 8 h 117"/>
                <a:gd name="T4" fmla="*/ 265 w 297"/>
                <a:gd name="T5" fmla="*/ 18 h 117"/>
                <a:gd name="T6" fmla="*/ 268 w 297"/>
                <a:gd name="T7" fmla="*/ 25 h 117"/>
                <a:gd name="T8" fmla="*/ 269 w 297"/>
                <a:gd name="T9" fmla="*/ 34 h 117"/>
                <a:gd name="T10" fmla="*/ 282 w 297"/>
                <a:gd name="T11" fmla="*/ 38 h 117"/>
                <a:gd name="T12" fmla="*/ 288 w 297"/>
                <a:gd name="T13" fmla="*/ 44 h 117"/>
                <a:gd name="T14" fmla="*/ 279 w 297"/>
                <a:gd name="T15" fmla="*/ 49 h 117"/>
                <a:gd name="T16" fmla="*/ 288 w 297"/>
                <a:gd name="T17" fmla="*/ 71 h 117"/>
                <a:gd name="T18" fmla="*/ 285 w 297"/>
                <a:gd name="T19" fmla="*/ 77 h 117"/>
                <a:gd name="T20" fmla="*/ 297 w 297"/>
                <a:gd name="T21" fmla="*/ 92 h 117"/>
                <a:gd name="T22" fmla="*/ 289 w 297"/>
                <a:gd name="T23" fmla="*/ 95 h 117"/>
                <a:gd name="T24" fmla="*/ 283 w 297"/>
                <a:gd name="T25" fmla="*/ 91 h 117"/>
                <a:gd name="T26" fmla="*/ 265 w 297"/>
                <a:gd name="T27" fmla="*/ 88 h 117"/>
                <a:gd name="T28" fmla="*/ 258 w 297"/>
                <a:gd name="T29" fmla="*/ 91 h 117"/>
                <a:gd name="T30" fmla="*/ 241 w 297"/>
                <a:gd name="T31" fmla="*/ 94 h 117"/>
                <a:gd name="T32" fmla="*/ 232 w 297"/>
                <a:gd name="T33" fmla="*/ 94 h 117"/>
                <a:gd name="T34" fmla="*/ 215 w 297"/>
                <a:gd name="T35" fmla="*/ 100 h 117"/>
                <a:gd name="T36" fmla="*/ 203 w 297"/>
                <a:gd name="T37" fmla="*/ 100 h 117"/>
                <a:gd name="T38" fmla="*/ 194 w 297"/>
                <a:gd name="T39" fmla="*/ 97 h 117"/>
                <a:gd name="T40" fmla="*/ 177 w 297"/>
                <a:gd name="T41" fmla="*/ 103 h 117"/>
                <a:gd name="T42" fmla="*/ 171 w 297"/>
                <a:gd name="T43" fmla="*/ 99 h 117"/>
                <a:gd name="T44" fmla="*/ 172 w 297"/>
                <a:gd name="T45" fmla="*/ 109 h 117"/>
                <a:gd name="T46" fmla="*/ 169 w 297"/>
                <a:gd name="T47" fmla="*/ 114 h 117"/>
                <a:gd name="T48" fmla="*/ 165 w 297"/>
                <a:gd name="T49" fmla="*/ 117 h 117"/>
                <a:gd name="T50" fmla="*/ 157 w 297"/>
                <a:gd name="T51" fmla="*/ 109 h 117"/>
                <a:gd name="T52" fmla="*/ 163 w 297"/>
                <a:gd name="T53" fmla="*/ 102 h 117"/>
                <a:gd name="T54" fmla="*/ 153 w 297"/>
                <a:gd name="T55" fmla="*/ 103 h 117"/>
                <a:gd name="T56" fmla="*/ 140 w 297"/>
                <a:gd name="T57" fmla="*/ 99 h 117"/>
                <a:gd name="T58" fmla="*/ 130 w 297"/>
                <a:gd name="T59" fmla="*/ 110 h 117"/>
                <a:gd name="T60" fmla="*/ 106 w 297"/>
                <a:gd name="T61" fmla="*/ 112 h 117"/>
                <a:gd name="T62" fmla="*/ 92 w 297"/>
                <a:gd name="T63" fmla="*/ 102 h 117"/>
                <a:gd name="T64" fmla="*/ 76 w 297"/>
                <a:gd name="T65" fmla="*/ 102 h 117"/>
                <a:gd name="T66" fmla="*/ 73 w 297"/>
                <a:gd name="T67" fmla="*/ 109 h 117"/>
                <a:gd name="T68" fmla="*/ 62 w 297"/>
                <a:gd name="T69" fmla="*/ 111 h 117"/>
                <a:gd name="T70" fmla="*/ 46 w 297"/>
                <a:gd name="T71" fmla="*/ 102 h 117"/>
                <a:gd name="T72" fmla="*/ 29 w 297"/>
                <a:gd name="T73" fmla="*/ 102 h 117"/>
                <a:gd name="T74" fmla="*/ 17 w 297"/>
                <a:gd name="T75" fmla="*/ 83 h 117"/>
                <a:gd name="T76" fmla="*/ 5 w 297"/>
                <a:gd name="T77" fmla="*/ 72 h 117"/>
                <a:gd name="T78" fmla="*/ 11 w 297"/>
                <a:gd name="T79" fmla="*/ 57 h 117"/>
                <a:gd name="T80" fmla="*/ 0 w 297"/>
                <a:gd name="T81" fmla="*/ 48 h 117"/>
                <a:gd name="T82" fmla="*/ 15 w 297"/>
                <a:gd name="T83" fmla="*/ 31 h 117"/>
                <a:gd name="T84" fmla="*/ 39 w 297"/>
                <a:gd name="T85" fmla="*/ 30 h 117"/>
                <a:gd name="T86" fmla="*/ 44 w 297"/>
                <a:gd name="T87" fmla="*/ 15 h 117"/>
                <a:gd name="T88" fmla="*/ 74 w 297"/>
                <a:gd name="T89" fmla="*/ 18 h 117"/>
                <a:gd name="T90" fmla="*/ 90 w 297"/>
                <a:gd name="T91" fmla="*/ 6 h 117"/>
                <a:gd name="T92" fmla="*/ 107 w 297"/>
                <a:gd name="T93" fmla="*/ 0 h 117"/>
                <a:gd name="T94" fmla="*/ 132 w 297"/>
                <a:gd name="T95" fmla="*/ 0 h 117"/>
                <a:gd name="T96" fmla="*/ 162 w 297"/>
                <a:gd name="T97" fmla="*/ 13 h 117"/>
                <a:gd name="T98" fmla="*/ 185 w 297"/>
                <a:gd name="T99" fmla="*/ 20 h 117"/>
                <a:gd name="T100" fmla="*/ 202 w 297"/>
                <a:gd name="T101" fmla="*/ 17 h 117"/>
                <a:gd name="T102" fmla="*/ 216 w 297"/>
                <a:gd name="T103" fmla="*/ 20 h 117"/>
                <a:gd name="T104" fmla="*/ 232 w 297"/>
                <a:gd name="T105" fmla="*/ 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7" h="117">
                  <a:moveTo>
                    <a:pt x="232" y="9"/>
                  </a:moveTo>
                  <a:lnTo>
                    <a:pt x="248" y="8"/>
                  </a:lnTo>
                  <a:lnTo>
                    <a:pt x="265" y="18"/>
                  </a:lnTo>
                  <a:lnTo>
                    <a:pt x="268" y="25"/>
                  </a:lnTo>
                  <a:lnTo>
                    <a:pt x="269" y="34"/>
                  </a:lnTo>
                  <a:lnTo>
                    <a:pt x="282" y="38"/>
                  </a:lnTo>
                  <a:lnTo>
                    <a:pt x="288" y="44"/>
                  </a:lnTo>
                  <a:lnTo>
                    <a:pt x="279" y="49"/>
                  </a:lnTo>
                  <a:lnTo>
                    <a:pt x="288" y="71"/>
                  </a:lnTo>
                  <a:lnTo>
                    <a:pt x="285" y="77"/>
                  </a:lnTo>
                  <a:lnTo>
                    <a:pt x="297" y="92"/>
                  </a:lnTo>
                  <a:lnTo>
                    <a:pt x="289" y="95"/>
                  </a:lnTo>
                  <a:lnTo>
                    <a:pt x="283" y="91"/>
                  </a:lnTo>
                  <a:lnTo>
                    <a:pt x="265" y="88"/>
                  </a:lnTo>
                  <a:lnTo>
                    <a:pt x="258" y="91"/>
                  </a:lnTo>
                  <a:lnTo>
                    <a:pt x="241" y="94"/>
                  </a:lnTo>
                  <a:lnTo>
                    <a:pt x="232" y="94"/>
                  </a:lnTo>
                  <a:lnTo>
                    <a:pt x="215" y="100"/>
                  </a:lnTo>
                  <a:lnTo>
                    <a:pt x="203" y="100"/>
                  </a:lnTo>
                  <a:lnTo>
                    <a:pt x="194" y="97"/>
                  </a:lnTo>
                  <a:lnTo>
                    <a:pt x="177" y="103"/>
                  </a:lnTo>
                  <a:lnTo>
                    <a:pt x="171" y="99"/>
                  </a:lnTo>
                  <a:lnTo>
                    <a:pt x="172" y="109"/>
                  </a:lnTo>
                  <a:lnTo>
                    <a:pt x="169" y="114"/>
                  </a:lnTo>
                  <a:lnTo>
                    <a:pt x="165" y="117"/>
                  </a:lnTo>
                  <a:lnTo>
                    <a:pt x="157" y="109"/>
                  </a:lnTo>
                  <a:lnTo>
                    <a:pt x="163" y="102"/>
                  </a:lnTo>
                  <a:lnTo>
                    <a:pt x="153" y="103"/>
                  </a:lnTo>
                  <a:lnTo>
                    <a:pt x="140" y="99"/>
                  </a:lnTo>
                  <a:lnTo>
                    <a:pt x="130" y="110"/>
                  </a:lnTo>
                  <a:lnTo>
                    <a:pt x="106" y="112"/>
                  </a:lnTo>
                  <a:lnTo>
                    <a:pt x="92" y="102"/>
                  </a:lnTo>
                  <a:lnTo>
                    <a:pt x="76" y="102"/>
                  </a:lnTo>
                  <a:lnTo>
                    <a:pt x="73" y="109"/>
                  </a:lnTo>
                  <a:lnTo>
                    <a:pt x="62" y="111"/>
                  </a:lnTo>
                  <a:lnTo>
                    <a:pt x="46" y="102"/>
                  </a:lnTo>
                  <a:lnTo>
                    <a:pt x="29" y="102"/>
                  </a:lnTo>
                  <a:lnTo>
                    <a:pt x="17" y="83"/>
                  </a:lnTo>
                  <a:lnTo>
                    <a:pt x="5" y="72"/>
                  </a:lnTo>
                  <a:lnTo>
                    <a:pt x="11" y="57"/>
                  </a:lnTo>
                  <a:lnTo>
                    <a:pt x="0" y="48"/>
                  </a:lnTo>
                  <a:lnTo>
                    <a:pt x="15" y="31"/>
                  </a:lnTo>
                  <a:lnTo>
                    <a:pt x="39" y="30"/>
                  </a:lnTo>
                  <a:lnTo>
                    <a:pt x="44" y="15"/>
                  </a:lnTo>
                  <a:lnTo>
                    <a:pt x="74" y="18"/>
                  </a:lnTo>
                  <a:lnTo>
                    <a:pt x="90" y="6"/>
                  </a:lnTo>
                  <a:lnTo>
                    <a:pt x="107" y="0"/>
                  </a:lnTo>
                  <a:lnTo>
                    <a:pt x="132" y="0"/>
                  </a:lnTo>
                  <a:lnTo>
                    <a:pt x="162" y="13"/>
                  </a:lnTo>
                  <a:lnTo>
                    <a:pt x="185" y="20"/>
                  </a:lnTo>
                  <a:lnTo>
                    <a:pt x="202" y="17"/>
                  </a:lnTo>
                  <a:lnTo>
                    <a:pt x="216" y="20"/>
                  </a:lnTo>
                  <a:lnTo>
                    <a:pt x="232" y="9"/>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10" name="Freeform 214">
              <a:extLst>
                <a:ext uri="{FF2B5EF4-FFF2-40B4-BE49-F238E27FC236}">
                  <a16:creationId xmlns:a16="http://schemas.microsoft.com/office/drawing/2014/main" id="{A9995A52-ADCA-78CB-0812-4BB3B3D7B033}"/>
                </a:ext>
              </a:extLst>
            </p:cNvPr>
            <p:cNvSpPr>
              <a:spLocks/>
            </p:cNvSpPr>
            <p:nvPr/>
          </p:nvSpPr>
          <p:spPr bwMode="auto">
            <a:xfrm>
              <a:off x="6399874" y="2953892"/>
              <a:ext cx="82623" cy="67936"/>
            </a:xfrm>
            <a:custGeom>
              <a:avLst/>
              <a:gdLst>
                <a:gd name="T0" fmla="*/ 1 w 45"/>
                <a:gd name="T1" fmla="*/ 25 h 37"/>
                <a:gd name="T2" fmla="*/ 4 w 45"/>
                <a:gd name="T3" fmla="*/ 23 h 37"/>
                <a:gd name="T4" fmla="*/ 8 w 45"/>
                <a:gd name="T5" fmla="*/ 11 h 37"/>
                <a:gd name="T6" fmla="*/ 0 w 45"/>
                <a:gd name="T7" fmla="*/ 6 h 37"/>
                <a:gd name="T8" fmla="*/ 14 w 45"/>
                <a:gd name="T9" fmla="*/ 0 h 37"/>
                <a:gd name="T10" fmla="*/ 28 w 45"/>
                <a:gd name="T11" fmla="*/ 2 h 37"/>
                <a:gd name="T12" fmla="*/ 31 w 45"/>
                <a:gd name="T13" fmla="*/ 10 h 37"/>
                <a:gd name="T14" fmla="*/ 45 w 45"/>
                <a:gd name="T15" fmla="*/ 16 h 37"/>
                <a:gd name="T16" fmla="*/ 42 w 45"/>
                <a:gd name="T17" fmla="*/ 21 h 37"/>
                <a:gd name="T18" fmla="*/ 25 w 45"/>
                <a:gd name="T19" fmla="*/ 22 h 37"/>
                <a:gd name="T20" fmla="*/ 19 w 45"/>
                <a:gd name="T21" fmla="*/ 28 h 37"/>
                <a:gd name="T22" fmla="*/ 7 w 45"/>
                <a:gd name="T23" fmla="*/ 37 h 37"/>
                <a:gd name="T24" fmla="*/ 1 w 45"/>
                <a:gd name="T25" fmla="*/ 29 h 37"/>
                <a:gd name="T26" fmla="*/ 1 w 45"/>
                <a:gd name="T2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37">
                  <a:moveTo>
                    <a:pt x="1" y="25"/>
                  </a:moveTo>
                  <a:lnTo>
                    <a:pt x="4" y="23"/>
                  </a:lnTo>
                  <a:lnTo>
                    <a:pt x="8" y="11"/>
                  </a:lnTo>
                  <a:lnTo>
                    <a:pt x="0" y="6"/>
                  </a:lnTo>
                  <a:lnTo>
                    <a:pt x="14" y="0"/>
                  </a:lnTo>
                  <a:lnTo>
                    <a:pt x="28" y="2"/>
                  </a:lnTo>
                  <a:lnTo>
                    <a:pt x="31" y="10"/>
                  </a:lnTo>
                  <a:lnTo>
                    <a:pt x="45" y="16"/>
                  </a:lnTo>
                  <a:lnTo>
                    <a:pt x="42" y="21"/>
                  </a:lnTo>
                  <a:lnTo>
                    <a:pt x="25" y="22"/>
                  </a:lnTo>
                  <a:lnTo>
                    <a:pt x="19" y="28"/>
                  </a:lnTo>
                  <a:lnTo>
                    <a:pt x="7" y="37"/>
                  </a:lnTo>
                  <a:lnTo>
                    <a:pt x="1" y="29"/>
                  </a:lnTo>
                  <a:lnTo>
                    <a:pt x="1" y="2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11" name="Freeform 215">
              <a:extLst>
                <a:ext uri="{FF2B5EF4-FFF2-40B4-BE49-F238E27FC236}">
                  <a16:creationId xmlns:a16="http://schemas.microsoft.com/office/drawing/2014/main" id="{289F70C3-6794-CEED-547F-154422C847A8}"/>
                </a:ext>
              </a:extLst>
            </p:cNvPr>
            <p:cNvSpPr>
              <a:spLocks/>
            </p:cNvSpPr>
            <p:nvPr/>
          </p:nvSpPr>
          <p:spPr bwMode="auto">
            <a:xfrm>
              <a:off x="9278878" y="3541444"/>
              <a:ext cx="44067" cy="115673"/>
            </a:xfrm>
            <a:custGeom>
              <a:avLst/>
              <a:gdLst>
                <a:gd name="T0" fmla="*/ 20 w 24"/>
                <a:gd name="T1" fmla="*/ 47 h 63"/>
                <a:gd name="T2" fmla="*/ 16 w 24"/>
                <a:gd name="T3" fmla="*/ 63 h 63"/>
                <a:gd name="T4" fmla="*/ 4 w 24"/>
                <a:gd name="T5" fmla="*/ 47 h 63"/>
                <a:gd name="T6" fmla="*/ 0 w 24"/>
                <a:gd name="T7" fmla="*/ 33 h 63"/>
                <a:gd name="T8" fmla="*/ 6 w 24"/>
                <a:gd name="T9" fmla="*/ 14 h 63"/>
                <a:gd name="T10" fmla="*/ 15 w 24"/>
                <a:gd name="T11" fmla="*/ 0 h 63"/>
                <a:gd name="T12" fmla="*/ 24 w 24"/>
                <a:gd name="T13" fmla="*/ 5 h 63"/>
                <a:gd name="T14" fmla="*/ 23 w 24"/>
                <a:gd name="T15" fmla="*/ 17 h 63"/>
                <a:gd name="T16" fmla="*/ 20 w 24"/>
                <a:gd name="T17" fmla="*/ 47 h 63"/>
                <a:gd name="T18" fmla="*/ 20 w 24"/>
                <a:gd name="T19"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3">
                  <a:moveTo>
                    <a:pt x="20" y="47"/>
                  </a:moveTo>
                  <a:lnTo>
                    <a:pt x="16" y="63"/>
                  </a:lnTo>
                  <a:lnTo>
                    <a:pt x="4" y="47"/>
                  </a:lnTo>
                  <a:lnTo>
                    <a:pt x="0" y="33"/>
                  </a:lnTo>
                  <a:lnTo>
                    <a:pt x="6" y="14"/>
                  </a:lnTo>
                  <a:lnTo>
                    <a:pt x="15" y="0"/>
                  </a:lnTo>
                  <a:lnTo>
                    <a:pt x="24" y="5"/>
                  </a:lnTo>
                  <a:lnTo>
                    <a:pt x="23" y="17"/>
                  </a:lnTo>
                  <a:lnTo>
                    <a:pt x="20" y="47"/>
                  </a:lnTo>
                  <a:lnTo>
                    <a:pt x="20" y="4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12" name="Freeform 216">
              <a:extLst>
                <a:ext uri="{FF2B5EF4-FFF2-40B4-BE49-F238E27FC236}">
                  <a16:creationId xmlns:a16="http://schemas.microsoft.com/office/drawing/2014/main" id="{0FFABA09-26B4-7542-14E2-4CA66CB60C2B}"/>
                </a:ext>
              </a:extLst>
            </p:cNvPr>
            <p:cNvSpPr>
              <a:spLocks/>
            </p:cNvSpPr>
            <p:nvPr/>
          </p:nvSpPr>
          <p:spPr bwMode="auto">
            <a:xfrm>
              <a:off x="6576138" y="4459494"/>
              <a:ext cx="324989" cy="374565"/>
            </a:xfrm>
            <a:custGeom>
              <a:avLst/>
              <a:gdLst>
                <a:gd name="T0" fmla="*/ 38 w 177"/>
                <a:gd name="T1" fmla="*/ 12 h 204"/>
                <a:gd name="T2" fmla="*/ 39 w 177"/>
                <a:gd name="T3" fmla="*/ 33 h 204"/>
                <a:gd name="T4" fmla="*/ 56 w 177"/>
                <a:gd name="T5" fmla="*/ 27 h 204"/>
                <a:gd name="T6" fmla="*/ 68 w 177"/>
                <a:gd name="T7" fmla="*/ 24 h 204"/>
                <a:gd name="T8" fmla="*/ 67 w 177"/>
                <a:gd name="T9" fmla="*/ 10 h 204"/>
                <a:gd name="T10" fmla="*/ 136 w 177"/>
                <a:gd name="T11" fmla="*/ 40 h 204"/>
                <a:gd name="T12" fmla="*/ 161 w 177"/>
                <a:gd name="T13" fmla="*/ 70 h 204"/>
                <a:gd name="T14" fmla="*/ 154 w 177"/>
                <a:gd name="T15" fmla="*/ 104 h 204"/>
                <a:gd name="T16" fmla="*/ 164 w 177"/>
                <a:gd name="T17" fmla="*/ 116 h 204"/>
                <a:gd name="T18" fmla="*/ 160 w 177"/>
                <a:gd name="T19" fmla="*/ 133 h 204"/>
                <a:gd name="T20" fmla="*/ 164 w 177"/>
                <a:gd name="T21" fmla="*/ 154 h 204"/>
                <a:gd name="T22" fmla="*/ 177 w 177"/>
                <a:gd name="T23" fmla="*/ 177 h 204"/>
                <a:gd name="T24" fmla="*/ 145 w 177"/>
                <a:gd name="T25" fmla="*/ 196 h 204"/>
                <a:gd name="T26" fmla="*/ 129 w 177"/>
                <a:gd name="T27" fmla="*/ 201 h 204"/>
                <a:gd name="T28" fmla="*/ 112 w 177"/>
                <a:gd name="T29" fmla="*/ 204 h 204"/>
                <a:gd name="T30" fmla="*/ 86 w 177"/>
                <a:gd name="T31" fmla="*/ 199 h 204"/>
                <a:gd name="T32" fmla="*/ 81 w 177"/>
                <a:gd name="T33" fmla="*/ 192 h 204"/>
                <a:gd name="T34" fmla="*/ 72 w 177"/>
                <a:gd name="T35" fmla="*/ 161 h 204"/>
                <a:gd name="T36" fmla="*/ 68 w 177"/>
                <a:gd name="T37" fmla="*/ 160 h 204"/>
                <a:gd name="T38" fmla="*/ 42 w 177"/>
                <a:gd name="T39" fmla="*/ 151 h 204"/>
                <a:gd name="T40" fmla="*/ 25 w 177"/>
                <a:gd name="T41" fmla="*/ 144 h 204"/>
                <a:gd name="T42" fmla="*/ 16 w 177"/>
                <a:gd name="T43" fmla="*/ 124 h 204"/>
                <a:gd name="T44" fmla="*/ 1 w 177"/>
                <a:gd name="T45" fmla="*/ 100 h 204"/>
                <a:gd name="T46" fmla="*/ 2 w 177"/>
                <a:gd name="T47" fmla="*/ 85 h 204"/>
                <a:gd name="T48" fmla="*/ 0 w 177"/>
                <a:gd name="T49" fmla="*/ 74 h 204"/>
                <a:gd name="T50" fmla="*/ 3 w 177"/>
                <a:gd name="T51" fmla="*/ 66 h 204"/>
                <a:gd name="T52" fmla="*/ 15 w 177"/>
                <a:gd name="T53" fmla="*/ 49 h 204"/>
                <a:gd name="T54" fmla="*/ 19 w 177"/>
                <a:gd name="T55" fmla="*/ 39 h 204"/>
                <a:gd name="T56" fmla="*/ 15 w 177"/>
                <a:gd name="T57" fmla="*/ 27 h 204"/>
                <a:gd name="T58" fmla="*/ 21 w 177"/>
                <a:gd name="T59" fmla="*/ 13 h 204"/>
                <a:gd name="T60" fmla="*/ 20 w 177"/>
                <a:gd name="T61" fmla="*/ 0 h 204"/>
                <a:gd name="T62" fmla="*/ 38 w 177"/>
                <a:gd name="T63" fmla="*/ 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7" h="204">
                  <a:moveTo>
                    <a:pt x="38" y="1"/>
                  </a:moveTo>
                  <a:lnTo>
                    <a:pt x="38" y="12"/>
                  </a:lnTo>
                  <a:lnTo>
                    <a:pt x="35" y="25"/>
                  </a:lnTo>
                  <a:lnTo>
                    <a:pt x="39" y="33"/>
                  </a:lnTo>
                  <a:lnTo>
                    <a:pt x="46" y="28"/>
                  </a:lnTo>
                  <a:lnTo>
                    <a:pt x="56" y="27"/>
                  </a:lnTo>
                  <a:lnTo>
                    <a:pt x="58" y="30"/>
                  </a:lnTo>
                  <a:lnTo>
                    <a:pt x="68" y="24"/>
                  </a:lnTo>
                  <a:lnTo>
                    <a:pt x="61" y="19"/>
                  </a:lnTo>
                  <a:lnTo>
                    <a:pt x="67" y="10"/>
                  </a:lnTo>
                  <a:lnTo>
                    <a:pt x="75" y="1"/>
                  </a:lnTo>
                  <a:lnTo>
                    <a:pt x="136" y="40"/>
                  </a:lnTo>
                  <a:lnTo>
                    <a:pt x="137" y="51"/>
                  </a:lnTo>
                  <a:lnTo>
                    <a:pt x="161" y="70"/>
                  </a:lnTo>
                  <a:lnTo>
                    <a:pt x="152" y="93"/>
                  </a:lnTo>
                  <a:lnTo>
                    <a:pt x="154" y="104"/>
                  </a:lnTo>
                  <a:lnTo>
                    <a:pt x="164" y="111"/>
                  </a:lnTo>
                  <a:lnTo>
                    <a:pt x="164" y="116"/>
                  </a:lnTo>
                  <a:lnTo>
                    <a:pt x="160" y="127"/>
                  </a:lnTo>
                  <a:lnTo>
                    <a:pt x="160" y="133"/>
                  </a:lnTo>
                  <a:lnTo>
                    <a:pt x="159" y="142"/>
                  </a:lnTo>
                  <a:lnTo>
                    <a:pt x="164" y="154"/>
                  </a:lnTo>
                  <a:lnTo>
                    <a:pt x="171" y="173"/>
                  </a:lnTo>
                  <a:lnTo>
                    <a:pt x="177" y="177"/>
                  </a:lnTo>
                  <a:lnTo>
                    <a:pt x="163" y="188"/>
                  </a:lnTo>
                  <a:lnTo>
                    <a:pt x="145" y="196"/>
                  </a:lnTo>
                  <a:lnTo>
                    <a:pt x="135" y="196"/>
                  </a:lnTo>
                  <a:lnTo>
                    <a:pt x="129" y="201"/>
                  </a:lnTo>
                  <a:lnTo>
                    <a:pt x="117" y="201"/>
                  </a:lnTo>
                  <a:lnTo>
                    <a:pt x="112" y="204"/>
                  </a:lnTo>
                  <a:lnTo>
                    <a:pt x="93" y="199"/>
                  </a:lnTo>
                  <a:lnTo>
                    <a:pt x="86" y="199"/>
                  </a:lnTo>
                  <a:lnTo>
                    <a:pt x="86" y="199"/>
                  </a:lnTo>
                  <a:lnTo>
                    <a:pt x="81" y="192"/>
                  </a:lnTo>
                  <a:lnTo>
                    <a:pt x="80" y="172"/>
                  </a:lnTo>
                  <a:lnTo>
                    <a:pt x="72" y="161"/>
                  </a:lnTo>
                  <a:lnTo>
                    <a:pt x="71" y="165"/>
                  </a:lnTo>
                  <a:lnTo>
                    <a:pt x="68" y="160"/>
                  </a:lnTo>
                  <a:lnTo>
                    <a:pt x="52" y="156"/>
                  </a:lnTo>
                  <a:lnTo>
                    <a:pt x="42" y="151"/>
                  </a:lnTo>
                  <a:lnTo>
                    <a:pt x="31" y="147"/>
                  </a:lnTo>
                  <a:lnTo>
                    <a:pt x="25" y="144"/>
                  </a:lnTo>
                  <a:lnTo>
                    <a:pt x="23" y="144"/>
                  </a:lnTo>
                  <a:lnTo>
                    <a:pt x="16" y="124"/>
                  </a:lnTo>
                  <a:lnTo>
                    <a:pt x="15" y="113"/>
                  </a:lnTo>
                  <a:lnTo>
                    <a:pt x="1" y="100"/>
                  </a:lnTo>
                  <a:lnTo>
                    <a:pt x="6" y="93"/>
                  </a:lnTo>
                  <a:lnTo>
                    <a:pt x="2" y="85"/>
                  </a:lnTo>
                  <a:lnTo>
                    <a:pt x="3" y="77"/>
                  </a:lnTo>
                  <a:lnTo>
                    <a:pt x="0" y="74"/>
                  </a:lnTo>
                  <a:lnTo>
                    <a:pt x="1" y="66"/>
                  </a:lnTo>
                  <a:lnTo>
                    <a:pt x="3" y="66"/>
                  </a:lnTo>
                  <a:lnTo>
                    <a:pt x="9" y="59"/>
                  </a:lnTo>
                  <a:lnTo>
                    <a:pt x="15" y="49"/>
                  </a:lnTo>
                  <a:lnTo>
                    <a:pt x="19" y="45"/>
                  </a:lnTo>
                  <a:lnTo>
                    <a:pt x="19" y="39"/>
                  </a:lnTo>
                  <a:lnTo>
                    <a:pt x="16" y="34"/>
                  </a:lnTo>
                  <a:lnTo>
                    <a:pt x="15" y="27"/>
                  </a:lnTo>
                  <a:lnTo>
                    <a:pt x="20" y="24"/>
                  </a:lnTo>
                  <a:lnTo>
                    <a:pt x="21" y="13"/>
                  </a:lnTo>
                  <a:lnTo>
                    <a:pt x="14" y="2"/>
                  </a:lnTo>
                  <a:lnTo>
                    <a:pt x="20" y="0"/>
                  </a:lnTo>
                  <a:lnTo>
                    <a:pt x="38" y="1"/>
                  </a:lnTo>
                  <a:lnTo>
                    <a:pt x="38"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13" name="Freeform 217">
              <a:extLst>
                <a:ext uri="{FF2B5EF4-FFF2-40B4-BE49-F238E27FC236}">
                  <a16:creationId xmlns:a16="http://schemas.microsoft.com/office/drawing/2014/main" id="{84AF9E54-002A-F697-E3B5-0D3CA3E72ACD}"/>
                </a:ext>
              </a:extLst>
            </p:cNvPr>
            <p:cNvSpPr>
              <a:spLocks/>
            </p:cNvSpPr>
            <p:nvPr/>
          </p:nvSpPr>
          <p:spPr bwMode="auto">
            <a:xfrm>
              <a:off x="6576138" y="4275885"/>
              <a:ext cx="168921" cy="198299"/>
            </a:xfrm>
            <a:custGeom>
              <a:avLst/>
              <a:gdLst>
                <a:gd name="T0" fmla="*/ 74 w 92"/>
                <a:gd name="T1" fmla="*/ 0 h 108"/>
                <a:gd name="T2" fmla="*/ 82 w 92"/>
                <a:gd name="T3" fmla="*/ 13 h 108"/>
                <a:gd name="T4" fmla="*/ 84 w 92"/>
                <a:gd name="T5" fmla="*/ 23 h 108"/>
                <a:gd name="T6" fmla="*/ 92 w 92"/>
                <a:gd name="T7" fmla="*/ 44 h 108"/>
                <a:gd name="T8" fmla="*/ 86 w 92"/>
                <a:gd name="T9" fmla="*/ 59 h 108"/>
                <a:gd name="T10" fmla="*/ 77 w 92"/>
                <a:gd name="T11" fmla="*/ 71 h 108"/>
                <a:gd name="T12" fmla="*/ 72 w 92"/>
                <a:gd name="T13" fmla="*/ 79 h 108"/>
                <a:gd name="T14" fmla="*/ 72 w 92"/>
                <a:gd name="T15" fmla="*/ 80 h 108"/>
                <a:gd name="T16" fmla="*/ 72 w 92"/>
                <a:gd name="T17" fmla="*/ 79 h 108"/>
                <a:gd name="T18" fmla="*/ 63 w 92"/>
                <a:gd name="T19" fmla="*/ 75 h 108"/>
                <a:gd name="T20" fmla="*/ 56 w 92"/>
                <a:gd name="T21" fmla="*/ 79 h 108"/>
                <a:gd name="T22" fmla="*/ 45 w 92"/>
                <a:gd name="T23" fmla="*/ 82 h 108"/>
                <a:gd name="T24" fmla="*/ 38 w 92"/>
                <a:gd name="T25" fmla="*/ 93 h 108"/>
                <a:gd name="T26" fmla="*/ 38 w 92"/>
                <a:gd name="T27" fmla="*/ 101 h 108"/>
                <a:gd name="T28" fmla="*/ 20 w 92"/>
                <a:gd name="T29" fmla="*/ 100 h 108"/>
                <a:gd name="T30" fmla="*/ 14 w 92"/>
                <a:gd name="T31" fmla="*/ 102 h 108"/>
                <a:gd name="T32" fmla="*/ 4 w 92"/>
                <a:gd name="T33" fmla="*/ 108 h 108"/>
                <a:gd name="T34" fmla="*/ 0 w 92"/>
                <a:gd name="T35" fmla="*/ 107 h 108"/>
                <a:gd name="T36" fmla="*/ 0 w 92"/>
                <a:gd name="T37" fmla="*/ 92 h 108"/>
                <a:gd name="T38" fmla="*/ 4 w 92"/>
                <a:gd name="T39" fmla="*/ 84 h 108"/>
                <a:gd name="T40" fmla="*/ 5 w 92"/>
                <a:gd name="T41" fmla="*/ 70 h 108"/>
                <a:gd name="T42" fmla="*/ 9 w 92"/>
                <a:gd name="T43" fmla="*/ 61 h 108"/>
                <a:gd name="T44" fmla="*/ 15 w 92"/>
                <a:gd name="T45" fmla="*/ 51 h 108"/>
                <a:gd name="T46" fmla="*/ 21 w 92"/>
                <a:gd name="T47" fmla="*/ 46 h 108"/>
                <a:gd name="T48" fmla="*/ 26 w 92"/>
                <a:gd name="T49" fmla="*/ 39 h 108"/>
                <a:gd name="T50" fmla="*/ 20 w 92"/>
                <a:gd name="T51" fmla="*/ 36 h 108"/>
                <a:gd name="T52" fmla="*/ 21 w 92"/>
                <a:gd name="T53" fmla="*/ 14 h 108"/>
                <a:gd name="T54" fmla="*/ 28 w 92"/>
                <a:gd name="T55" fmla="*/ 9 h 108"/>
                <a:gd name="T56" fmla="*/ 38 w 92"/>
                <a:gd name="T57" fmla="*/ 13 h 108"/>
                <a:gd name="T58" fmla="*/ 52 w 92"/>
                <a:gd name="T59" fmla="*/ 9 h 108"/>
                <a:gd name="T60" fmla="*/ 63 w 92"/>
                <a:gd name="T61" fmla="*/ 9 h 108"/>
                <a:gd name="T62" fmla="*/ 74 w 92"/>
                <a:gd name="T63" fmla="*/ 0 h 108"/>
                <a:gd name="T64" fmla="*/ 74 w 92"/>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108">
                  <a:moveTo>
                    <a:pt x="74" y="0"/>
                  </a:moveTo>
                  <a:lnTo>
                    <a:pt x="82" y="13"/>
                  </a:lnTo>
                  <a:lnTo>
                    <a:pt x="84" y="23"/>
                  </a:lnTo>
                  <a:lnTo>
                    <a:pt x="92" y="44"/>
                  </a:lnTo>
                  <a:lnTo>
                    <a:pt x="86" y="59"/>
                  </a:lnTo>
                  <a:lnTo>
                    <a:pt x="77" y="71"/>
                  </a:lnTo>
                  <a:lnTo>
                    <a:pt x="72" y="79"/>
                  </a:lnTo>
                  <a:lnTo>
                    <a:pt x="72" y="80"/>
                  </a:lnTo>
                  <a:lnTo>
                    <a:pt x="72" y="79"/>
                  </a:lnTo>
                  <a:lnTo>
                    <a:pt x="63" y="75"/>
                  </a:lnTo>
                  <a:lnTo>
                    <a:pt x="56" y="79"/>
                  </a:lnTo>
                  <a:lnTo>
                    <a:pt x="45" y="82"/>
                  </a:lnTo>
                  <a:lnTo>
                    <a:pt x="38" y="93"/>
                  </a:lnTo>
                  <a:lnTo>
                    <a:pt x="38" y="101"/>
                  </a:lnTo>
                  <a:lnTo>
                    <a:pt x="20" y="100"/>
                  </a:lnTo>
                  <a:lnTo>
                    <a:pt x="14" y="102"/>
                  </a:lnTo>
                  <a:lnTo>
                    <a:pt x="4" y="108"/>
                  </a:lnTo>
                  <a:lnTo>
                    <a:pt x="0" y="107"/>
                  </a:lnTo>
                  <a:lnTo>
                    <a:pt x="0" y="92"/>
                  </a:lnTo>
                  <a:lnTo>
                    <a:pt x="4" y="84"/>
                  </a:lnTo>
                  <a:lnTo>
                    <a:pt x="5" y="70"/>
                  </a:lnTo>
                  <a:lnTo>
                    <a:pt x="9" y="61"/>
                  </a:lnTo>
                  <a:lnTo>
                    <a:pt x="15" y="51"/>
                  </a:lnTo>
                  <a:lnTo>
                    <a:pt x="21" y="46"/>
                  </a:lnTo>
                  <a:lnTo>
                    <a:pt x="26" y="39"/>
                  </a:lnTo>
                  <a:lnTo>
                    <a:pt x="20" y="36"/>
                  </a:lnTo>
                  <a:lnTo>
                    <a:pt x="21" y="14"/>
                  </a:lnTo>
                  <a:lnTo>
                    <a:pt x="28" y="9"/>
                  </a:lnTo>
                  <a:lnTo>
                    <a:pt x="38" y="13"/>
                  </a:lnTo>
                  <a:lnTo>
                    <a:pt x="52" y="9"/>
                  </a:lnTo>
                  <a:lnTo>
                    <a:pt x="63" y="9"/>
                  </a:lnTo>
                  <a:lnTo>
                    <a:pt x="74" y="0"/>
                  </a:lnTo>
                  <a:lnTo>
                    <a:pt x="74"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14" name="Freeform 218">
              <a:extLst>
                <a:ext uri="{FF2B5EF4-FFF2-40B4-BE49-F238E27FC236}">
                  <a16:creationId xmlns:a16="http://schemas.microsoft.com/office/drawing/2014/main" id="{FCE081C3-EB0F-DBD5-EC03-45BDBDCDCF32}"/>
                </a:ext>
              </a:extLst>
            </p:cNvPr>
            <p:cNvSpPr>
              <a:spLocks/>
            </p:cNvSpPr>
            <p:nvPr/>
          </p:nvSpPr>
          <p:spPr bwMode="auto">
            <a:xfrm>
              <a:off x="6262166" y="2606869"/>
              <a:ext cx="482894" cy="271743"/>
            </a:xfrm>
            <a:custGeom>
              <a:avLst/>
              <a:gdLst>
                <a:gd name="T0" fmla="*/ 187 w 263"/>
                <a:gd name="T1" fmla="*/ 28 h 148"/>
                <a:gd name="T2" fmla="*/ 207 w 263"/>
                <a:gd name="T3" fmla="*/ 39 h 148"/>
                <a:gd name="T4" fmla="*/ 229 w 263"/>
                <a:gd name="T5" fmla="*/ 44 h 148"/>
                <a:gd name="T6" fmla="*/ 260 w 263"/>
                <a:gd name="T7" fmla="*/ 50 h 148"/>
                <a:gd name="T8" fmla="*/ 257 w 263"/>
                <a:gd name="T9" fmla="*/ 65 h 148"/>
                <a:gd name="T10" fmla="*/ 262 w 263"/>
                <a:gd name="T11" fmla="*/ 82 h 148"/>
                <a:gd name="T12" fmla="*/ 241 w 263"/>
                <a:gd name="T13" fmla="*/ 88 h 148"/>
                <a:gd name="T14" fmla="*/ 231 w 263"/>
                <a:gd name="T15" fmla="*/ 97 h 148"/>
                <a:gd name="T16" fmla="*/ 208 w 263"/>
                <a:gd name="T17" fmla="*/ 105 h 148"/>
                <a:gd name="T18" fmla="*/ 199 w 263"/>
                <a:gd name="T19" fmla="*/ 123 h 148"/>
                <a:gd name="T20" fmla="*/ 223 w 263"/>
                <a:gd name="T21" fmla="*/ 127 h 148"/>
                <a:gd name="T22" fmla="*/ 205 w 263"/>
                <a:gd name="T23" fmla="*/ 137 h 148"/>
                <a:gd name="T24" fmla="*/ 177 w 263"/>
                <a:gd name="T25" fmla="*/ 143 h 148"/>
                <a:gd name="T26" fmla="*/ 162 w 263"/>
                <a:gd name="T27" fmla="*/ 129 h 148"/>
                <a:gd name="T28" fmla="*/ 177 w 263"/>
                <a:gd name="T29" fmla="*/ 120 h 148"/>
                <a:gd name="T30" fmla="*/ 149 w 263"/>
                <a:gd name="T31" fmla="*/ 111 h 148"/>
                <a:gd name="T32" fmla="*/ 132 w 263"/>
                <a:gd name="T33" fmla="*/ 106 h 148"/>
                <a:gd name="T34" fmla="*/ 119 w 263"/>
                <a:gd name="T35" fmla="*/ 130 h 148"/>
                <a:gd name="T36" fmla="*/ 105 w 263"/>
                <a:gd name="T37" fmla="*/ 130 h 148"/>
                <a:gd name="T38" fmla="*/ 101 w 263"/>
                <a:gd name="T39" fmla="*/ 124 h 148"/>
                <a:gd name="T40" fmla="*/ 106 w 263"/>
                <a:gd name="T41" fmla="*/ 112 h 148"/>
                <a:gd name="T42" fmla="*/ 108 w 263"/>
                <a:gd name="T43" fmla="*/ 107 h 148"/>
                <a:gd name="T44" fmla="*/ 118 w 263"/>
                <a:gd name="T45" fmla="*/ 111 h 148"/>
                <a:gd name="T46" fmla="*/ 119 w 263"/>
                <a:gd name="T47" fmla="*/ 107 h 148"/>
                <a:gd name="T48" fmla="*/ 114 w 263"/>
                <a:gd name="T49" fmla="*/ 100 h 148"/>
                <a:gd name="T50" fmla="*/ 105 w 263"/>
                <a:gd name="T51" fmla="*/ 88 h 148"/>
                <a:gd name="T52" fmla="*/ 97 w 263"/>
                <a:gd name="T53" fmla="*/ 77 h 148"/>
                <a:gd name="T54" fmla="*/ 80 w 263"/>
                <a:gd name="T55" fmla="*/ 71 h 148"/>
                <a:gd name="T56" fmla="*/ 67 w 263"/>
                <a:gd name="T57" fmla="*/ 75 h 148"/>
                <a:gd name="T58" fmla="*/ 58 w 263"/>
                <a:gd name="T59" fmla="*/ 80 h 148"/>
                <a:gd name="T60" fmla="*/ 42 w 263"/>
                <a:gd name="T61" fmla="*/ 85 h 148"/>
                <a:gd name="T62" fmla="*/ 26 w 263"/>
                <a:gd name="T63" fmla="*/ 80 h 148"/>
                <a:gd name="T64" fmla="*/ 10 w 263"/>
                <a:gd name="T65" fmla="*/ 82 h 148"/>
                <a:gd name="T66" fmla="*/ 0 w 263"/>
                <a:gd name="T67" fmla="*/ 72 h 148"/>
                <a:gd name="T68" fmla="*/ 5 w 263"/>
                <a:gd name="T69" fmla="*/ 60 h 148"/>
                <a:gd name="T70" fmla="*/ 3 w 263"/>
                <a:gd name="T71" fmla="*/ 52 h 148"/>
                <a:gd name="T72" fmla="*/ 22 w 263"/>
                <a:gd name="T73" fmla="*/ 35 h 148"/>
                <a:gd name="T74" fmla="*/ 13 w 263"/>
                <a:gd name="T75" fmla="*/ 14 h 148"/>
                <a:gd name="T76" fmla="*/ 27 w 263"/>
                <a:gd name="T77" fmla="*/ 8 h 148"/>
                <a:gd name="T78" fmla="*/ 53 w 263"/>
                <a:gd name="T79" fmla="*/ 9 h 148"/>
                <a:gd name="T80" fmla="*/ 81 w 263"/>
                <a:gd name="T81" fmla="*/ 14 h 148"/>
                <a:gd name="T82" fmla="*/ 92 w 263"/>
                <a:gd name="T83" fmla="*/ 13 h 148"/>
                <a:gd name="T84" fmla="*/ 109 w 263"/>
                <a:gd name="T85" fmla="*/ 17 h 148"/>
                <a:gd name="T86" fmla="*/ 115 w 263"/>
                <a:gd name="T87" fmla="*/ 9 h 148"/>
                <a:gd name="T88" fmla="*/ 131 w 263"/>
                <a:gd name="T89" fmla="*/ 4 h 148"/>
                <a:gd name="T90" fmla="*/ 139 w 263"/>
                <a:gd name="T91" fmla="*/ 1 h 148"/>
                <a:gd name="T92" fmla="*/ 157 w 263"/>
                <a:gd name="T93" fmla="*/ 0 h 148"/>
                <a:gd name="T94" fmla="*/ 166 w 263"/>
                <a:gd name="T95" fmla="*/ 14 h 148"/>
                <a:gd name="T96" fmla="*/ 180 w 263"/>
                <a:gd name="T97" fmla="*/ 2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3" h="148">
                  <a:moveTo>
                    <a:pt x="180" y="20"/>
                  </a:moveTo>
                  <a:lnTo>
                    <a:pt x="187" y="28"/>
                  </a:lnTo>
                  <a:lnTo>
                    <a:pt x="187" y="32"/>
                  </a:lnTo>
                  <a:lnTo>
                    <a:pt x="207" y="39"/>
                  </a:lnTo>
                  <a:lnTo>
                    <a:pt x="218" y="36"/>
                  </a:lnTo>
                  <a:lnTo>
                    <a:pt x="229" y="44"/>
                  </a:lnTo>
                  <a:lnTo>
                    <a:pt x="237" y="44"/>
                  </a:lnTo>
                  <a:lnTo>
                    <a:pt x="260" y="50"/>
                  </a:lnTo>
                  <a:lnTo>
                    <a:pt x="261" y="56"/>
                  </a:lnTo>
                  <a:lnTo>
                    <a:pt x="257" y="65"/>
                  </a:lnTo>
                  <a:lnTo>
                    <a:pt x="263" y="75"/>
                  </a:lnTo>
                  <a:lnTo>
                    <a:pt x="262" y="82"/>
                  </a:lnTo>
                  <a:lnTo>
                    <a:pt x="248" y="82"/>
                  </a:lnTo>
                  <a:lnTo>
                    <a:pt x="241" y="88"/>
                  </a:lnTo>
                  <a:lnTo>
                    <a:pt x="242" y="96"/>
                  </a:lnTo>
                  <a:lnTo>
                    <a:pt x="231" y="97"/>
                  </a:lnTo>
                  <a:lnTo>
                    <a:pt x="222" y="104"/>
                  </a:lnTo>
                  <a:lnTo>
                    <a:pt x="208" y="105"/>
                  </a:lnTo>
                  <a:lnTo>
                    <a:pt x="196" y="112"/>
                  </a:lnTo>
                  <a:lnTo>
                    <a:pt x="199" y="123"/>
                  </a:lnTo>
                  <a:lnTo>
                    <a:pt x="208" y="128"/>
                  </a:lnTo>
                  <a:lnTo>
                    <a:pt x="223" y="127"/>
                  </a:lnTo>
                  <a:lnTo>
                    <a:pt x="221" y="134"/>
                  </a:lnTo>
                  <a:lnTo>
                    <a:pt x="205" y="137"/>
                  </a:lnTo>
                  <a:lnTo>
                    <a:pt x="186" y="148"/>
                  </a:lnTo>
                  <a:lnTo>
                    <a:pt x="177" y="143"/>
                  </a:lnTo>
                  <a:lnTo>
                    <a:pt x="179" y="135"/>
                  </a:lnTo>
                  <a:lnTo>
                    <a:pt x="162" y="129"/>
                  </a:lnTo>
                  <a:lnTo>
                    <a:pt x="163" y="125"/>
                  </a:lnTo>
                  <a:lnTo>
                    <a:pt x="177" y="120"/>
                  </a:lnTo>
                  <a:lnTo>
                    <a:pt x="172" y="115"/>
                  </a:lnTo>
                  <a:lnTo>
                    <a:pt x="149" y="111"/>
                  </a:lnTo>
                  <a:lnTo>
                    <a:pt x="146" y="103"/>
                  </a:lnTo>
                  <a:lnTo>
                    <a:pt x="132" y="106"/>
                  </a:lnTo>
                  <a:lnTo>
                    <a:pt x="129" y="117"/>
                  </a:lnTo>
                  <a:lnTo>
                    <a:pt x="119" y="130"/>
                  </a:lnTo>
                  <a:lnTo>
                    <a:pt x="112" y="127"/>
                  </a:lnTo>
                  <a:lnTo>
                    <a:pt x="105" y="130"/>
                  </a:lnTo>
                  <a:lnTo>
                    <a:pt x="98" y="126"/>
                  </a:lnTo>
                  <a:lnTo>
                    <a:pt x="101" y="124"/>
                  </a:lnTo>
                  <a:lnTo>
                    <a:pt x="103" y="118"/>
                  </a:lnTo>
                  <a:lnTo>
                    <a:pt x="106" y="112"/>
                  </a:lnTo>
                  <a:lnTo>
                    <a:pt x="105" y="108"/>
                  </a:lnTo>
                  <a:lnTo>
                    <a:pt x="108" y="107"/>
                  </a:lnTo>
                  <a:lnTo>
                    <a:pt x="109" y="110"/>
                  </a:lnTo>
                  <a:lnTo>
                    <a:pt x="118" y="111"/>
                  </a:lnTo>
                  <a:lnTo>
                    <a:pt x="122" y="109"/>
                  </a:lnTo>
                  <a:lnTo>
                    <a:pt x="119" y="107"/>
                  </a:lnTo>
                  <a:lnTo>
                    <a:pt x="120" y="104"/>
                  </a:lnTo>
                  <a:lnTo>
                    <a:pt x="114" y="100"/>
                  </a:lnTo>
                  <a:lnTo>
                    <a:pt x="111" y="91"/>
                  </a:lnTo>
                  <a:lnTo>
                    <a:pt x="105" y="88"/>
                  </a:lnTo>
                  <a:lnTo>
                    <a:pt x="105" y="82"/>
                  </a:lnTo>
                  <a:lnTo>
                    <a:pt x="97" y="77"/>
                  </a:lnTo>
                  <a:lnTo>
                    <a:pt x="92" y="77"/>
                  </a:lnTo>
                  <a:lnTo>
                    <a:pt x="80" y="71"/>
                  </a:lnTo>
                  <a:lnTo>
                    <a:pt x="70" y="73"/>
                  </a:lnTo>
                  <a:lnTo>
                    <a:pt x="67" y="75"/>
                  </a:lnTo>
                  <a:lnTo>
                    <a:pt x="60" y="75"/>
                  </a:lnTo>
                  <a:lnTo>
                    <a:pt x="58" y="80"/>
                  </a:lnTo>
                  <a:lnTo>
                    <a:pt x="47" y="82"/>
                  </a:lnTo>
                  <a:lnTo>
                    <a:pt x="42" y="85"/>
                  </a:lnTo>
                  <a:lnTo>
                    <a:pt x="35" y="80"/>
                  </a:lnTo>
                  <a:lnTo>
                    <a:pt x="26" y="80"/>
                  </a:lnTo>
                  <a:lnTo>
                    <a:pt x="16" y="78"/>
                  </a:lnTo>
                  <a:lnTo>
                    <a:pt x="10" y="82"/>
                  </a:lnTo>
                  <a:lnTo>
                    <a:pt x="9" y="77"/>
                  </a:lnTo>
                  <a:lnTo>
                    <a:pt x="0" y="72"/>
                  </a:lnTo>
                  <a:lnTo>
                    <a:pt x="2" y="65"/>
                  </a:lnTo>
                  <a:lnTo>
                    <a:pt x="5" y="60"/>
                  </a:lnTo>
                  <a:lnTo>
                    <a:pt x="9" y="60"/>
                  </a:lnTo>
                  <a:lnTo>
                    <a:pt x="3" y="52"/>
                  </a:lnTo>
                  <a:lnTo>
                    <a:pt x="15" y="37"/>
                  </a:lnTo>
                  <a:lnTo>
                    <a:pt x="22" y="35"/>
                  </a:lnTo>
                  <a:lnTo>
                    <a:pt x="23" y="30"/>
                  </a:lnTo>
                  <a:lnTo>
                    <a:pt x="13" y="14"/>
                  </a:lnTo>
                  <a:lnTo>
                    <a:pt x="20" y="13"/>
                  </a:lnTo>
                  <a:lnTo>
                    <a:pt x="27" y="8"/>
                  </a:lnTo>
                  <a:lnTo>
                    <a:pt x="38" y="8"/>
                  </a:lnTo>
                  <a:lnTo>
                    <a:pt x="53" y="9"/>
                  </a:lnTo>
                  <a:lnTo>
                    <a:pt x="70" y="14"/>
                  </a:lnTo>
                  <a:lnTo>
                    <a:pt x="81" y="14"/>
                  </a:lnTo>
                  <a:lnTo>
                    <a:pt x="87" y="17"/>
                  </a:lnTo>
                  <a:lnTo>
                    <a:pt x="92" y="13"/>
                  </a:lnTo>
                  <a:lnTo>
                    <a:pt x="97" y="17"/>
                  </a:lnTo>
                  <a:lnTo>
                    <a:pt x="109" y="17"/>
                  </a:lnTo>
                  <a:lnTo>
                    <a:pt x="115" y="19"/>
                  </a:lnTo>
                  <a:lnTo>
                    <a:pt x="115" y="9"/>
                  </a:lnTo>
                  <a:lnTo>
                    <a:pt x="118" y="5"/>
                  </a:lnTo>
                  <a:lnTo>
                    <a:pt x="131" y="4"/>
                  </a:lnTo>
                  <a:lnTo>
                    <a:pt x="136" y="5"/>
                  </a:lnTo>
                  <a:lnTo>
                    <a:pt x="139" y="1"/>
                  </a:lnTo>
                  <a:lnTo>
                    <a:pt x="143" y="2"/>
                  </a:lnTo>
                  <a:lnTo>
                    <a:pt x="157" y="0"/>
                  </a:lnTo>
                  <a:lnTo>
                    <a:pt x="169" y="10"/>
                  </a:lnTo>
                  <a:lnTo>
                    <a:pt x="166" y="14"/>
                  </a:lnTo>
                  <a:lnTo>
                    <a:pt x="169" y="20"/>
                  </a:lnTo>
                  <a:lnTo>
                    <a:pt x="180" y="20"/>
                  </a:lnTo>
                  <a:lnTo>
                    <a:pt x="180" y="2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15" name="Freeform 219">
              <a:extLst>
                <a:ext uri="{FF2B5EF4-FFF2-40B4-BE49-F238E27FC236}">
                  <a16:creationId xmlns:a16="http://schemas.microsoft.com/office/drawing/2014/main" id="{8D1AEC98-3A1E-A10F-C647-171A719A53FE}"/>
                </a:ext>
              </a:extLst>
            </p:cNvPr>
            <p:cNvSpPr>
              <a:spLocks/>
            </p:cNvSpPr>
            <p:nvPr/>
          </p:nvSpPr>
          <p:spPr bwMode="auto">
            <a:xfrm>
              <a:off x="3954190" y="5474857"/>
              <a:ext cx="152395" cy="170757"/>
            </a:xfrm>
            <a:custGeom>
              <a:avLst/>
              <a:gdLst>
                <a:gd name="T0" fmla="*/ 83 w 83"/>
                <a:gd name="T1" fmla="*/ 70 h 93"/>
                <a:gd name="T2" fmla="*/ 77 w 83"/>
                <a:gd name="T3" fmla="*/ 82 h 93"/>
                <a:gd name="T4" fmla="*/ 62 w 83"/>
                <a:gd name="T5" fmla="*/ 93 h 93"/>
                <a:gd name="T6" fmla="*/ 49 w 83"/>
                <a:gd name="T7" fmla="*/ 89 h 93"/>
                <a:gd name="T8" fmla="*/ 41 w 83"/>
                <a:gd name="T9" fmla="*/ 91 h 93"/>
                <a:gd name="T10" fmla="*/ 25 w 83"/>
                <a:gd name="T11" fmla="*/ 83 h 93"/>
                <a:gd name="T12" fmla="*/ 14 w 83"/>
                <a:gd name="T13" fmla="*/ 83 h 93"/>
                <a:gd name="T14" fmla="*/ 3 w 83"/>
                <a:gd name="T15" fmla="*/ 73 h 93"/>
                <a:gd name="T16" fmla="*/ 1 w 83"/>
                <a:gd name="T17" fmla="*/ 61 h 93"/>
                <a:gd name="T18" fmla="*/ 4 w 83"/>
                <a:gd name="T19" fmla="*/ 57 h 93"/>
                <a:gd name="T20" fmla="*/ 0 w 83"/>
                <a:gd name="T21" fmla="*/ 37 h 93"/>
                <a:gd name="T22" fmla="*/ 2 w 83"/>
                <a:gd name="T23" fmla="*/ 18 h 93"/>
                <a:gd name="T24" fmla="*/ 3 w 83"/>
                <a:gd name="T25" fmla="*/ 3 h 93"/>
                <a:gd name="T26" fmla="*/ 13 w 83"/>
                <a:gd name="T27" fmla="*/ 0 h 93"/>
                <a:gd name="T28" fmla="*/ 31 w 83"/>
                <a:gd name="T29" fmla="*/ 15 h 93"/>
                <a:gd name="T30" fmla="*/ 37 w 83"/>
                <a:gd name="T31" fmla="*/ 15 h 93"/>
                <a:gd name="T32" fmla="*/ 56 w 83"/>
                <a:gd name="T33" fmla="*/ 27 h 93"/>
                <a:gd name="T34" fmla="*/ 70 w 83"/>
                <a:gd name="T35" fmla="*/ 37 h 93"/>
                <a:gd name="T36" fmla="*/ 82 w 83"/>
                <a:gd name="T37" fmla="*/ 51 h 93"/>
                <a:gd name="T38" fmla="*/ 76 w 83"/>
                <a:gd name="T39" fmla="*/ 60 h 93"/>
                <a:gd name="T40" fmla="*/ 83 w 83"/>
                <a:gd name="T41" fmla="*/ 70 h 93"/>
                <a:gd name="T42" fmla="*/ 83 w 83"/>
                <a:gd name="T43"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93">
                  <a:moveTo>
                    <a:pt x="83" y="70"/>
                  </a:moveTo>
                  <a:lnTo>
                    <a:pt x="77" y="82"/>
                  </a:lnTo>
                  <a:lnTo>
                    <a:pt x="62" y="93"/>
                  </a:lnTo>
                  <a:lnTo>
                    <a:pt x="49" y="89"/>
                  </a:lnTo>
                  <a:lnTo>
                    <a:pt x="41" y="91"/>
                  </a:lnTo>
                  <a:lnTo>
                    <a:pt x="25" y="83"/>
                  </a:lnTo>
                  <a:lnTo>
                    <a:pt x="14" y="83"/>
                  </a:lnTo>
                  <a:lnTo>
                    <a:pt x="3" y="73"/>
                  </a:lnTo>
                  <a:lnTo>
                    <a:pt x="1" y="61"/>
                  </a:lnTo>
                  <a:lnTo>
                    <a:pt x="4" y="57"/>
                  </a:lnTo>
                  <a:lnTo>
                    <a:pt x="0" y="37"/>
                  </a:lnTo>
                  <a:lnTo>
                    <a:pt x="2" y="18"/>
                  </a:lnTo>
                  <a:lnTo>
                    <a:pt x="3" y="3"/>
                  </a:lnTo>
                  <a:lnTo>
                    <a:pt x="13" y="0"/>
                  </a:lnTo>
                  <a:lnTo>
                    <a:pt x="31" y="15"/>
                  </a:lnTo>
                  <a:lnTo>
                    <a:pt x="37" y="15"/>
                  </a:lnTo>
                  <a:lnTo>
                    <a:pt x="56" y="27"/>
                  </a:lnTo>
                  <a:lnTo>
                    <a:pt x="70" y="37"/>
                  </a:lnTo>
                  <a:lnTo>
                    <a:pt x="82" y="51"/>
                  </a:lnTo>
                  <a:lnTo>
                    <a:pt x="76" y="60"/>
                  </a:lnTo>
                  <a:lnTo>
                    <a:pt x="83" y="70"/>
                  </a:lnTo>
                  <a:lnTo>
                    <a:pt x="83" y="7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16" name="Freeform 220">
              <a:extLst>
                <a:ext uri="{FF2B5EF4-FFF2-40B4-BE49-F238E27FC236}">
                  <a16:creationId xmlns:a16="http://schemas.microsoft.com/office/drawing/2014/main" id="{DF502CC9-F810-A113-42D1-EF2FB1ACB3AF}"/>
                </a:ext>
              </a:extLst>
            </p:cNvPr>
            <p:cNvSpPr>
              <a:spLocks/>
            </p:cNvSpPr>
            <p:nvPr/>
          </p:nvSpPr>
          <p:spPr bwMode="auto">
            <a:xfrm>
              <a:off x="7209594" y="2836382"/>
              <a:ext cx="521452" cy="291938"/>
            </a:xfrm>
            <a:custGeom>
              <a:avLst/>
              <a:gdLst>
                <a:gd name="T0" fmla="*/ 243 w 284"/>
                <a:gd name="T1" fmla="*/ 62 h 159"/>
                <a:gd name="T2" fmla="*/ 249 w 284"/>
                <a:gd name="T3" fmla="*/ 63 h 159"/>
                <a:gd name="T4" fmla="*/ 240 w 284"/>
                <a:gd name="T5" fmla="*/ 76 h 159"/>
                <a:gd name="T6" fmla="*/ 253 w 284"/>
                <a:gd name="T7" fmla="*/ 83 h 159"/>
                <a:gd name="T8" fmla="*/ 263 w 284"/>
                <a:gd name="T9" fmla="*/ 78 h 159"/>
                <a:gd name="T10" fmla="*/ 284 w 284"/>
                <a:gd name="T11" fmla="*/ 88 h 159"/>
                <a:gd name="T12" fmla="*/ 268 w 284"/>
                <a:gd name="T13" fmla="*/ 102 h 159"/>
                <a:gd name="T14" fmla="*/ 256 w 284"/>
                <a:gd name="T15" fmla="*/ 100 h 159"/>
                <a:gd name="T16" fmla="*/ 250 w 284"/>
                <a:gd name="T17" fmla="*/ 100 h 159"/>
                <a:gd name="T18" fmla="*/ 246 w 284"/>
                <a:gd name="T19" fmla="*/ 95 h 159"/>
                <a:gd name="T20" fmla="*/ 246 w 284"/>
                <a:gd name="T21" fmla="*/ 86 h 159"/>
                <a:gd name="T22" fmla="*/ 227 w 284"/>
                <a:gd name="T23" fmla="*/ 91 h 159"/>
                <a:gd name="T24" fmla="*/ 226 w 284"/>
                <a:gd name="T25" fmla="*/ 103 h 159"/>
                <a:gd name="T26" fmla="*/ 221 w 284"/>
                <a:gd name="T27" fmla="*/ 113 h 159"/>
                <a:gd name="T28" fmla="*/ 209 w 284"/>
                <a:gd name="T29" fmla="*/ 112 h 159"/>
                <a:gd name="T30" fmla="*/ 206 w 284"/>
                <a:gd name="T31" fmla="*/ 120 h 159"/>
                <a:gd name="T32" fmla="*/ 219 w 284"/>
                <a:gd name="T33" fmla="*/ 125 h 159"/>
                <a:gd name="T34" fmla="*/ 226 w 284"/>
                <a:gd name="T35" fmla="*/ 140 h 159"/>
                <a:gd name="T36" fmla="*/ 222 w 284"/>
                <a:gd name="T37" fmla="*/ 159 h 159"/>
                <a:gd name="T38" fmla="*/ 209 w 284"/>
                <a:gd name="T39" fmla="*/ 154 h 159"/>
                <a:gd name="T40" fmla="*/ 200 w 284"/>
                <a:gd name="T41" fmla="*/ 154 h 159"/>
                <a:gd name="T42" fmla="*/ 198 w 284"/>
                <a:gd name="T43" fmla="*/ 143 h 159"/>
                <a:gd name="T44" fmla="*/ 175 w 284"/>
                <a:gd name="T45" fmla="*/ 134 h 159"/>
                <a:gd name="T46" fmla="*/ 157 w 284"/>
                <a:gd name="T47" fmla="*/ 126 h 159"/>
                <a:gd name="T48" fmla="*/ 144 w 284"/>
                <a:gd name="T49" fmla="*/ 117 h 159"/>
                <a:gd name="T50" fmla="*/ 123 w 284"/>
                <a:gd name="T51" fmla="*/ 103 h 159"/>
                <a:gd name="T52" fmla="*/ 111 w 284"/>
                <a:gd name="T53" fmla="*/ 84 h 159"/>
                <a:gd name="T54" fmla="*/ 104 w 284"/>
                <a:gd name="T55" fmla="*/ 80 h 159"/>
                <a:gd name="T56" fmla="*/ 88 w 284"/>
                <a:gd name="T57" fmla="*/ 81 h 159"/>
                <a:gd name="T58" fmla="*/ 81 w 284"/>
                <a:gd name="T59" fmla="*/ 77 h 159"/>
                <a:gd name="T60" fmla="*/ 75 w 284"/>
                <a:gd name="T61" fmla="*/ 63 h 159"/>
                <a:gd name="T62" fmla="*/ 52 w 284"/>
                <a:gd name="T63" fmla="*/ 52 h 159"/>
                <a:gd name="T64" fmla="*/ 42 w 284"/>
                <a:gd name="T65" fmla="*/ 63 h 159"/>
                <a:gd name="T66" fmla="*/ 31 w 284"/>
                <a:gd name="T67" fmla="*/ 70 h 159"/>
                <a:gd name="T68" fmla="*/ 36 w 284"/>
                <a:gd name="T69" fmla="*/ 80 h 159"/>
                <a:gd name="T70" fmla="*/ 18 w 284"/>
                <a:gd name="T71" fmla="*/ 80 h 159"/>
                <a:gd name="T72" fmla="*/ 0 w 284"/>
                <a:gd name="T73" fmla="*/ 11 h 159"/>
                <a:gd name="T74" fmla="*/ 35 w 284"/>
                <a:gd name="T75" fmla="*/ 0 h 159"/>
                <a:gd name="T76" fmla="*/ 39 w 284"/>
                <a:gd name="T77" fmla="*/ 1 h 159"/>
                <a:gd name="T78" fmla="*/ 66 w 284"/>
                <a:gd name="T79" fmla="*/ 15 h 159"/>
                <a:gd name="T80" fmla="*/ 80 w 284"/>
                <a:gd name="T81" fmla="*/ 21 h 159"/>
                <a:gd name="T82" fmla="*/ 100 w 284"/>
                <a:gd name="T83" fmla="*/ 38 h 159"/>
                <a:gd name="T84" fmla="*/ 117 w 284"/>
                <a:gd name="T85" fmla="*/ 36 h 159"/>
                <a:gd name="T86" fmla="*/ 142 w 284"/>
                <a:gd name="T87" fmla="*/ 35 h 159"/>
                <a:gd name="T88" fmla="*/ 165 w 284"/>
                <a:gd name="T89" fmla="*/ 48 h 159"/>
                <a:gd name="T90" fmla="*/ 169 w 284"/>
                <a:gd name="T91" fmla="*/ 67 h 159"/>
                <a:gd name="T92" fmla="*/ 177 w 284"/>
                <a:gd name="T93" fmla="*/ 67 h 159"/>
                <a:gd name="T94" fmla="*/ 184 w 284"/>
                <a:gd name="T95" fmla="*/ 83 h 159"/>
                <a:gd name="T96" fmla="*/ 204 w 284"/>
                <a:gd name="T97" fmla="*/ 83 h 159"/>
                <a:gd name="T98" fmla="*/ 211 w 284"/>
                <a:gd name="T99" fmla="*/ 92 h 159"/>
                <a:gd name="T100" fmla="*/ 217 w 284"/>
                <a:gd name="T101" fmla="*/ 92 h 159"/>
                <a:gd name="T102" fmla="*/ 220 w 284"/>
                <a:gd name="T103" fmla="*/ 78 h 159"/>
                <a:gd name="T104" fmla="*/ 235 w 284"/>
                <a:gd name="T105" fmla="*/ 66 h 159"/>
                <a:gd name="T106" fmla="*/ 243 w 284"/>
                <a:gd name="T107" fmla="*/ 62 h 159"/>
                <a:gd name="T108" fmla="*/ 243 w 284"/>
                <a:gd name="T109" fmla="*/ 6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4" h="159">
                  <a:moveTo>
                    <a:pt x="243" y="62"/>
                  </a:moveTo>
                  <a:lnTo>
                    <a:pt x="249" y="63"/>
                  </a:lnTo>
                  <a:lnTo>
                    <a:pt x="240" y="76"/>
                  </a:lnTo>
                  <a:lnTo>
                    <a:pt x="253" y="83"/>
                  </a:lnTo>
                  <a:lnTo>
                    <a:pt x="263" y="78"/>
                  </a:lnTo>
                  <a:lnTo>
                    <a:pt x="284" y="88"/>
                  </a:lnTo>
                  <a:lnTo>
                    <a:pt x="268" y="102"/>
                  </a:lnTo>
                  <a:lnTo>
                    <a:pt x="256" y="100"/>
                  </a:lnTo>
                  <a:lnTo>
                    <a:pt x="250" y="100"/>
                  </a:lnTo>
                  <a:lnTo>
                    <a:pt x="246" y="95"/>
                  </a:lnTo>
                  <a:lnTo>
                    <a:pt x="246" y="86"/>
                  </a:lnTo>
                  <a:lnTo>
                    <a:pt x="227" y="91"/>
                  </a:lnTo>
                  <a:lnTo>
                    <a:pt x="226" y="103"/>
                  </a:lnTo>
                  <a:lnTo>
                    <a:pt x="221" y="113"/>
                  </a:lnTo>
                  <a:lnTo>
                    <a:pt x="209" y="112"/>
                  </a:lnTo>
                  <a:lnTo>
                    <a:pt x="206" y="120"/>
                  </a:lnTo>
                  <a:lnTo>
                    <a:pt x="219" y="125"/>
                  </a:lnTo>
                  <a:lnTo>
                    <a:pt x="226" y="140"/>
                  </a:lnTo>
                  <a:lnTo>
                    <a:pt x="222" y="159"/>
                  </a:lnTo>
                  <a:lnTo>
                    <a:pt x="209" y="154"/>
                  </a:lnTo>
                  <a:lnTo>
                    <a:pt x="200" y="154"/>
                  </a:lnTo>
                  <a:lnTo>
                    <a:pt x="198" y="143"/>
                  </a:lnTo>
                  <a:lnTo>
                    <a:pt x="175" y="134"/>
                  </a:lnTo>
                  <a:lnTo>
                    <a:pt x="157" y="126"/>
                  </a:lnTo>
                  <a:lnTo>
                    <a:pt x="144" y="117"/>
                  </a:lnTo>
                  <a:lnTo>
                    <a:pt x="123" y="103"/>
                  </a:lnTo>
                  <a:lnTo>
                    <a:pt x="111" y="84"/>
                  </a:lnTo>
                  <a:lnTo>
                    <a:pt x="104" y="80"/>
                  </a:lnTo>
                  <a:lnTo>
                    <a:pt x="88" y="81"/>
                  </a:lnTo>
                  <a:lnTo>
                    <a:pt x="81" y="77"/>
                  </a:lnTo>
                  <a:lnTo>
                    <a:pt x="75" y="63"/>
                  </a:lnTo>
                  <a:lnTo>
                    <a:pt x="52" y="52"/>
                  </a:lnTo>
                  <a:lnTo>
                    <a:pt x="42" y="63"/>
                  </a:lnTo>
                  <a:lnTo>
                    <a:pt x="31" y="70"/>
                  </a:lnTo>
                  <a:lnTo>
                    <a:pt x="36" y="80"/>
                  </a:lnTo>
                  <a:lnTo>
                    <a:pt x="18" y="80"/>
                  </a:lnTo>
                  <a:lnTo>
                    <a:pt x="0" y="11"/>
                  </a:lnTo>
                  <a:lnTo>
                    <a:pt x="35" y="0"/>
                  </a:lnTo>
                  <a:lnTo>
                    <a:pt x="39" y="1"/>
                  </a:lnTo>
                  <a:lnTo>
                    <a:pt x="66" y="15"/>
                  </a:lnTo>
                  <a:lnTo>
                    <a:pt x="80" y="21"/>
                  </a:lnTo>
                  <a:lnTo>
                    <a:pt x="100" y="38"/>
                  </a:lnTo>
                  <a:lnTo>
                    <a:pt x="117" y="36"/>
                  </a:lnTo>
                  <a:lnTo>
                    <a:pt x="142" y="35"/>
                  </a:lnTo>
                  <a:lnTo>
                    <a:pt x="165" y="48"/>
                  </a:lnTo>
                  <a:lnTo>
                    <a:pt x="169" y="67"/>
                  </a:lnTo>
                  <a:lnTo>
                    <a:pt x="177" y="67"/>
                  </a:lnTo>
                  <a:lnTo>
                    <a:pt x="184" y="83"/>
                  </a:lnTo>
                  <a:lnTo>
                    <a:pt x="204" y="83"/>
                  </a:lnTo>
                  <a:lnTo>
                    <a:pt x="211" y="92"/>
                  </a:lnTo>
                  <a:lnTo>
                    <a:pt x="217" y="92"/>
                  </a:lnTo>
                  <a:lnTo>
                    <a:pt x="220" y="78"/>
                  </a:lnTo>
                  <a:lnTo>
                    <a:pt x="235" y="66"/>
                  </a:lnTo>
                  <a:lnTo>
                    <a:pt x="243" y="62"/>
                  </a:lnTo>
                  <a:lnTo>
                    <a:pt x="243" y="6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17" name="Freeform 221">
              <a:extLst>
                <a:ext uri="{FF2B5EF4-FFF2-40B4-BE49-F238E27FC236}">
                  <a16:creationId xmlns:a16="http://schemas.microsoft.com/office/drawing/2014/main" id="{CCE660A2-4F5D-B3EF-0A8A-3A915FCB8582}"/>
                </a:ext>
              </a:extLst>
            </p:cNvPr>
            <p:cNvSpPr>
              <a:spLocks/>
            </p:cNvSpPr>
            <p:nvPr/>
          </p:nvSpPr>
          <p:spPr bwMode="auto">
            <a:xfrm>
              <a:off x="3412539" y="4000469"/>
              <a:ext cx="416793" cy="398433"/>
            </a:xfrm>
            <a:custGeom>
              <a:avLst/>
              <a:gdLst>
                <a:gd name="T0" fmla="*/ 212 w 227"/>
                <a:gd name="T1" fmla="*/ 83 h 217"/>
                <a:gd name="T2" fmla="*/ 216 w 227"/>
                <a:gd name="T3" fmla="*/ 97 h 217"/>
                <a:gd name="T4" fmla="*/ 202 w 227"/>
                <a:gd name="T5" fmla="*/ 103 h 217"/>
                <a:gd name="T6" fmla="*/ 197 w 227"/>
                <a:gd name="T7" fmla="*/ 117 h 217"/>
                <a:gd name="T8" fmla="*/ 210 w 227"/>
                <a:gd name="T9" fmla="*/ 137 h 217"/>
                <a:gd name="T10" fmla="*/ 185 w 227"/>
                <a:gd name="T11" fmla="*/ 152 h 217"/>
                <a:gd name="T12" fmla="*/ 168 w 227"/>
                <a:gd name="T13" fmla="*/ 159 h 217"/>
                <a:gd name="T14" fmla="*/ 142 w 227"/>
                <a:gd name="T15" fmla="*/ 152 h 217"/>
                <a:gd name="T16" fmla="*/ 147 w 227"/>
                <a:gd name="T17" fmla="*/ 159 h 217"/>
                <a:gd name="T18" fmla="*/ 147 w 227"/>
                <a:gd name="T19" fmla="*/ 183 h 217"/>
                <a:gd name="T20" fmla="*/ 163 w 227"/>
                <a:gd name="T21" fmla="*/ 189 h 217"/>
                <a:gd name="T22" fmla="*/ 149 w 227"/>
                <a:gd name="T23" fmla="*/ 203 h 217"/>
                <a:gd name="T24" fmla="*/ 129 w 227"/>
                <a:gd name="T25" fmla="*/ 210 h 217"/>
                <a:gd name="T26" fmla="*/ 113 w 227"/>
                <a:gd name="T27" fmla="*/ 217 h 217"/>
                <a:gd name="T28" fmla="*/ 98 w 227"/>
                <a:gd name="T29" fmla="*/ 189 h 217"/>
                <a:gd name="T30" fmla="*/ 88 w 227"/>
                <a:gd name="T31" fmla="*/ 177 h 217"/>
                <a:gd name="T32" fmla="*/ 96 w 227"/>
                <a:gd name="T33" fmla="*/ 163 h 217"/>
                <a:gd name="T34" fmla="*/ 89 w 227"/>
                <a:gd name="T35" fmla="*/ 146 h 217"/>
                <a:gd name="T36" fmla="*/ 94 w 227"/>
                <a:gd name="T37" fmla="*/ 125 h 217"/>
                <a:gd name="T38" fmla="*/ 92 w 227"/>
                <a:gd name="T39" fmla="*/ 112 h 217"/>
                <a:gd name="T40" fmla="*/ 70 w 227"/>
                <a:gd name="T41" fmla="*/ 113 h 217"/>
                <a:gd name="T42" fmla="*/ 53 w 227"/>
                <a:gd name="T43" fmla="*/ 98 h 217"/>
                <a:gd name="T44" fmla="*/ 21 w 227"/>
                <a:gd name="T45" fmla="*/ 98 h 217"/>
                <a:gd name="T46" fmla="*/ 13 w 227"/>
                <a:gd name="T47" fmla="*/ 90 h 217"/>
                <a:gd name="T48" fmla="*/ 15 w 227"/>
                <a:gd name="T49" fmla="*/ 79 h 217"/>
                <a:gd name="T50" fmla="*/ 10 w 227"/>
                <a:gd name="T51" fmla="*/ 67 h 217"/>
                <a:gd name="T52" fmla="*/ 0 w 227"/>
                <a:gd name="T53" fmla="*/ 57 h 217"/>
                <a:gd name="T54" fmla="*/ 8 w 227"/>
                <a:gd name="T55" fmla="*/ 32 h 217"/>
                <a:gd name="T56" fmla="*/ 20 w 227"/>
                <a:gd name="T57" fmla="*/ 20 h 217"/>
                <a:gd name="T58" fmla="*/ 36 w 227"/>
                <a:gd name="T59" fmla="*/ 7 h 217"/>
                <a:gd name="T60" fmla="*/ 25 w 227"/>
                <a:gd name="T61" fmla="*/ 14 h 217"/>
                <a:gd name="T62" fmla="*/ 30 w 227"/>
                <a:gd name="T63" fmla="*/ 32 h 217"/>
                <a:gd name="T64" fmla="*/ 27 w 227"/>
                <a:gd name="T65" fmla="*/ 58 h 217"/>
                <a:gd name="T66" fmla="*/ 39 w 227"/>
                <a:gd name="T67" fmla="*/ 43 h 217"/>
                <a:gd name="T68" fmla="*/ 34 w 227"/>
                <a:gd name="T69" fmla="*/ 23 h 217"/>
                <a:gd name="T70" fmla="*/ 53 w 227"/>
                <a:gd name="T71" fmla="*/ 6 h 217"/>
                <a:gd name="T72" fmla="*/ 64 w 227"/>
                <a:gd name="T73" fmla="*/ 13 h 217"/>
                <a:gd name="T74" fmla="*/ 87 w 227"/>
                <a:gd name="T75" fmla="*/ 24 h 217"/>
                <a:gd name="T76" fmla="*/ 102 w 227"/>
                <a:gd name="T77" fmla="*/ 30 h 217"/>
                <a:gd name="T78" fmla="*/ 130 w 227"/>
                <a:gd name="T79" fmla="*/ 37 h 217"/>
                <a:gd name="T80" fmla="*/ 152 w 227"/>
                <a:gd name="T81" fmla="*/ 33 h 217"/>
                <a:gd name="T82" fmla="*/ 172 w 227"/>
                <a:gd name="T83" fmla="*/ 27 h 217"/>
                <a:gd name="T84" fmla="*/ 178 w 227"/>
                <a:gd name="T85" fmla="*/ 33 h 217"/>
                <a:gd name="T86" fmla="*/ 197 w 227"/>
                <a:gd name="T87" fmla="*/ 43 h 217"/>
                <a:gd name="T88" fmla="*/ 211 w 227"/>
                <a:gd name="T89" fmla="*/ 68 h 217"/>
                <a:gd name="T90" fmla="*/ 227 w 227"/>
                <a:gd name="T91" fmla="*/ 7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17">
                  <a:moveTo>
                    <a:pt x="227" y="72"/>
                  </a:moveTo>
                  <a:lnTo>
                    <a:pt x="212" y="83"/>
                  </a:lnTo>
                  <a:lnTo>
                    <a:pt x="211" y="90"/>
                  </a:lnTo>
                  <a:lnTo>
                    <a:pt x="216" y="97"/>
                  </a:lnTo>
                  <a:lnTo>
                    <a:pt x="212" y="100"/>
                  </a:lnTo>
                  <a:lnTo>
                    <a:pt x="202" y="103"/>
                  </a:lnTo>
                  <a:lnTo>
                    <a:pt x="202" y="112"/>
                  </a:lnTo>
                  <a:lnTo>
                    <a:pt x="197" y="117"/>
                  </a:lnTo>
                  <a:lnTo>
                    <a:pt x="208" y="132"/>
                  </a:lnTo>
                  <a:lnTo>
                    <a:pt x="210" y="137"/>
                  </a:lnTo>
                  <a:lnTo>
                    <a:pt x="204" y="145"/>
                  </a:lnTo>
                  <a:lnTo>
                    <a:pt x="185" y="152"/>
                  </a:lnTo>
                  <a:lnTo>
                    <a:pt x="172" y="154"/>
                  </a:lnTo>
                  <a:lnTo>
                    <a:pt x="168" y="159"/>
                  </a:lnTo>
                  <a:lnTo>
                    <a:pt x="155" y="154"/>
                  </a:lnTo>
                  <a:lnTo>
                    <a:pt x="142" y="152"/>
                  </a:lnTo>
                  <a:lnTo>
                    <a:pt x="139" y="154"/>
                  </a:lnTo>
                  <a:lnTo>
                    <a:pt x="147" y="159"/>
                  </a:lnTo>
                  <a:lnTo>
                    <a:pt x="146" y="172"/>
                  </a:lnTo>
                  <a:lnTo>
                    <a:pt x="147" y="183"/>
                  </a:lnTo>
                  <a:lnTo>
                    <a:pt x="162" y="185"/>
                  </a:lnTo>
                  <a:lnTo>
                    <a:pt x="163" y="189"/>
                  </a:lnTo>
                  <a:lnTo>
                    <a:pt x="150" y="194"/>
                  </a:lnTo>
                  <a:lnTo>
                    <a:pt x="149" y="203"/>
                  </a:lnTo>
                  <a:lnTo>
                    <a:pt x="141" y="206"/>
                  </a:lnTo>
                  <a:lnTo>
                    <a:pt x="129" y="210"/>
                  </a:lnTo>
                  <a:lnTo>
                    <a:pt x="126" y="216"/>
                  </a:lnTo>
                  <a:lnTo>
                    <a:pt x="113" y="217"/>
                  </a:lnTo>
                  <a:lnTo>
                    <a:pt x="104" y="207"/>
                  </a:lnTo>
                  <a:lnTo>
                    <a:pt x="98" y="189"/>
                  </a:lnTo>
                  <a:lnTo>
                    <a:pt x="94" y="181"/>
                  </a:lnTo>
                  <a:lnTo>
                    <a:pt x="88" y="177"/>
                  </a:lnTo>
                  <a:lnTo>
                    <a:pt x="97" y="168"/>
                  </a:lnTo>
                  <a:lnTo>
                    <a:pt x="96" y="163"/>
                  </a:lnTo>
                  <a:lnTo>
                    <a:pt x="92" y="158"/>
                  </a:lnTo>
                  <a:lnTo>
                    <a:pt x="89" y="146"/>
                  </a:lnTo>
                  <a:lnTo>
                    <a:pt x="90" y="132"/>
                  </a:lnTo>
                  <a:lnTo>
                    <a:pt x="94" y="125"/>
                  </a:lnTo>
                  <a:lnTo>
                    <a:pt x="98" y="115"/>
                  </a:lnTo>
                  <a:lnTo>
                    <a:pt x="92" y="112"/>
                  </a:lnTo>
                  <a:lnTo>
                    <a:pt x="82" y="114"/>
                  </a:lnTo>
                  <a:lnTo>
                    <a:pt x="70" y="113"/>
                  </a:lnTo>
                  <a:lnTo>
                    <a:pt x="64" y="115"/>
                  </a:lnTo>
                  <a:lnTo>
                    <a:pt x="53" y="98"/>
                  </a:lnTo>
                  <a:lnTo>
                    <a:pt x="42" y="96"/>
                  </a:lnTo>
                  <a:lnTo>
                    <a:pt x="21" y="98"/>
                  </a:lnTo>
                  <a:lnTo>
                    <a:pt x="17" y="92"/>
                  </a:lnTo>
                  <a:lnTo>
                    <a:pt x="13" y="90"/>
                  </a:lnTo>
                  <a:lnTo>
                    <a:pt x="13" y="86"/>
                  </a:lnTo>
                  <a:lnTo>
                    <a:pt x="15" y="79"/>
                  </a:lnTo>
                  <a:lnTo>
                    <a:pt x="14" y="72"/>
                  </a:lnTo>
                  <a:lnTo>
                    <a:pt x="10" y="67"/>
                  </a:lnTo>
                  <a:lnTo>
                    <a:pt x="9" y="58"/>
                  </a:lnTo>
                  <a:lnTo>
                    <a:pt x="0" y="57"/>
                  </a:lnTo>
                  <a:lnTo>
                    <a:pt x="5" y="46"/>
                  </a:lnTo>
                  <a:lnTo>
                    <a:pt x="8" y="32"/>
                  </a:lnTo>
                  <a:lnTo>
                    <a:pt x="13" y="25"/>
                  </a:lnTo>
                  <a:lnTo>
                    <a:pt x="20" y="20"/>
                  </a:lnTo>
                  <a:lnTo>
                    <a:pt x="25" y="10"/>
                  </a:lnTo>
                  <a:lnTo>
                    <a:pt x="36" y="7"/>
                  </a:lnTo>
                  <a:lnTo>
                    <a:pt x="36" y="12"/>
                  </a:lnTo>
                  <a:lnTo>
                    <a:pt x="25" y="14"/>
                  </a:lnTo>
                  <a:lnTo>
                    <a:pt x="30" y="23"/>
                  </a:lnTo>
                  <a:lnTo>
                    <a:pt x="30" y="32"/>
                  </a:lnTo>
                  <a:lnTo>
                    <a:pt x="21" y="43"/>
                  </a:lnTo>
                  <a:lnTo>
                    <a:pt x="27" y="58"/>
                  </a:lnTo>
                  <a:lnTo>
                    <a:pt x="35" y="57"/>
                  </a:lnTo>
                  <a:lnTo>
                    <a:pt x="39" y="43"/>
                  </a:lnTo>
                  <a:lnTo>
                    <a:pt x="34" y="37"/>
                  </a:lnTo>
                  <a:lnTo>
                    <a:pt x="34" y="23"/>
                  </a:lnTo>
                  <a:lnTo>
                    <a:pt x="56" y="14"/>
                  </a:lnTo>
                  <a:lnTo>
                    <a:pt x="53" y="6"/>
                  </a:lnTo>
                  <a:lnTo>
                    <a:pt x="60" y="0"/>
                  </a:lnTo>
                  <a:lnTo>
                    <a:pt x="64" y="13"/>
                  </a:lnTo>
                  <a:lnTo>
                    <a:pt x="76" y="14"/>
                  </a:lnTo>
                  <a:lnTo>
                    <a:pt x="87" y="24"/>
                  </a:lnTo>
                  <a:lnTo>
                    <a:pt x="87" y="30"/>
                  </a:lnTo>
                  <a:lnTo>
                    <a:pt x="102" y="30"/>
                  </a:lnTo>
                  <a:lnTo>
                    <a:pt x="120" y="29"/>
                  </a:lnTo>
                  <a:lnTo>
                    <a:pt x="130" y="37"/>
                  </a:lnTo>
                  <a:lnTo>
                    <a:pt x="141" y="39"/>
                  </a:lnTo>
                  <a:lnTo>
                    <a:pt x="152" y="33"/>
                  </a:lnTo>
                  <a:lnTo>
                    <a:pt x="152" y="29"/>
                  </a:lnTo>
                  <a:lnTo>
                    <a:pt x="172" y="27"/>
                  </a:lnTo>
                  <a:lnTo>
                    <a:pt x="192" y="27"/>
                  </a:lnTo>
                  <a:lnTo>
                    <a:pt x="178" y="33"/>
                  </a:lnTo>
                  <a:lnTo>
                    <a:pt x="184" y="42"/>
                  </a:lnTo>
                  <a:lnTo>
                    <a:pt x="197" y="43"/>
                  </a:lnTo>
                  <a:lnTo>
                    <a:pt x="210" y="52"/>
                  </a:lnTo>
                  <a:lnTo>
                    <a:pt x="211" y="68"/>
                  </a:lnTo>
                  <a:lnTo>
                    <a:pt x="220" y="67"/>
                  </a:lnTo>
                  <a:lnTo>
                    <a:pt x="227" y="72"/>
                  </a:lnTo>
                  <a:lnTo>
                    <a:pt x="227" y="7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18" name="Freeform 222">
              <a:extLst>
                <a:ext uri="{FF2B5EF4-FFF2-40B4-BE49-F238E27FC236}">
                  <a16:creationId xmlns:a16="http://schemas.microsoft.com/office/drawing/2014/main" id="{0C921F29-61E2-5AC2-FFBD-1CF602BA19BA}"/>
                </a:ext>
              </a:extLst>
            </p:cNvPr>
            <p:cNvSpPr>
              <a:spLocks/>
            </p:cNvSpPr>
            <p:nvPr/>
          </p:nvSpPr>
          <p:spPr bwMode="auto">
            <a:xfrm>
              <a:off x="8744573" y="3609379"/>
              <a:ext cx="266234" cy="514108"/>
            </a:xfrm>
            <a:custGeom>
              <a:avLst/>
              <a:gdLst>
                <a:gd name="T0" fmla="*/ 100 w 145"/>
                <a:gd name="T1" fmla="*/ 34 h 280"/>
                <a:gd name="T2" fmla="*/ 80 w 145"/>
                <a:gd name="T3" fmla="*/ 50 h 280"/>
                <a:gd name="T4" fmla="*/ 69 w 145"/>
                <a:gd name="T5" fmla="*/ 68 h 280"/>
                <a:gd name="T6" fmla="*/ 68 w 145"/>
                <a:gd name="T7" fmla="*/ 82 h 280"/>
                <a:gd name="T8" fmla="*/ 83 w 145"/>
                <a:gd name="T9" fmla="*/ 102 h 280"/>
                <a:gd name="T10" fmla="*/ 103 w 145"/>
                <a:gd name="T11" fmla="*/ 126 h 280"/>
                <a:gd name="T12" fmla="*/ 120 w 145"/>
                <a:gd name="T13" fmla="*/ 138 h 280"/>
                <a:gd name="T14" fmla="*/ 131 w 145"/>
                <a:gd name="T15" fmla="*/ 153 h 280"/>
                <a:gd name="T16" fmla="*/ 143 w 145"/>
                <a:gd name="T17" fmla="*/ 188 h 280"/>
                <a:gd name="T18" fmla="*/ 145 w 145"/>
                <a:gd name="T19" fmla="*/ 222 h 280"/>
                <a:gd name="T20" fmla="*/ 132 w 145"/>
                <a:gd name="T21" fmla="*/ 234 h 280"/>
                <a:gd name="T22" fmla="*/ 114 w 145"/>
                <a:gd name="T23" fmla="*/ 247 h 280"/>
                <a:gd name="T24" fmla="*/ 101 w 145"/>
                <a:gd name="T25" fmla="*/ 262 h 280"/>
                <a:gd name="T26" fmla="*/ 82 w 145"/>
                <a:gd name="T27" fmla="*/ 280 h 280"/>
                <a:gd name="T28" fmla="*/ 75 w 145"/>
                <a:gd name="T29" fmla="*/ 268 h 280"/>
                <a:gd name="T30" fmla="*/ 79 w 145"/>
                <a:gd name="T31" fmla="*/ 255 h 280"/>
                <a:gd name="T32" fmla="*/ 66 w 145"/>
                <a:gd name="T33" fmla="*/ 245 h 280"/>
                <a:gd name="T34" fmla="*/ 79 w 145"/>
                <a:gd name="T35" fmla="*/ 237 h 280"/>
                <a:gd name="T36" fmla="*/ 97 w 145"/>
                <a:gd name="T37" fmla="*/ 236 h 280"/>
                <a:gd name="T38" fmla="*/ 88 w 145"/>
                <a:gd name="T39" fmla="*/ 224 h 280"/>
                <a:gd name="T40" fmla="*/ 115 w 145"/>
                <a:gd name="T41" fmla="*/ 209 h 280"/>
                <a:gd name="T42" fmla="*/ 114 w 145"/>
                <a:gd name="T43" fmla="*/ 187 h 280"/>
                <a:gd name="T44" fmla="*/ 109 w 145"/>
                <a:gd name="T45" fmla="*/ 173 h 280"/>
                <a:gd name="T46" fmla="*/ 110 w 145"/>
                <a:gd name="T47" fmla="*/ 155 h 280"/>
                <a:gd name="T48" fmla="*/ 104 w 145"/>
                <a:gd name="T49" fmla="*/ 142 h 280"/>
                <a:gd name="T50" fmla="*/ 89 w 145"/>
                <a:gd name="T51" fmla="*/ 128 h 280"/>
                <a:gd name="T52" fmla="*/ 77 w 145"/>
                <a:gd name="T53" fmla="*/ 111 h 280"/>
                <a:gd name="T54" fmla="*/ 60 w 145"/>
                <a:gd name="T55" fmla="*/ 89 h 280"/>
                <a:gd name="T56" fmla="*/ 38 w 145"/>
                <a:gd name="T57" fmla="*/ 77 h 280"/>
                <a:gd name="T58" fmla="*/ 42 w 145"/>
                <a:gd name="T59" fmla="*/ 70 h 280"/>
                <a:gd name="T60" fmla="*/ 51 w 145"/>
                <a:gd name="T61" fmla="*/ 65 h 280"/>
                <a:gd name="T62" fmla="*/ 43 w 145"/>
                <a:gd name="T63" fmla="*/ 49 h 280"/>
                <a:gd name="T64" fmla="*/ 23 w 145"/>
                <a:gd name="T65" fmla="*/ 49 h 280"/>
                <a:gd name="T66" fmla="*/ 12 w 145"/>
                <a:gd name="T67" fmla="*/ 32 h 280"/>
                <a:gd name="T68" fmla="*/ 0 w 145"/>
                <a:gd name="T69" fmla="*/ 16 h 280"/>
                <a:gd name="T70" fmla="*/ 8 w 145"/>
                <a:gd name="T71" fmla="*/ 12 h 280"/>
                <a:gd name="T72" fmla="*/ 21 w 145"/>
                <a:gd name="T73" fmla="*/ 12 h 280"/>
                <a:gd name="T74" fmla="*/ 37 w 145"/>
                <a:gd name="T75" fmla="*/ 10 h 280"/>
                <a:gd name="T76" fmla="*/ 49 w 145"/>
                <a:gd name="T77" fmla="*/ 0 h 280"/>
                <a:gd name="T78" fmla="*/ 58 w 145"/>
                <a:gd name="T79" fmla="*/ 7 h 280"/>
                <a:gd name="T80" fmla="*/ 74 w 145"/>
                <a:gd name="T81" fmla="*/ 10 h 280"/>
                <a:gd name="T82" fmla="*/ 73 w 145"/>
                <a:gd name="T83" fmla="*/ 22 h 280"/>
                <a:gd name="T84" fmla="*/ 82 w 145"/>
                <a:gd name="T85" fmla="*/ 29 h 280"/>
                <a:gd name="T86" fmla="*/ 100 w 145"/>
                <a:gd name="T87" fmla="*/ 34 h 280"/>
                <a:gd name="T88" fmla="*/ 100 w 145"/>
                <a:gd name="T89" fmla="*/ 3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280">
                  <a:moveTo>
                    <a:pt x="100" y="34"/>
                  </a:moveTo>
                  <a:lnTo>
                    <a:pt x="80" y="50"/>
                  </a:lnTo>
                  <a:lnTo>
                    <a:pt x="69" y="68"/>
                  </a:lnTo>
                  <a:lnTo>
                    <a:pt x="68" y="82"/>
                  </a:lnTo>
                  <a:lnTo>
                    <a:pt x="83" y="102"/>
                  </a:lnTo>
                  <a:lnTo>
                    <a:pt x="103" y="126"/>
                  </a:lnTo>
                  <a:lnTo>
                    <a:pt x="120" y="138"/>
                  </a:lnTo>
                  <a:lnTo>
                    <a:pt x="131" y="153"/>
                  </a:lnTo>
                  <a:lnTo>
                    <a:pt x="143" y="188"/>
                  </a:lnTo>
                  <a:lnTo>
                    <a:pt x="145" y="222"/>
                  </a:lnTo>
                  <a:lnTo>
                    <a:pt x="132" y="234"/>
                  </a:lnTo>
                  <a:lnTo>
                    <a:pt x="114" y="247"/>
                  </a:lnTo>
                  <a:lnTo>
                    <a:pt x="101" y="262"/>
                  </a:lnTo>
                  <a:lnTo>
                    <a:pt x="82" y="280"/>
                  </a:lnTo>
                  <a:lnTo>
                    <a:pt x="75" y="268"/>
                  </a:lnTo>
                  <a:lnTo>
                    <a:pt x="79" y="255"/>
                  </a:lnTo>
                  <a:lnTo>
                    <a:pt x="66" y="245"/>
                  </a:lnTo>
                  <a:lnTo>
                    <a:pt x="79" y="237"/>
                  </a:lnTo>
                  <a:lnTo>
                    <a:pt x="97" y="236"/>
                  </a:lnTo>
                  <a:lnTo>
                    <a:pt x="88" y="224"/>
                  </a:lnTo>
                  <a:lnTo>
                    <a:pt x="115" y="209"/>
                  </a:lnTo>
                  <a:lnTo>
                    <a:pt x="114" y="187"/>
                  </a:lnTo>
                  <a:lnTo>
                    <a:pt x="109" y="173"/>
                  </a:lnTo>
                  <a:lnTo>
                    <a:pt x="110" y="155"/>
                  </a:lnTo>
                  <a:lnTo>
                    <a:pt x="104" y="142"/>
                  </a:lnTo>
                  <a:lnTo>
                    <a:pt x="89" y="128"/>
                  </a:lnTo>
                  <a:lnTo>
                    <a:pt x="77" y="111"/>
                  </a:lnTo>
                  <a:lnTo>
                    <a:pt x="60" y="89"/>
                  </a:lnTo>
                  <a:lnTo>
                    <a:pt x="38" y="77"/>
                  </a:lnTo>
                  <a:lnTo>
                    <a:pt x="42" y="70"/>
                  </a:lnTo>
                  <a:lnTo>
                    <a:pt x="51" y="65"/>
                  </a:lnTo>
                  <a:lnTo>
                    <a:pt x="43" y="49"/>
                  </a:lnTo>
                  <a:lnTo>
                    <a:pt x="23" y="49"/>
                  </a:lnTo>
                  <a:lnTo>
                    <a:pt x="12" y="32"/>
                  </a:lnTo>
                  <a:lnTo>
                    <a:pt x="0" y="16"/>
                  </a:lnTo>
                  <a:lnTo>
                    <a:pt x="8" y="12"/>
                  </a:lnTo>
                  <a:lnTo>
                    <a:pt x="21" y="12"/>
                  </a:lnTo>
                  <a:lnTo>
                    <a:pt x="37" y="10"/>
                  </a:lnTo>
                  <a:lnTo>
                    <a:pt x="49" y="0"/>
                  </a:lnTo>
                  <a:lnTo>
                    <a:pt x="58" y="7"/>
                  </a:lnTo>
                  <a:lnTo>
                    <a:pt x="74" y="10"/>
                  </a:lnTo>
                  <a:lnTo>
                    <a:pt x="73" y="22"/>
                  </a:lnTo>
                  <a:lnTo>
                    <a:pt x="82" y="29"/>
                  </a:lnTo>
                  <a:lnTo>
                    <a:pt x="100" y="34"/>
                  </a:lnTo>
                  <a:lnTo>
                    <a:pt x="100" y="3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19" name="Freeform 223">
              <a:extLst>
                <a:ext uri="{FF2B5EF4-FFF2-40B4-BE49-F238E27FC236}">
                  <a16:creationId xmlns:a16="http://schemas.microsoft.com/office/drawing/2014/main" id="{377D5F45-1B0B-49CB-F8E5-8143DDBF7465}"/>
                </a:ext>
              </a:extLst>
            </p:cNvPr>
            <p:cNvSpPr>
              <a:spLocks/>
            </p:cNvSpPr>
            <p:nvPr/>
          </p:nvSpPr>
          <p:spPr bwMode="auto">
            <a:xfrm>
              <a:off x="6965393" y="3759940"/>
              <a:ext cx="315808" cy="225840"/>
            </a:xfrm>
            <a:custGeom>
              <a:avLst/>
              <a:gdLst>
                <a:gd name="T0" fmla="*/ 172 w 172"/>
                <a:gd name="T1" fmla="*/ 46 h 123"/>
                <a:gd name="T2" fmla="*/ 160 w 172"/>
                <a:gd name="T3" fmla="*/ 50 h 123"/>
                <a:gd name="T4" fmla="*/ 158 w 172"/>
                <a:gd name="T5" fmla="*/ 59 h 123"/>
                <a:gd name="T6" fmla="*/ 158 w 172"/>
                <a:gd name="T7" fmla="*/ 66 h 123"/>
                <a:gd name="T8" fmla="*/ 142 w 172"/>
                <a:gd name="T9" fmla="*/ 74 h 123"/>
                <a:gd name="T10" fmla="*/ 116 w 172"/>
                <a:gd name="T11" fmla="*/ 83 h 123"/>
                <a:gd name="T12" fmla="*/ 102 w 172"/>
                <a:gd name="T13" fmla="*/ 96 h 123"/>
                <a:gd name="T14" fmla="*/ 94 w 172"/>
                <a:gd name="T15" fmla="*/ 97 h 123"/>
                <a:gd name="T16" fmla="*/ 89 w 172"/>
                <a:gd name="T17" fmla="*/ 96 h 123"/>
                <a:gd name="T18" fmla="*/ 79 w 172"/>
                <a:gd name="T19" fmla="*/ 103 h 123"/>
                <a:gd name="T20" fmla="*/ 69 w 172"/>
                <a:gd name="T21" fmla="*/ 107 h 123"/>
                <a:gd name="T22" fmla="*/ 56 w 172"/>
                <a:gd name="T23" fmla="*/ 108 h 123"/>
                <a:gd name="T24" fmla="*/ 51 w 172"/>
                <a:gd name="T25" fmla="*/ 109 h 123"/>
                <a:gd name="T26" fmla="*/ 48 w 172"/>
                <a:gd name="T27" fmla="*/ 114 h 123"/>
                <a:gd name="T28" fmla="*/ 44 w 172"/>
                <a:gd name="T29" fmla="*/ 116 h 123"/>
                <a:gd name="T30" fmla="*/ 41 w 172"/>
                <a:gd name="T31" fmla="*/ 120 h 123"/>
                <a:gd name="T32" fmla="*/ 33 w 172"/>
                <a:gd name="T33" fmla="*/ 120 h 123"/>
                <a:gd name="T34" fmla="*/ 28 w 172"/>
                <a:gd name="T35" fmla="*/ 123 h 123"/>
                <a:gd name="T36" fmla="*/ 16 w 172"/>
                <a:gd name="T37" fmla="*/ 122 h 123"/>
                <a:gd name="T38" fmla="*/ 11 w 172"/>
                <a:gd name="T39" fmla="*/ 111 h 123"/>
                <a:gd name="T40" fmla="*/ 11 w 172"/>
                <a:gd name="T41" fmla="*/ 100 h 123"/>
                <a:gd name="T42" fmla="*/ 8 w 172"/>
                <a:gd name="T43" fmla="*/ 94 h 123"/>
                <a:gd name="T44" fmla="*/ 5 w 172"/>
                <a:gd name="T45" fmla="*/ 80 h 123"/>
                <a:gd name="T46" fmla="*/ 0 w 172"/>
                <a:gd name="T47" fmla="*/ 73 h 123"/>
                <a:gd name="T48" fmla="*/ 2 w 172"/>
                <a:gd name="T49" fmla="*/ 71 h 123"/>
                <a:gd name="T50" fmla="*/ 0 w 172"/>
                <a:gd name="T51" fmla="*/ 63 h 123"/>
                <a:gd name="T52" fmla="*/ 2 w 172"/>
                <a:gd name="T53" fmla="*/ 60 h 123"/>
                <a:gd name="T54" fmla="*/ 1 w 172"/>
                <a:gd name="T55" fmla="*/ 51 h 123"/>
                <a:gd name="T56" fmla="*/ 8 w 172"/>
                <a:gd name="T57" fmla="*/ 45 h 123"/>
                <a:gd name="T58" fmla="*/ 5 w 172"/>
                <a:gd name="T59" fmla="*/ 37 h 123"/>
                <a:gd name="T60" fmla="*/ 10 w 172"/>
                <a:gd name="T61" fmla="*/ 28 h 123"/>
                <a:gd name="T62" fmla="*/ 17 w 172"/>
                <a:gd name="T63" fmla="*/ 32 h 123"/>
                <a:gd name="T64" fmla="*/ 21 w 172"/>
                <a:gd name="T65" fmla="*/ 31 h 123"/>
                <a:gd name="T66" fmla="*/ 40 w 172"/>
                <a:gd name="T67" fmla="*/ 31 h 123"/>
                <a:gd name="T68" fmla="*/ 43 w 172"/>
                <a:gd name="T69" fmla="*/ 32 h 123"/>
                <a:gd name="T70" fmla="*/ 59 w 172"/>
                <a:gd name="T71" fmla="*/ 34 h 123"/>
                <a:gd name="T72" fmla="*/ 66 w 172"/>
                <a:gd name="T73" fmla="*/ 34 h 123"/>
                <a:gd name="T74" fmla="*/ 71 w 172"/>
                <a:gd name="T75" fmla="*/ 40 h 123"/>
                <a:gd name="T76" fmla="*/ 78 w 172"/>
                <a:gd name="T77" fmla="*/ 37 h 123"/>
                <a:gd name="T78" fmla="*/ 88 w 172"/>
                <a:gd name="T79" fmla="*/ 17 h 123"/>
                <a:gd name="T80" fmla="*/ 103 w 172"/>
                <a:gd name="T81" fmla="*/ 8 h 123"/>
                <a:gd name="T82" fmla="*/ 151 w 172"/>
                <a:gd name="T83" fmla="*/ 0 h 123"/>
                <a:gd name="T84" fmla="*/ 165 w 172"/>
                <a:gd name="T85" fmla="*/ 32 h 123"/>
                <a:gd name="T86" fmla="*/ 172 w 172"/>
                <a:gd name="T87" fmla="*/ 46 h 123"/>
                <a:gd name="T88" fmla="*/ 172 w 172"/>
                <a:gd name="T89" fmla="*/ 4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123">
                  <a:moveTo>
                    <a:pt x="172" y="46"/>
                  </a:moveTo>
                  <a:lnTo>
                    <a:pt x="160" y="50"/>
                  </a:lnTo>
                  <a:lnTo>
                    <a:pt x="158" y="59"/>
                  </a:lnTo>
                  <a:lnTo>
                    <a:pt x="158" y="66"/>
                  </a:lnTo>
                  <a:lnTo>
                    <a:pt x="142" y="74"/>
                  </a:lnTo>
                  <a:lnTo>
                    <a:pt x="116" y="83"/>
                  </a:lnTo>
                  <a:lnTo>
                    <a:pt x="102" y="96"/>
                  </a:lnTo>
                  <a:lnTo>
                    <a:pt x="94" y="97"/>
                  </a:lnTo>
                  <a:lnTo>
                    <a:pt x="89" y="96"/>
                  </a:lnTo>
                  <a:lnTo>
                    <a:pt x="79" y="103"/>
                  </a:lnTo>
                  <a:lnTo>
                    <a:pt x="69" y="107"/>
                  </a:lnTo>
                  <a:lnTo>
                    <a:pt x="56" y="108"/>
                  </a:lnTo>
                  <a:lnTo>
                    <a:pt x="51" y="109"/>
                  </a:lnTo>
                  <a:lnTo>
                    <a:pt x="48" y="114"/>
                  </a:lnTo>
                  <a:lnTo>
                    <a:pt x="44" y="116"/>
                  </a:lnTo>
                  <a:lnTo>
                    <a:pt x="41" y="120"/>
                  </a:lnTo>
                  <a:lnTo>
                    <a:pt x="33" y="120"/>
                  </a:lnTo>
                  <a:lnTo>
                    <a:pt x="28" y="123"/>
                  </a:lnTo>
                  <a:lnTo>
                    <a:pt x="16" y="122"/>
                  </a:lnTo>
                  <a:lnTo>
                    <a:pt x="11" y="111"/>
                  </a:lnTo>
                  <a:lnTo>
                    <a:pt x="11" y="100"/>
                  </a:lnTo>
                  <a:lnTo>
                    <a:pt x="8" y="94"/>
                  </a:lnTo>
                  <a:lnTo>
                    <a:pt x="5" y="80"/>
                  </a:lnTo>
                  <a:lnTo>
                    <a:pt x="0" y="73"/>
                  </a:lnTo>
                  <a:lnTo>
                    <a:pt x="2" y="71"/>
                  </a:lnTo>
                  <a:lnTo>
                    <a:pt x="0" y="63"/>
                  </a:lnTo>
                  <a:lnTo>
                    <a:pt x="2" y="60"/>
                  </a:lnTo>
                  <a:lnTo>
                    <a:pt x="1" y="51"/>
                  </a:lnTo>
                  <a:lnTo>
                    <a:pt x="8" y="45"/>
                  </a:lnTo>
                  <a:lnTo>
                    <a:pt x="5" y="37"/>
                  </a:lnTo>
                  <a:lnTo>
                    <a:pt x="10" y="28"/>
                  </a:lnTo>
                  <a:lnTo>
                    <a:pt x="17" y="32"/>
                  </a:lnTo>
                  <a:lnTo>
                    <a:pt x="21" y="31"/>
                  </a:lnTo>
                  <a:lnTo>
                    <a:pt x="40" y="31"/>
                  </a:lnTo>
                  <a:lnTo>
                    <a:pt x="43" y="32"/>
                  </a:lnTo>
                  <a:lnTo>
                    <a:pt x="59" y="34"/>
                  </a:lnTo>
                  <a:lnTo>
                    <a:pt x="66" y="34"/>
                  </a:lnTo>
                  <a:lnTo>
                    <a:pt x="71" y="40"/>
                  </a:lnTo>
                  <a:lnTo>
                    <a:pt x="78" y="37"/>
                  </a:lnTo>
                  <a:lnTo>
                    <a:pt x="88" y="17"/>
                  </a:lnTo>
                  <a:lnTo>
                    <a:pt x="103" y="8"/>
                  </a:lnTo>
                  <a:lnTo>
                    <a:pt x="151" y="0"/>
                  </a:lnTo>
                  <a:lnTo>
                    <a:pt x="165" y="32"/>
                  </a:lnTo>
                  <a:lnTo>
                    <a:pt x="172" y="46"/>
                  </a:lnTo>
                  <a:lnTo>
                    <a:pt x="172" y="4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20" name="Freeform 224">
              <a:extLst>
                <a:ext uri="{FF2B5EF4-FFF2-40B4-BE49-F238E27FC236}">
                  <a16:creationId xmlns:a16="http://schemas.microsoft.com/office/drawing/2014/main" id="{0EEA3312-D176-F173-248C-709723BA33E5}"/>
                </a:ext>
              </a:extLst>
            </p:cNvPr>
            <p:cNvSpPr>
              <a:spLocks/>
            </p:cNvSpPr>
            <p:nvPr/>
          </p:nvSpPr>
          <p:spPr bwMode="auto">
            <a:xfrm>
              <a:off x="6331937" y="4712875"/>
              <a:ext cx="359876" cy="337842"/>
            </a:xfrm>
            <a:custGeom>
              <a:avLst/>
              <a:gdLst>
                <a:gd name="T0" fmla="*/ 158 w 196"/>
                <a:gd name="T1" fmla="*/ 6 h 184"/>
                <a:gd name="T2" fmla="*/ 175 w 196"/>
                <a:gd name="T3" fmla="*/ 13 h 184"/>
                <a:gd name="T4" fmla="*/ 192 w 196"/>
                <a:gd name="T5" fmla="*/ 27 h 184"/>
                <a:gd name="T6" fmla="*/ 193 w 196"/>
                <a:gd name="T7" fmla="*/ 48 h 184"/>
                <a:gd name="T8" fmla="*/ 192 w 196"/>
                <a:gd name="T9" fmla="*/ 80 h 184"/>
                <a:gd name="T10" fmla="*/ 180 w 196"/>
                <a:gd name="T11" fmla="*/ 104 h 184"/>
                <a:gd name="T12" fmla="*/ 138 w 196"/>
                <a:gd name="T13" fmla="*/ 124 h 184"/>
                <a:gd name="T14" fmla="*/ 127 w 196"/>
                <a:gd name="T15" fmla="*/ 141 h 184"/>
                <a:gd name="T16" fmla="*/ 114 w 196"/>
                <a:gd name="T17" fmla="*/ 155 h 184"/>
                <a:gd name="T18" fmla="*/ 94 w 196"/>
                <a:gd name="T19" fmla="*/ 172 h 184"/>
                <a:gd name="T20" fmla="*/ 78 w 196"/>
                <a:gd name="T21" fmla="*/ 184 h 184"/>
                <a:gd name="T22" fmla="*/ 54 w 196"/>
                <a:gd name="T23" fmla="*/ 180 h 184"/>
                <a:gd name="T24" fmla="*/ 51 w 196"/>
                <a:gd name="T25" fmla="*/ 178 h 184"/>
                <a:gd name="T26" fmla="*/ 34 w 196"/>
                <a:gd name="T27" fmla="*/ 172 h 184"/>
                <a:gd name="T28" fmla="*/ 10 w 196"/>
                <a:gd name="T29" fmla="*/ 164 h 184"/>
                <a:gd name="T30" fmla="*/ 2 w 196"/>
                <a:gd name="T31" fmla="*/ 88 h 184"/>
                <a:gd name="T32" fmla="*/ 35 w 196"/>
                <a:gd name="T33" fmla="*/ 82 h 184"/>
                <a:gd name="T34" fmla="*/ 35 w 196"/>
                <a:gd name="T35" fmla="*/ 66 h 184"/>
                <a:gd name="T36" fmla="*/ 36 w 196"/>
                <a:gd name="T37" fmla="*/ 51 h 184"/>
                <a:gd name="T38" fmla="*/ 42 w 196"/>
                <a:gd name="T39" fmla="*/ 57 h 184"/>
                <a:gd name="T40" fmla="*/ 60 w 196"/>
                <a:gd name="T41" fmla="*/ 58 h 184"/>
                <a:gd name="T42" fmla="*/ 79 w 196"/>
                <a:gd name="T43" fmla="*/ 70 h 184"/>
                <a:gd name="T44" fmla="*/ 93 w 196"/>
                <a:gd name="T45" fmla="*/ 74 h 184"/>
                <a:gd name="T46" fmla="*/ 112 w 196"/>
                <a:gd name="T47" fmla="*/ 85 h 184"/>
                <a:gd name="T48" fmla="*/ 131 w 196"/>
                <a:gd name="T49" fmla="*/ 95 h 184"/>
                <a:gd name="T50" fmla="*/ 125 w 196"/>
                <a:gd name="T51" fmla="*/ 78 h 184"/>
                <a:gd name="T52" fmla="*/ 110 w 196"/>
                <a:gd name="T53" fmla="*/ 67 h 184"/>
                <a:gd name="T54" fmla="*/ 116 w 196"/>
                <a:gd name="T55" fmla="*/ 26 h 184"/>
                <a:gd name="T56" fmla="*/ 117 w 196"/>
                <a:gd name="T57" fmla="*/ 5 h 184"/>
                <a:gd name="T58" fmla="*/ 145 w 196"/>
                <a:gd name="T59" fmla="*/ 0 h 184"/>
                <a:gd name="T60" fmla="*/ 146 w 196"/>
                <a:gd name="T61" fmla="*/ 5 h 184"/>
                <a:gd name="T62" fmla="*/ 155 w 196"/>
                <a:gd name="T63" fmla="*/ 10 h 184"/>
                <a:gd name="T64" fmla="*/ 156 w 196"/>
                <a:gd name="T65"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6" h="184">
                  <a:moveTo>
                    <a:pt x="156" y="6"/>
                  </a:moveTo>
                  <a:lnTo>
                    <a:pt x="158" y="6"/>
                  </a:lnTo>
                  <a:lnTo>
                    <a:pt x="164" y="9"/>
                  </a:lnTo>
                  <a:lnTo>
                    <a:pt x="175" y="13"/>
                  </a:lnTo>
                  <a:lnTo>
                    <a:pt x="185" y="18"/>
                  </a:lnTo>
                  <a:lnTo>
                    <a:pt x="192" y="27"/>
                  </a:lnTo>
                  <a:lnTo>
                    <a:pt x="196" y="43"/>
                  </a:lnTo>
                  <a:lnTo>
                    <a:pt x="193" y="48"/>
                  </a:lnTo>
                  <a:lnTo>
                    <a:pt x="189" y="63"/>
                  </a:lnTo>
                  <a:lnTo>
                    <a:pt x="192" y="80"/>
                  </a:lnTo>
                  <a:lnTo>
                    <a:pt x="186" y="86"/>
                  </a:lnTo>
                  <a:lnTo>
                    <a:pt x="180" y="104"/>
                  </a:lnTo>
                  <a:lnTo>
                    <a:pt x="189" y="109"/>
                  </a:lnTo>
                  <a:lnTo>
                    <a:pt x="138" y="124"/>
                  </a:lnTo>
                  <a:lnTo>
                    <a:pt x="139" y="138"/>
                  </a:lnTo>
                  <a:lnTo>
                    <a:pt x="127" y="141"/>
                  </a:lnTo>
                  <a:lnTo>
                    <a:pt x="116" y="148"/>
                  </a:lnTo>
                  <a:lnTo>
                    <a:pt x="114" y="155"/>
                  </a:lnTo>
                  <a:lnTo>
                    <a:pt x="108" y="156"/>
                  </a:lnTo>
                  <a:lnTo>
                    <a:pt x="94" y="172"/>
                  </a:lnTo>
                  <a:lnTo>
                    <a:pt x="84" y="184"/>
                  </a:lnTo>
                  <a:lnTo>
                    <a:pt x="78" y="184"/>
                  </a:lnTo>
                  <a:lnTo>
                    <a:pt x="73" y="183"/>
                  </a:lnTo>
                  <a:lnTo>
                    <a:pt x="54" y="180"/>
                  </a:lnTo>
                  <a:lnTo>
                    <a:pt x="51" y="179"/>
                  </a:lnTo>
                  <a:lnTo>
                    <a:pt x="51" y="178"/>
                  </a:lnTo>
                  <a:lnTo>
                    <a:pt x="45" y="173"/>
                  </a:lnTo>
                  <a:lnTo>
                    <a:pt x="34" y="172"/>
                  </a:lnTo>
                  <a:lnTo>
                    <a:pt x="21" y="176"/>
                  </a:lnTo>
                  <a:lnTo>
                    <a:pt x="10" y="164"/>
                  </a:lnTo>
                  <a:lnTo>
                    <a:pt x="0" y="149"/>
                  </a:lnTo>
                  <a:lnTo>
                    <a:pt x="2" y="88"/>
                  </a:lnTo>
                  <a:lnTo>
                    <a:pt x="37" y="89"/>
                  </a:lnTo>
                  <a:lnTo>
                    <a:pt x="35" y="82"/>
                  </a:lnTo>
                  <a:lnTo>
                    <a:pt x="38" y="75"/>
                  </a:lnTo>
                  <a:lnTo>
                    <a:pt x="35" y="66"/>
                  </a:lnTo>
                  <a:lnTo>
                    <a:pt x="37" y="57"/>
                  </a:lnTo>
                  <a:lnTo>
                    <a:pt x="36" y="51"/>
                  </a:lnTo>
                  <a:lnTo>
                    <a:pt x="41" y="51"/>
                  </a:lnTo>
                  <a:lnTo>
                    <a:pt x="42" y="57"/>
                  </a:lnTo>
                  <a:lnTo>
                    <a:pt x="50" y="57"/>
                  </a:lnTo>
                  <a:lnTo>
                    <a:pt x="60" y="58"/>
                  </a:lnTo>
                  <a:lnTo>
                    <a:pt x="66" y="67"/>
                  </a:lnTo>
                  <a:lnTo>
                    <a:pt x="79" y="70"/>
                  </a:lnTo>
                  <a:lnTo>
                    <a:pt x="90" y="64"/>
                  </a:lnTo>
                  <a:lnTo>
                    <a:pt x="93" y="74"/>
                  </a:lnTo>
                  <a:lnTo>
                    <a:pt x="106" y="76"/>
                  </a:lnTo>
                  <a:lnTo>
                    <a:pt x="112" y="85"/>
                  </a:lnTo>
                  <a:lnTo>
                    <a:pt x="118" y="95"/>
                  </a:lnTo>
                  <a:lnTo>
                    <a:pt x="131" y="95"/>
                  </a:lnTo>
                  <a:lnTo>
                    <a:pt x="131" y="75"/>
                  </a:lnTo>
                  <a:lnTo>
                    <a:pt x="125" y="78"/>
                  </a:lnTo>
                  <a:lnTo>
                    <a:pt x="114" y="71"/>
                  </a:lnTo>
                  <a:lnTo>
                    <a:pt x="110" y="67"/>
                  </a:lnTo>
                  <a:lnTo>
                    <a:pt x="112" y="48"/>
                  </a:lnTo>
                  <a:lnTo>
                    <a:pt x="116" y="26"/>
                  </a:lnTo>
                  <a:lnTo>
                    <a:pt x="112" y="18"/>
                  </a:lnTo>
                  <a:lnTo>
                    <a:pt x="117" y="5"/>
                  </a:lnTo>
                  <a:lnTo>
                    <a:pt x="122" y="3"/>
                  </a:lnTo>
                  <a:lnTo>
                    <a:pt x="145" y="0"/>
                  </a:lnTo>
                  <a:lnTo>
                    <a:pt x="147" y="1"/>
                  </a:lnTo>
                  <a:lnTo>
                    <a:pt x="146" y="5"/>
                  </a:lnTo>
                  <a:lnTo>
                    <a:pt x="152" y="6"/>
                  </a:lnTo>
                  <a:lnTo>
                    <a:pt x="155" y="10"/>
                  </a:lnTo>
                  <a:lnTo>
                    <a:pt x="158" y="9"/>
                  </a:lnTo>
                  <a:lnTo>
                    <a:pt x="156" y="6"/>
                  </a:lnTo>
                  <a:lnTo>
                    <a:pt x="156" y="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21" name="Freeform 225">
              <a:extLst>
                <a:ext uri="{FF2B5EF4-FFF2-40B4-BE49-F238E27FC236}">
                  <a16:creationId xmlns:a16="http://schemas.microsoft.com/office/drawing/2014/main" id="{00C6C47F-0037-759D-EA2D-2A467FA672D5}"/>
                </a:ext>
              </a:extLst>
            </p:cNvPr>
            <p:cNvSpPr>
              <a:spLocks/>
            </p:cNvSpPr>
            <p:nvPr/>
          </p:nvSpPr>
          <p:spPr bwMode="auto">
            <a:xfrm>
              <a:off x="6431087" y="4966258"/>
              <a:ext cx="233184" cy="235020"/>
            </a:xfrm>
            <a:custGeom>
              <a:avLst/>
              <a:gdLst>
                <a:gd name="T0" fmla="*/ 95 w 127"/>
                <a:gd name="T1" fmla="*/ 128 h 128"/>
                <a:gd name="T2" fmla="*/ 86 w 127"/>
                <a:gd name="T3" fmla="*/ 126 h 128"/>
                <a:gd name="T4" fmla="*/ 80 w 127"/>
                <a:gd name="T5" fmla="*/ 128 h 128"/>
                <a:gd name="T6" fmla="*/ 73 w 127"/>
                <a:gd name="T7" fmla="*/ 125 h 128"/>
                <a:gd name="T8" fmla="*/ 66 w 127"/>
                <a:gd name="T9" fmla="*/ 125 h 128"/>
                <a:gd name="T10" fmla="*/ 56 w 127"/>
                <a:gd name="T11" fmla="*/ 117 h 128"/>
                <a:gd name="T12" fmla="*/ 43 w 127"/>
                <a:gd name="T13" fmla="*/ 114 h 128"/>
                <a:gd name="T14" fmla="*/ 39 w 127"/>
                <a:gd name="T15" fmla="*/ 102 h 128"/>
                <a:gd name="T16" fmla="*/ 39 w 127"/>
                <a:gd name="T17" fmla="*/ 95 h 128"/>
                <a:gd name="T18" fmla="*/ 32 w 127"/>
                <a:gd name="T19" fmla="*/ 93 h 128"/>
                <a:gd name="T20" fmla="*/ 14 w 127"/>
                <a:gd name="T21" fmla="*/ 72 h 128"/>
                <a:gd name="T22" fmla="*/ 9 w 127"/>
                <a:gd name="T23" fmla="*/ 61 h 128"/>
                <a:gd name="T24" fmla="*/ 6 w 127"/>
                <a:gd name="T25" fmla="*/ 57 h 128"/>
                <a:gd name="T26" fmla="*/ 0 w 127"/>
                <a:gd name="T27" fmla="*/ 42 h 128"/>
                <a:gd name="T28" fmla="*/ 19 w 127"/>
                <a:gd name="T29" fmla="*/ 45 h 128"/>
                <a:gd name="T30" fmla="*/ 24 w 127"/>
                <a:gd name="T31" fmla="*/ 46 h 128"/>
                <a:gd name="T32" fmla="*/ 30 w 127"/>
                <a:gd name="T33" fmla="*/ 46 h 128"/>
                <a:gd name="T34" fmla="*/ 40 w 127"/>
                <a:gd name="T35" fmla="*/ 34 h 128"/>
                <a:gd name="T36" fmla="*/ 54 w 127"/>
                <a:gd name="T37" fmla="*/ 18 h 128"/>
                <a:gd name="T38" fmla="*/ 60 w 127"/>
                <a:gd name="T39" fmla="*/ 17 h 128"/>
                <a:gd name="T40" fmla="*/ 62 w 127"/>
                <a:gd name="T41" fmla="*/ 10 h 128"/>
                <a:gd name="T42" fmla="*/ 73 w 127"/>
                <a:gd name="T43" fmla="*/ 3 h 128"/>
                <a:gd name="T44" fmla="*/ 85 w 127"/>
                <a:gd name="T45" fmla="*/ 0 h 128"/>
                <a:gd name="T46" fmla="*/ 86 w 127"/>
                <a:gd name="T47" fmla="*/ 7 h 128"/>
                <a:gd name="T48" fmla="*/ 100 w 127"/>
                <a:gd name="T49" fmla="*/ 7 h 128"/>
                <a:gd name="T50" fmla="*/ 108 w 127"/>
                <a:gd name="T51" fmla="*/ 11 h 128"/>
                <a:gd name="T52" fmla="*/ 111 w 127"/>
                <a:gd name="T53" fmla="*/ 15 h 128"/>
                <a:gd name="T54" fmla="*/ 119 w 127"/>
                <a:gd name="T55" fmla="*/ 17 h 128"/>
                <a:gd name="T56" fmla="*/ 127 w 127"/>
                <a:gd name="T57" fmla="*/ 23 h 128"/>
                <a:gd name="T58" fmla="*/ 126 w 127"/>
                <a:gd name="T59" fmla="*/ 47 h 128"/>
                <a:gd name="T60" fmla="*/ 122 w 127"/>
                <a:gd name="T61" fmla="*/ 60 h 128"/>
                <a:gd name="T62" fmla="*/ 121 w 127"/>
                <a:gd name="T63" fmla="*/ 74 h 128"/>
                <a:gd name="T64" fmla="*/ 123 w 127"/>
                <a:gd name="T65" fmla="*/ 80 h 128"/>
                <a:gd name="T66" fmla="*/ 120 w 127"/>
                <a:gd name="T67" fmla="*/ 91 h 128"/>
                <a:gd name="T68" fmla="*/ 118 w 127"/>
                <a:gd name="T69" fmla="*/ 93 h 128"/>
                <a:gd name="T70" fmla="*/ 113 w 127"/>
                <a:gd name="T71" fmla="*/ 107 h 128"/>
                <a:gd name="T72" fmla="*/ 95 w 127"/>
                <a:gd name="T73" fmla="*/ 128 h 128"/>
                <a:gd name="T74" fmla="*/ 95 w 127"/>
                <a:gd name="T7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7" h="128">
                  <a:moveTo>
                    <a:pt x="95" y="128"/>
                  </a:moveTo>
                  <a:lnTo>
                    <a:pt x="86" y="126"/>
                  </a:lnTo>
                  <a:lnTo>
                    <a:pt x="80" y="128"/>
                  </a:lnTo>
                  <a:lnTo>
                    <a:pt x="73" y="125"/>
                  </a:lnTo>
                  <a:lnTo>
                    <a:pt x="66" y="125"/>
                  </a:lnTo>
                  <a:lnTo>
                    <a:pt x="56" y="117"/>
                  </a:lnTo>
                  <a:lnTo>
                    <a:pt x="43" y="114"/>
                  </a:lnTo>
                  <a:lnTo>
                    <a:pt x="39" y="102"/>
                  </a:lnTo>
                  <a:lnTo>
                    <a:pt x="39" y="95"/>
                  </a:lnTo>
                  <a:lnTo>
                    <a:pt x="32" y="93"/>
                  </a:lnTo>
                  <a:lnTo>
                    <a:pt x="14" y="72"/>
                  </a:lnTo>
                  <a:lnTo>
                    <a:pt x="9" y="61"/>
                  </a:lnTo>
                  <a:lnTo>
                    <a:pt x="6" y="57"/>
                  </a:lnTo>
                  <a:lnTo>
                    <a:pt x="0" y="42"/>
                  </a:lnTo>
                  <a:lnTo>
                    <a:pt x="19" y="45"/>
                  </a:lnTo>
                  <a:lnTo>
                    <a:pt x="24" y="46"/>
                  </a:lnTo>
                  <a:lnTo>
                    <a:pt x="30" y="46"/>
                  </a:lnTo>
                  <a:lnTo>
                    <a:pt x="40" y="34"/>
                  </a:lnTo>
                  <a:lnTo>
                    <a:pt x="54" y="18"/>
                  </a:lnTo>
                  <a:lnTo>
                    <a:pt x="60" y="17"/>
                  </a:lnTo>
                  <a:lnTo>
                    <a:pt x="62" y="10"/>
                  </a:lnTo>
                  <a:lnTo>
                    <a:pt x="73" y="3"/>
                  </a:lnTo>
                  <a:lnTo>
                    <a:pt x="85" y="0"/>
                  </a:lnTo>
                  <a:lnTo>
                    <a:pt x="86" y="7"/>
                  </a:lnTo>
                  <a:lnTo>
                    <a:pt x="100" y="7"/>
                  </a:lnTo>
                  <a:lnTo>
                    <a:pt x="108" y="11"/>
                  </a:lnTo>
                  <a:lnTo>
                    <a:pt x="111" y="15"/>
                  </a:lnTo>
                  <a:lnTo>
                    <a:pt x="119" y="17"/>
                  </a:lnTo>
                  <a:lnTo>
                    <a:pt x="127" y="23"/>
                  </a:lnTo>
                  <a:lnTo>
                    <a:pt x="126" y="47"/>
                  </a:lnTo>
                  <a:lnTo>
                    <a:pt x="122" y="60"/>
                  </a:lnTo>
                  <a:lnTo>
                    <a:pt x="121" y="74"/>
                  </a:lnTo>
                  <a:lnTo>
                    <a:pt x="123" y="80"/>
                  </a:lnTo>
                  <a:lnTo>
                    <a:pt x="120" y="91"/>
                  </a:lnTo>
                  <a:lnTo>
                    <a:pt x="118" y="93"/>
                  </a:lnTo>
                  <a:lnTo>
                    <a:pt x="113" y="107"/>
                  </a:lnTo>
                  <a:lnTo>
                    <a:pt x="95" y="128"/>
                  </a:lnTo>
                  <a:lnTo>
                    <a:pt x="95" y="12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22" name="Freeform 226">
              <a:extLst>
                <a:ext uri="{FF2B5EF4-FFF2-40B4-BE49-F238E27FC236}">
                  <a16:creationId xmlns:a16="http://schemas.microsoft.com/office/drawing/2014/main" id="{2F0F0AD4-F8B1-7F1E-0914-605978CF55C3}"/>
                </a:ext>
              </a:extLst>
            </p:cNvPr>
            <p:cNvSpPr>
              <a:spLocks/>
            </p:cNvSpPr>
            <p:nvPr/>
          </p:nvSpPr>
          <p:spPr bwMode="auto">
            <a:xfrm>
              <a:off x="6926833" y="4004142"/>
              <a:ext cx="304792" cy="479222"/>
            </a:xfrm>
            <a:custGeom>
              <a:avLst/>
              <a:gdLst>
                <a:gd name="T0" fmla="*/ 10 w 166"/>
                <a:gd name="T1" fmla="*/ 261 h 261"/>
                <a:gd name="T2" fmla="*/ 1 w 166"/>
                <a:gd name="T3" fmla="*/ 245 h 261"/>
                <a:gd name="T4" fmla="*/ 0 w 166"/>
                <a:gd name="T5" fmla="*/ 176 h 261"/>
                <a:gd name="T6" fmla="*/ 15 w 166"/>
                <a:gd name="T7" fmla="*/ 155 h 261"/>
                <a:gd name="T8" fmla="*/ 19 w 166"/>
                <a:gd name="T9" fmla="*/ 148 h 261"/>
                <a:gd name="T10" fmla="*/ 29 w 166"/>
                <a:gd name="T11" fmla="*/ 148 h 261"/>
                <a:gd name="T12" fmla="*/ 44 w 166"/>
                <a:gd name="T13" fmla="*/ 135 h 261"/>
                <a:gd name="T14" fmla="*/ 66 w 166"/>
                <a:gd name="T15" fmla="*/ 134 h 261"/>
                <a:gd name="T16" fmla="*/ 112 w 166"/>
                <a:gd name="T17" fmla="*/ 77 h 261"/>
                <a:gd name="T18" fmla="*/ 98 w 166"/>
                <a:gd name="T19" fmla="*/ 77 h 261"/>
                <a:gd name="T20" fmla="*/ 43 w 166"/>
                <a:gd name="T21" fmla="*/ 55 h 261"/>
                <a:gd name="T22" fmla="*/ 36 w 166"/>
                <a:gd name="T23" fmla="*/ 47 h 261"/>
                <a:gd name="T24" fmla="*/ 29 w 166"/>
                <a:gd name="T25" fmla="*/ 38 h 261"/>
                <a:gd name="T26" fmla="*/ 23 w 166"/>
                <a:gd name="T27" fmla="*/ 28 h 261"/>
                <a:gd name="T28" fmla="*/ 26 w 166"/>
                <a:gd name="T29" fmla="*/ 21 h 261"/>
                <a:gd name="T30" fmla="*/ 32 w 166"/>
                <a:gd name="T31" fmla="*/ 11 h 261"/>
                <a:gd name="T32" fmla="*/ 38 w 166"/>
                <a:gd name="T33" fmla="*/ 15 h 261"/>
                <a:gd name="T34" fmla="*/ 41 w 166"/>
                <a:gd name="T35" fmla="*/ 22 h 261"/>
                <a:gd name="T36" fmla="*/ 49 w 166"/>
                <a:gd name="T37" fmla="*/ 30 h 261"/>
                <a:gd name="T38" fmla="*/ 58 w 166"/>
                <a:gd name="T39" fmla="*/ 30 h 261"/>
                <a:gd name="T40" fmla="*/ 73 w 166"/>
                <a:gd name="T41" fmla="*/ 25 h 261"/>
                <a:gd name="T42" fmla="*/ 92 w 166"/>
                <a:gd name="T43" fmla="*/ 24 h 261"/>
                <a:gd name="T44" fmla="*/ 106 w 166"/>
                <a:gd name="T45" fmla="*/ 18 h 261"/>
                <a:gd name="T46" fmla="*/ 114 w 166"/>
                <a:gd name="T47" fmla="*/ 16 h 261"/>
                <a:gd name="T48" fmla="*/ 120 w 166"/>
                <a:gd name="T49" fmla="*/ 12 h 261"/>
                <a:gd name="T50" fmla="*/ 129 w 166"/>
                <a:gd name="T51" fmla="*/ 12 h 261"/>
                <a:gd name="T52" fmla="*/ 135 w 166"/>
                <a:gd name="T53" fmla="*/ 12 h 261"/>
                <a:gd name="T54" fmla="*/ 142 w 166"/>
                <a:gd name="T55" fmla="*/ 9 h 261"/>
                <a:gd name="T56" fmla="*/ 151 w 166"/>
                <a:gd name="T57" fmla="*/ 7 h 261"/>
                <a:gd name="T58" fmla="*/ 158 w 166"/>
                <a:gd name="T59" fmla="*/ 0 h 261"/>
                <a:gd name="T60" fmla="*/ 165 w 166"/>
                <a:gd name="T61" fmla="*/ 0 h 261"/>
                <a:gd name="T62" fmla="*/ 166 w 166"/>
                <a:gd name="T63" fmla="*/ 6 h 261"/>
                <a:gd name="T64" fmla="*/ 164 w 166"/>
                <a:gd name="T65" fmla="*/ 16 h 261"/>
                <a:gd name="T66" fmla="*/ 165 w 166"/>
                <a:gd name="T67" fmla="*/ 27 h 261"/>
                <a:gd name="T68" fmla="*/ 162 w 166"/>
                <a:gd name="T69" fmla="*/ 33 h 261"/>
                <a:gd name="T70" fmla="*/ 157 w 166"/>
                <a:gd name="T71" fmla="*/ 54 h 261"/>
                <a:gd name="T72" fmla="*/ 151 w 166"/>
                <a:gd name="T73" fmla="*/ 75 h 261"/>
                <a:gd name="T74" fmla="*/ 140 w 166"/>
                <a:gd name="T75" fmla="*/ 99 h 261"/>
                <a:gd name="T76" fmla="*/ 127 w 166"/>
                <a:gd name="T77" fmla="*/ 127 h 261"/>
                <a:gd name="T78" fmla="*/ 113 w 166"/>
                <a:gd name="T79" fmla="*/ 149 h 261"/>
                <a:gd name="T80" fmla="*/ 94 w 166"/>
                <a:gd name="T81" fmla="*/ 175 h 261"/>
                <a:gd name="T82" fmla="*/ 77 w 166"/>
                <a:gd name="T83" fmla="*/ 190 h 261"/>
                <a:gd name="T84" fmla="*/ 52 w 166"/>
                <a:gd name="T85" fmla="*/ 209 h 261"/>
                <a:gd name="T86" fmla="*/ 37 w 166"/>
                <a:gd name="T87" fmla="*/ 224 h 261"/>
                <a:gd name="T88" fmla="*/ 18 w 166"/>
                <a:gd name="T89" fmla="*/ 247 h 261"/>
                <a:gd name="T90" fmla="*/ 15 w 166"/>
                <a:gd name="T91" fmla="*/ 256 h 261"/>
                <a:gd name="T92" fmla="*/ 10 w 166"/>
                <a:gd name="T93" fmla="*/ 261 h 261"/>
                <a:gd name="T94" fmla="*/ 10 w 166"/>
                <a:gd name="T9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6" h="261">
                  <a:moveTo>
                    <a:pt x="10" y="261"/>
                  </a:moveTo>
                  <a:lnTo>
                    <a:pt x="1" y="245"/>
                  </a:lnTo>
                  <a:lnTo>
                    <a:pt x="0" y="176"/>
                  </a:lnTo>
                  <a:lnTo>
                    <a:pt x="15" y="155"/>
                  </a:lnTo>
                  <a:lnTo>
                    <a:pt x="19" y="148"/>
                  </a:lnTo>
                  <a:lnTo>
                    <a:pt x="29" y="148"/>
                  </a:lnTo>
                  <a:lnTo>
                    <a:pt x="44" y="135"/>
                  </a:lnTo>
                  <a:lnTo>
                    <a:pt x="66" y="134"/>
                  </a:lnTo>
                  <a:lnTo>
                    <a:pt x="112" y="77"/>
                  </a:lnTo>
                  <a:lnTo>
                    <a:pt x="98" y="77"/>
                  </a:lnTo>
                  <a:lnTo>
                    <a:pt x="43" y="55"/>
                  </a:lnTo>
                  <a:lnTo>
                    <a:pt x="36" y="47"/>
                  </a:lnTo>
                  <a:lnTo>
                    <a:pt x="29" y="38"/>
                  </a:lnTo>
                  <a:lnTo>
                    <a:pt x="23" y="28"/>
                  </a:lnTo>
                  <a:lnTo>
                    <a:pt x="26" y="21"/>
                  </a:lnTo>
                  <a:lnTo>
                    <a:pt x="32" y="11"/>
                  </a:lnTo>
                  <a:lnTo>
                    <a:pt x="38" y="15"/>
                  </a:lnTo>
                  <a:lnTo>
                    <a:pt x="41" y="22"/>
                  </a:lnTo>
                  <a:lnTo>
                    <a:pt x="49" y="30"/>
                  </a:lnTo>
                  <a:lnTo>
                    <a:pt x="58" y="30"/>
                  </a:lnTo>
                  <a:lnTo>
                    <a:pt x="73" y="25"/>
                  </a:lnTo>
                  <a:lnTo>
                    <a:pt x="92" y="24"/>
                  </a:lnTo>
                  <a:lnTo>
                    <a:pt x="106" y="18"/>
                  </a:lnTo>
                  <a:lnTo>
                    <a:pt x="114" y="16"/>
                  </a:lnTo>
                  <a:lnTo>
                    <a:pt x="120" y="12"/>
                  </a:lnTo>
                  <a:lnTo>
                    <a:pt x="129" y="12"/>
                  </a:lnTo>
                  <a:lnTo>
                    <a:pt x="135" y="12"/>
                  </a:lnTo>
                  <a:lnTo>
                    <a:pt x="142" y="9"/>
                  </a:lnTo>
                  <a:lnTo>
                    <a:pt x="151" y="7"/>
                  </a:lnTo>
                  <a:lnTo>
                    <a:pt x="158" y="0"/>
                  </a:lnTo>
                  <a:lnTo>
                    <a:pt x="165" y="0"/>
                  </a:lnTo>
                  <a:lnTo>
                    <a:pt x="166" y="6"/>
                  </a:lnTo>
                  <a:lnTo>
                    <a:pt x="164" y="16"/>
                  </a:lnTo>
                  <a:lnTo>
                    <a:pt x="165" y="27"/>
                  </a:lnTo>
                  <a:lnTo>
                    <a:pt x="162" y="33"/>
                  </a:lnTo>
                  <a:lnTo>
                    <a:pt x="157" y="54"/>
                  </a:lnTo>
                  <a:lnTo>
                    <a:pt x="151" y="75"/>
                  </a:lnTo>
                  <a:lnTo>
                    <a:pt x="140" y="99"/>
                  </a:lnTo>
                  <a:lnTo>
                    <a:pt x="127" y="127"/>
                  </a:lnTo>
                  <a:lnTo>
                    <a:pt x="113" y="149"/>
                  </a:lnTo>
                  <a:lnTo>
                    <a:pt x="94" y="175"/>
                  </a:lnTo>
                  <a:lnTo>
                    <a:pt x="77" y="190"/>
                  </a:lnTo>
                  <a:lnTo>
                    <a:pt x="52" y="209"/>
                  </a:lnTo>
                  <a:lnTo>
                    <a:pt x="37" y="224"/>
                  </a:lnTo>
                  <a:lnTo>
                    <a:pt x="18" y="247"/>
                  </a:lnTo>
                  <a:lnTo>
                    <a:pt x="15" y="256"/>
                  </a:lnTo>
                  <a:lnTo>
                    <a:pt x="10" y="261"/>
                  </a:lnTo>
                  <a:lnTo>
                    <a:pt x="10" y="26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23" name="Freeform 227">
              <a:extLst>
                <a:ext uri="{FF2B5EF4-FFF2-40B4-BE49-F238E27FC236}">
                  <a16:creationId xmlns:a16="http://schemas.microsoft.com/office/drawing/2014/main" id="{441367A4-9044-C4DE-675E-6CAEC3971FFF}"/>
                </a:ext>
              </a:extLst>
            </p:cNvPr>
            <p:cNvSpPr>
              <a:spLocks/>
            </p:cNvSpPr>
            <p:nvPr/>
          </p:nvSpPr>
          <p:spPr bwMode="auto">
            <a:xfrm>
              <a:off x="6227281" y="2915333"/>
              <a:ext cx="45903" cy="49574"/>
            </a:xfrm>
            <a:custGeom>
              <a:avLst/>
              <a:gdLst>
                <a:gd name="T0" fmla="*/ 23 w 25"/>
                <a:gd name="T1" fmla="*/ 19 h 27"/>
                <a:gd name="T2" fmla="*/ 20 w 25"/>
                <a:gd name="T3" fmla="*/ 20 h 27"/>
                <a:gd name="T4" fmla="*/ 11 w 25"/>
                <a:gd name="T5" fmla="*/ 23 h 27"/>
                <a:gd name="T6" fmla="*/ 11 w 25"/>
                <a:gd name="T7" fmla="*/ 27 h 27"/>
                <a:gd name="T8" fmla="*/ 9 w 25"/>
                <a:gd name="T9" fmla="*/ 26 h 27"/>
                <a:gd name="T10" fmla="*/ 7 w 25"/>
                <a:gd name="T11" fmla="*/ 20 h 27"/>
                <a:gd name="T12" fmla="*/ 3 w 25"/>
                <a:gd name="T13" fmla="*/ 17 h 27"/>
                <a:gd name="T14" fmla="*/ 0 w 25"/>
                <a:gd name="T15" fmla="*/ 12 h 27"/>
                <a:gd name="T16" fmla="*/ 2 w 25"/>
                <a:gd name="T17" fmla="*/ 9 h 27"/>
                <a:gd name="T18" fmla="*/ 5 w 25"/>
                <a:gd name="T19" fmla="*/ 7 h 27"/>
                <a:gd name="T20" fmla="*/ 7 w 25"/>
                <a:gd name="T21" fmla="*/ 1 h 27"/>
                <a:gd name="T22" fmla="*/ 10 w 25"/>
                <a:gd name="T23" fmla="*/ 0 h 27"/>
                <a:gd name="T24" fmla="*/ 12 w 25"/>
                <a:gd name="T25" fmla="*/ 3 h 27"/>
                <a:gd name="T26" fmla="*/ 15 w 25"/>
                <a:gd name="T27" fmla="*/ 3 h 27"/>
                <a:gd name="T28" fmla="*/ 17 w 25"/>
                <a:gd name="T29" fmla="*/ 6 h 27"/>
                <a:gd name="T30" fmla="*/ 20 w 25"/>
                <a:gd name="T31" fmla="*/ 8 h 27"/>
                <a:gd name="T32" fmla="*/ 23 w 25"/>
                <a:gd name="T33" fmla="*/ 11 h 27"/>
                <a:gd name="T34" fmla="*/ 25 w 25"/>
                <a:gd name="T35" fmla="*/ 11 h 27"/>
                <a:gd name="T36" fmla="*/ 24 w 25"/>
                <a:gd name="T37" fmla="*/ 15 h 27"/>
                <a:gd name="T38" fmla="*/ 22 w 25"/>
                <a:gd name="T39" fmla="*/ 17 h 27"/>
                <a:gd name="T40" fmla="*/ 23 w 25"/>
                <a:gd name="T41" fmla="*/ 19 h 27"/>
                <a:gd name="T42" fmla="*/ 23 w 25"/>
                <a:gd name="T4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7">
                  <a:moveTo>
                    <a:pt x="23" y="19"/>
                  </a:moveTo>
                  <a:lnTo>
                    <a:pt x="20" y="20"/>
                  </a:lnTo>
                  <a:lnTo>
                    <a:pt x="11" y="23"/>
                  </a:lnTo>
                  <a:lnTo>
                    <a:pt x="11" y="27"/>
                  </a:lnTo>
                  <a:lnTo>
                    <a:pt x="9" y="26"/>
                  </a:lnTo>
                  <a:lnTo>
                    <a:pt x="7" y="20"/>
                  </a:lnTo>
                  <a:lnTo>
                    <a:pt x="3" y="17"/>
                  </a:lnTo>
                  <a:lnTo>
                    <a:pt x="0" y="12"/>
                  </a:lnTo>
                  <a:lnTo>
                    <a:pt x="2" y="9"/>
                  </a:lnTo>
                  <a:lnTo>
                    <a:pt x="5" y="7"/>
                  </a:lnTo>
                  <a:lnTo>
                    <a:pt x="7" y="1"/>
                  </a:lnTo>
                  <a:lnTo>
                    <a:pt x="10" y="0"/>
                  </a:lnTo>
                  <a:lnTo>
                    <a:pt x="12" y="3"/>
                  </a:lnTo>
                  <a:lnTo>
                    <a:pt x="15" y="3"/>
                  </a:lnTo>
                  <a:lnTo>
                    <a:pt x="17" y="6"/>
                  </a:lnTo>
                  <a:lnTo>
                    <a:pt x="20" y="8"/>
                  </a:lnTo>
                  <a:lnTo>
                    <a:pt x="23" y="11"/>
                  </a:lnTo>
                  <a:lnTo>
                    <a:pt x="25" y="11"/>
                  </a:lnTo>
                  <a:lnTo>
                    <a:pt x="24" y="15"/>
                  </a:lnTo>
                  <a:lnTo>
                    <a:pt x="22" y="17"/>
                  </a:lnTo>
                  <a:lnTo>
                    <a:pt x="23" y="19"/>
                  </a:lnTo>
                  <a:lnTo>
                    <a:pt x="23" y="1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24" name="Freeform 228">
              <a:extLst>
                <a:ext uri="{FF2B5EF4-FFF2-40B4-BE49-F238E27FC236}">
                  <a16:creationId xmlns:a16="http://schemas.microsoft.com/office/drawing/2014/main" id="{15833A9C-311D-B60F-7B5F-5D99C00250FA}"/>
                </a:ext>
              </a:extLst>
            </p:cNvPr>
            <p:cNvSpPr>
              <a:spLocks noEditPoints="1"/>
            </p:cNvSpPr>
            <p:nvPr/>
          </p:nvSpPr>
          <p:spPr bwMode="auto">
            <a:xfrm>
              <a:off x="6150164" y="5195770"/>
              <a:ext cx="495747" cy="446171"/>
            </a:xfrm>
            <a:custGeom>
              <a:avLst/>
              <a:gdLst>
                <a:gd name="T0" fmla="*/ 254 w 270"/>
                <a:gd name="T1" fmla="*/ 30 h 243"/>
                <a:gd name="T2" fmla="*/ 253 w 270"/>
                <a:gd name="T3" fmla="*/ 65 h 243"/>
                <a:gd name="T4" fmla="*/ 247 w 270"/>
                <a:gd name="T5" fmla="*/ 68 h 243"/>
                <a:gd name="T6" fmla="*/ 240 w 270"/>
                <a:gd name="T7" fmla="*/ 75 h 243"/>
                <a:gd name="T8" fmla="*/ 235 w 270"/>
                <a:gd name="T9" fmla="*/ 89 h 243"/>
                <a:gd name="T10" fmla="*/ 253 w 270"/>
                <a:gd name="T11" fmla="*/ 97 h 243"/>
                <a:gd name="T12" fmla="*/ 270 w 270"/>
                <a:gd name="T13" fmla="*/ 89 h 243"/>
                <a:gd name="T14" fmla="*/ 261 w 270"/>
                <a:gd name="T15" fmla="*/ 118 h 243"/>
                <a:gd name="T16" fmla="*/ 244 w 270"/>
                <a:gd name="T17" fmla="*/ 137 h 243"/>
                <a:gd name="T18" fmla="*/ 233 w 270"/>
                <a:gd name="T19" fmla="*/ 149 h 243"/>
                <a:gd name="T20" fmla="*/ 218 w 270"/>
                <a:gd name="T21" fmla="*/ 172 h 243"/>
                <a:gd name="T22" fmla="*/ 186 w 270"/>
                <a:gd name="T23" fmla="*/ 203 h 243"/>
                <a:gd name="T24" fmla="*/ 156 w 270"/>
                <a:gd name="T25" fmla="*/ 219 h 243"/>
                <a:gd name="T26" fmla="*/ 145 w 270"/>
                <a:gd name="T27" fmla="*/ 226 h 243"/>
                <a:gd name="T28" fmla="*/ 127 w 270"/>
                <a:gd name="T29" fmla="*/ 226 h 243"/>
                <a:gd name="T30" fmla="*/ 101 w 270"/>
                <a:gd name="T31" fmla="*/ 225 h 243"/>
                <a:gd name="T32" fmla="*/ 77 w 270"/>
                <a:gd name="T33" fmla="*/ 232 h 243"/>
                <a:gd name="T34" fmla="*/ 53 w 270"/>
                <a:gd name="T35" fmla="*/ 242 h 243"/>
                <a:gd name="T36" fmla="*/ 40 w 270"/>
                <a:gd name="T37" fmla="*/ 235 h 243"/>
                <a:gd name="T38" fmla="*/ 28 w 270"/>
                <a:gd name="T39" fmla="*/ 226 h 243"/>
                <a:gd name="T40" fmla="*/ 25 w 270"/>
                <a:gd name="T41" fmla="*/ 224 h 243"/>
                <a:gd name="T42" fmla="*/ 22 w 270"/>
                <a:gd name="T43" fmla="*/ 200 h 243"/>
                <a:gd name="T44" fmla="*/ 27 w 270"/>
                <a:gd name="T45" fmla="*/ 182 h 243"/>
                <a:gd name="T46" fmla="*/ 10 w 270"/>
                <a:gd name="T47" fmla="*/ 149 h 243"/>
                <a:gd name="T48" fmla="*/ 0 w 270"/>
                <a:gd name="T49" fmla="*/ 123 h 243"/>
                <a:gd name="T50" fmla="*/ 14 w 270"/>
                <a:gd name="T51" fmla="*/ 120 h 243"/>
                <a:gd name="T52" fmla="*/ 24 w 270"/>
                <a:gd name="T53" fmla="*/ 129 h 243"/>
                <a:gd name="T54" fmla="*/ 42 w 270"/>
                <a:gd name="T55" fmla="*/ 131 h 243"/>
                <a:gd name="T56" fmla="*/ 61 w 270"/>
                <a:gd name="T57" fmla="*/ 51 h 243"/>
                <a:gd name="T58" fmla="*/ 73 w 270"/>
                <a:gd name="T59" fmla="*/ 72 h 243"/>
                <a:gd name="T60" fmla="*/ 75 w 270"/>
                <a:gd name="T61" fmla="*/ 90 h 243"/>
                <a:gd name="T62" fmla="*/ 96 w 270"/>
                <a:gd name="T63" fmla="*/ 80 h 243"/>
                <a:gd name="T64" fmla="*/ 107 w 270"/>
                <a:gd name="T65" fmla="*/ 65 h 243"/>
                <a:gd name="T66" fmla="*/ 123 w 270"/>
                <a:gd name="T67" fmla="*/ 63 h 243"/>
                <a:gd name="T68" fmla="*/ 144 w 270"/>
                <a:gd name="T69" fmla="*/ 69 h 243"/>
                <a:gd name="T70" fmla="*/ 156 w 270"/>
                <a:gd name="T71" fmla="*/ 59 h 243"/>
                <a:gd name="T72" fmla="*/ 168 w 270"/>
                <a:gd name="T73" fmla="*/ 49 h 243"/>
                <a:gd name="T74" fmla="*/ 180 w 270"/>
                <a:gd name="T75" fmla="*/ 29 h 243"/>
                <a:gd name="T76" fmla="*/ 219 w 270"/>
                <a:gd name="T77" fmla="*/ 0 h 243"/>
                <a:gd name="T78" fmla="*/ 233 w 270"/>
                <a:gd name="T79" fmla="*/ 3 h 243"/>
                <a:gd name="T80" fmla="*/ 248 w 270"/>
                <a:gd name="T81" fmla="*/ 3 h 243"/>
                <a:gd name="T82" fmla="*/ 187 w 270"/>
                <a:gd name="T83" fmla="*/ 161 h 243"/>
                <a:gd name="T84" fmla="*/ 200 w 270"/>
                <a:gd name="T85" fmla="*/ 152 h 243"/>
                <a:gd name="T86" fmla="*/ 209 w 270"/>
                <a:gd name="T87" fmla="*/ 137 h 243"/>
                <a:gd name="T88" fmla="*/ 198 w 270"/>
                <a:gd name="T89" fmla="*/ 125 h 243"/>
                <a:gd name="T90" fmla="*/ 180 w 270"/>
                <a:gd name="T91" fmla="*/ 136 h 243"/>
                <a:gd name="T92" fmla="*/ 181 w 270"/>
                <a:gd name="T93" fmla="*/ 163 h 243"/>
                <a:gd name="T94" fmla="*/ 187 w 270"/>
                <a:gd name="T95" fmla="*/ 16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0" h="243">
                  <a:moveTo>
                    <a:pt x="248" y="3"/>
                  </a:moveTo>
                  <a:lnTo>
                    <a:pt x="254" y="30"/>
                  </a:lnTo>
                  <a:lnTo>
                    <a:pt x="258" y="43"/>
                  </a:lnTo>
                  <a:lnTo>
                    <a:pt x="253" y="65"/>
                  </a:lnTo>
                  <a:lnTo>
                    <a:pt x="255" y="72"/>
                  </a:lnTo>
                  <a:lnTo>
                    <a:pt x="247" y="68"/>
                  </a:lnTo>
                  <a:lnTo>
                    <a:pt x="241" y="69"/>
                  </a:lnTo>
                  <a:lnTo>
                    <a:pt x="240" y="75"/>
                  </a:lnTo>
                  <a:lnTo>
                    <a:pt x="235" y="82"/>
                  </a:lnTo>
                  <a:lnTo>
                    <a:pt x="235" y="89"/>
                  </a:lnTo>
                  <a:lnTo>
                    <a:pt x="244" y="99"/>
                  </a:lnTo>
                  <a:lnTo>
                    <a:pt x="253" y="97"/>
                  </a:lnTo>
                  <a:lnTo>
                    <a:pt x="257" y="89"/>
                  </a:lnTo>
                  <a:lnTo>
                    <a:pt x="270" y="89"/>
                  </a:lnTo>
                  <a:lnTo>
                    <a:pt x="264" y="103"/>
                  </a:lnTo>
                  <a:lnTo>
                    <a:pt x="261" y="118"/>
                  </a:lnTo>
                  <a:lnTo>
                    <a:pt x="256" y="127"/>
                  </a:lnTo>
                  <a:lnTo>
                    <a:pt x="244" y="137"/>
                  </a:lnTo>
                  <a:lnTo>
                    <a:pt x="241" y="139"/>
                  </a:lnTo>
                  <a:lnTo>
                    <a:pt x="233" y="149"/>
                  </a:lnTo>
                  <a:lnTo>
                    <a:pt x="228" y="159"/>
                  </a:lnTo>
                  <a:lnTo>
                    <a:pt x="218" y="172"/>
                  </a:lnTo>
                  <a:lnTo>
                    <a:pt x="198" y="192"/>
                  </a:lnTo>
                  <a:lnTo>
                    <a:pt x="186" y="203"/>
                  </a:lnTo>
                  <a:lnTo>
                    <a:pt x="173" y="212"/>
                  </a:lnTo>
                  <a:lnTo>
                    <a:pt x="156" y="219"/>
                  </a:lnTo>
                  <a:lnTo>
                    <a:pt x="147" y="220"/>
                  </a:lnTo>
                  <a:lnTo>
                    <a:pt x="145" y="226"/>
                  </a:lnTo>
                  <a:lnTo>
                    <a:pt x="136" y="223"/>
                  </a:lnTo>
                  <a:lnTo>
                    <a:pt x="127" y="226"/>
                  </a:lnTo>
                  <a:lnTo>
                    <a:pt x="110" y="223"/>
                  </a:lnTo>
                  <a:lnTo>
                    <a:pt x="101" y="225"/>
                  </a:lnTo>
                  <a:lnTo>
                    <a:pt x="94" y="224"/>
                  </a:lnTo>
                  <a:lnTo>
                    <a:pt x="77" y="232"/>
                  </a:lnTo>
                  <a:lnTo>
                    <a:pt x="64" y="234"/>
                  </a:lnTo>
                  <a:lnTo>
                    <a:pt x="53" y="242"/>
                  </a:lnTo>
                  <a:lnTo>
                    <a:pt x="46" y="243"/>
                  </a:lnTo>
                  <a:lnTo>
                    <a:pt x="40" y="235"/>
                  </a:lnTo>
                  <a:lnTo>
                    <a:pt x="35" y="235"/>
                  </a:lnTo>
                  <a:lnTo>
                    <a:pt x="28" y="226"/>
                  </a:lnTo>
                  <a:lnTo>
                    <a:pt x="27" y="229"/>
                  </a:lnTo>
                  <a:lnTo>
                    <a:pt x="25" y="224"/>
                  </a:lnTo>
                  <a:lnTo>
                    <a:pt x="26" y="213"/>
                  </a:lnTo>
                  <a:lnTo>
                    <a:pt x="22" y="200"/>
                  </a:lnTo>
                  <a:lnTo>
                    <a:pt x="27" y="197"/>
                  </a:lnTo>
                  <a:lnTo>
                    <a:pt x="27" y="182"/>
                  </a:lnTo>
                  <a:lnTo>
                    <a:pt x="18" y="164"/>
                  </a:lnTo>
                  <a:lnTo>
                    <a:pt x="10" y="149"/>
                  </a:lnTo>
                  <a:lnTo>
                    <a:pt x="10" y="148"/>
                  </a:lnTo>
                  <a:lnTo>
                    <a:pt x="0" y="123"/>
                  </a:lnTo>
                  <a:lnTo>
                    <a:pt x="8" y="114"/>
                  </a:lnTo>
                  <a:lnTo>
                    <a:pt x="14" y="120"/>
                  </a:lnTo>
                  <a:lnTo>
                    <a:pt x="16" y="127"/>
                  </a:lnTo>
                  <a:lnTo>
                    <a:pt x="24" y="129"/>
                  </a:lnTo>
                  <a:lnTo>
                    <a:pt x="34" y="132"/>
                  </a:lnTo>
                  <a:lnTo>
                    <a:pt x="42" y="131"/>
                  </a:lnTo>
                  <a:lnTo>
                    <a:pt x="57" y="121"/>
                  </a:lnTo>
                  <a:lnTo>
                    <a:pt x="61" y="51"/>
                  </a:lnTo>
                  <a:lnTo>
                    <a:pt x="64" y="54"/>
                  </a:lnTo>
                  <a:lnTo>
                    <a:pt x="73" y="72"/>
                  </a:lnTo>
                  <a:lnTo>
                    <a:pt x="72" y="83"/>
                  </a:lnTo>
                  <a:lnTo>
                    <a:pt x="75" y="90"/>
                  </a:lnTo>
                  <a:lnTo>
                    <a:pt x="87" y="89"/>
                  </a:lnTo>
                  <a:lnTo>
                    <a:pt x="96" y="80"/>
                  </a:lnTo>
                  <a:lnTo>
                    <a:pt x="103" y="74"/>
                  </a:lnTo>
                  <a:lnTo>
                    <a:pt x="107" y="65"/>
                  </a:lnTo>
                  <a:lnTo>
                    <a:pt x="116" y="60"/>
                  </a:lnTo>
                  <a:lnTo>
                    <a:pt x="123" y="63"/>
                  </a:lnTo>
                  <a:lnTo>
                    <a:pt x="130" y="68"/>
                  </a:lnTo>
                  <a:lnTo>
                    <a:pt x="144" y="69"/>
                  </a:lnTo>
                  <a:lnTo>
                    <a:pt x="154" y="65"/>
                  </a:lnTo>
                  <a:lnTo>
                    <a:pt x="156" y="59"/>
                  </a:lnTo>
                  <a:lnTo>
                    <a:pt x="159" y="50"/>
                  </a:lnTo>
                  <a:lnTo>
                    <a:pt x="168" y="49"/>
                  </a:lnTo>
                  <a:lnTo>
                    <a:pt x="174" y="41"/>
                  </a:lnTo>
                  <a:lnTo>
                    <a:pt x="180" y="29"/>
                  </a:lnTo>
                  <a:lnTo>
                    <a:pt x="195" y="15"/>
                  </a:lnTo>
                  <a:lnTo>
                    <a:pt x="219" y="0"/>
                  </a:lnTo>
                  <a:lnTo>
                    <a:pt x="226" y="0"/>
                  </a:lnTo>
                  <a:lnTo>
                    <a:pt x="233" y="3"/>
                  </a:lnTo>
                  <a:lnTo>
                    <a:pt x="239" y="1"/>
                  </a:lnTo>
                  <a:lnTo>
                    <a:pt x="248" y="3"/>
                  </a:lnTo>
                  <a:lnTo>
                    <a:pt x="248" y="3"/>
                  </a:lnTo>
                  <a:close/>
                  <a:moveTo>
                    <a:pt x="187" y="161"/>
                  </a:moveTo>
                  <a:lnTo>
                    <a:pt x="191" y="155"/>
                  </a:lnTo>
                  <a:lnTo>
                    <a:pt x="200" y="152"/>
                  </a:lnTo>
                  <a:lnTo>
                    <a:pt x="204" y="146"/>
                  </a:lnTo>
                  <a:lnTo>
                    <a:pt x="209" y="137"/>
                  </a:lnTo>
                  <a:lnTo>
                    <a:pt x="204" y="131"/>
                  </a:lnTo>
                  <a:lnTo>
                    <a:pt x="198" y="125"/>
                  </a:lnTo>
                  <a:lnTo>
                    <a:pt x="190" y="129"/>
                  </a:lnTo>
                  <a:lnTo>
                    <a:pt x="180" y="136"/>
                  </a:lnTo>
                  <a:lnTo>
                    <a:pt x="171" y="148"/>
                  </a:lnTo>
                  <a:lnTo>
                    <a:pt x="181" y="163"/>
                  </a:lnTo>
                  <a:lnTo>
                    <a:pt x="187" y="161"/>
                  </a:lnTo>
                  <a:lnTo>
                    <a:pt x="187" y="16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25" name="Freeform 229">
              <a:extLst>
                <a:ext uri="{FF2B5EF4-FFF2-40B4-BE49-F238E27FC236}">
                  <a16:creationId xmlns:a16="http://schemas.microsoft.com/office/drawing/2014/main" id="{AC9375D4-1E55-48F0-13F8-19839D04D12A}"/>
                </a:ext>
              </a:extLst>
            </p:cNvPr>
            <p:cNvSpPr>
              <a:spLocks/>
            </p:cNvSpPr>
            <p:nvPr/>
          </p:nvSpPr>
          <p:spPr bwMode="auto">
            <a:xfrm>
              <a:off x="10235485" y="5838404"/>
              <a:ext cx="347023" cy="211151"/>
            </a:xfrm>
            <a:custGeom>
              <a:avLst/>
              <a:gdLst>
                <a:gd name="T0" fmla="*/ 175 w 189"/>
                <a:gd name="T1" fmla="*/ 8 h 115"/>
                <a:gd name="T2" fmla="*/ 173 w 189"/>
                <a:gd name="T3" fmla="*/ 16 h 115"/>
                <a:gd name="T4" fmla="*/ 189 w 189"/>
                <a:gd name="T5" fmla="*/ 8 h 115"/>
                <a:gd name="T6" fmla="*/ 188 w 189"/>
                <a:gd name="T7" fmla="*/ 16 h 115"/>
                <a:gd name="T8" fmla="*/ 182 w 189"/>
                <a:gd name="T9" fmla="*/ 24 h 115"/>
                <a:gd name="T10" fmla="*/ 169 w 189"/>
                <a:gd name="T11" fmla="*/ 33 h 115"/>
                <a:gd name="T12" fmla="*/ 148 w 189"/>
                <a:gd name="T13" fmla="*/ 47 h 115"/>
                <a:gd name="T14" fmla="*/ 135 w 189"/>
                <a:gd name="T15" fmla="*/ 54 h 115"/>
                <a:gd name="T16" fmla="*/ 132 w 189"/>
                <a:gd name="T17" fmla="*/ 63 h 115"/>
                <a:gd name="T18" fmla="*/ 120 w 189"/>
                <a:gd name="T19" fmla="*/ 63 h 115"/>
                <a:gd name="T20" fmla="*/ 102 w 189"/>
                <a:gd name="T21" fmla="*/ 70 h 115"/>
                <a:gd name="T22" fmla="*/ 88 w 189"/>
                <a:gd name="T23" fmla="*/ 82 h 115"/>
                <a:gd name="T24" fmla="*/ 63 w 189"/>
                <a:gd name="T25" fmla="*/ 102 h 115"/>
                <a:gd name="T26" fmla="*/ 45 w 189"/>
                <a:gd name="T27" fmla="*/ 110 h 115"/>
                <a:gd name="T28" fmla="*/ 33 w 189"/>
                <a:gd name="T29" fmla="*/ 115 h 115"/>
                <a:gd name="T30" fmla="*/ 20 w 189"/>
                <a:gd name="T31" fmla="*/ 115 h 115"/>
                <a:gd name="T32" fmla="*/ 15 w 189"/>
                <a:gd name="T33" fmla="*/ 109 h 115"/>
                <a:gd name="T34" fmla="*/ 0 w 189"/>
                <a:gd name="T35" fmla="*/ 107 h 115"/>
                <a:gd name="T36" fmla="*/ 3 w 189"/>
                <a:gd name="T37" fmla="*/ 100 h 115"/>
                <a:gd name="T38" fmla="*/ 22 w 189"/>
                <a:gd name="T39" fmla="*/ 87 h 115"/>
                <a:gd name="T40" fmla="*/ 56 w 189"/>
                <a:gd name="T41" fmla="*/ 68 h 115"/>
                <a:gd name="T42" fmla="*/ 69 w 189"/>
                <a:gd name="T43" fmla="*/ 64 h 115"/>
                <a:gd name="T44" fmla="*/ 86 w 189"/>
                <a:gd name="T45" fmla="*/ 57 h 115"/>
                <a:gd name="T46" fmla="*/ 106 w 189"/>
                <a:gd name="T47" fmla="*/ 47 h 115"/>
                <a:gd name="T48" fmla="*/ 123 w 189"/>
                <a:gd name="T49" fmla="*/ 38 h 115"/>
                <a:gd name="T50" fmla="*/ 140 w 189"/>
                <a:gd name="T51" fmla="*/ 24 h 115"/>
                <a:gd name="T52" fmla="*/ 150 w 189"/>
                <a:gd name="T53" fmla="*/ 19 h 115"/>
                <a:gd name="T54" fmla="*/ 160 w 189"/>
                <a:gd name="T55" fmla="*/ 8 h 115"/>
                <a:gd name="T56" fmla="*/ 177 w 189"/>
                <a:gd name="T57" fmla="*/ 0 h 115"/>
                <a:gd name="T58" fmla="*/ 175 w 189"/>
                <a:gd name="T59" fmla="*/ 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9" h="115">
                  <a:moveTo>
                    <a:pt x="175" y="8"/>
                  </a:moveTo>
                  <a:lnTo>
                    <a:pt x="173" y="16"/>
                  </a:lnTo>
                  <a:lnTo>
                    <a:pt x="189" y="8"/>
                  </a:lnTo>
                  <a:lnTo>
                    <a:pt x="188" y="16"/>
                  </a:lnTo>
                  <a:lnTo>
                    <a:pt x="182" y="24"/>
                  </a:lnTo>
                  <a:lnTo>
                    <a:pt x="169" y="33"/>
                  </a:lnTo>
                  <a:lnTo>
                    <a:pt x="148" y="47"/>
                  </a:lnTo>
                  <a:lnTo>
                    <a:pt x="135" y="54"/>
                  </a:lnTo>
                  <a:lnTo>
                    <a:pt x="132" y="63"/>
                  </a:lnTo>
                  <a:lnTo>
                    <a:pt x="120" y="63"/>
                  </a:lnTo>
                  <a:lnTo>
                    <a:pt x="102" y="70"/>
                  </a:lnTo>
                  <a:lnTo>
                    <a:pt x="88" y="82"/>
                  </a:lnTo>
                  <a:lnTo>
                    <a:pt x="63" y="102"/>
                  </a:lnTo>
                  <a:lnTo>
                    <a:pt x="45" y="110"/>
                  </a:lnTo>
                  <a:lnTo>
                    <a:pt x="33" y="115"/>
                  </a:lnTo>
                  <a:lnTo>
                    <a:pt x="20" y="115"/>
                  </a:lnTo>
                  <a:lnTo>
                    <a:pt x="15" y="109"/>
                  </a:lnTo>
                  <a:lnTo>
                    <a:pt x="0" y="107"/>
                  </a:lnTo>
                  <a:lnTo>
                    <a:pt x="3" y="100"/>
                  </a:lnTo>
                  <a:lnTo>
                    <a:pt x="22" y="87"/>
                  </a:lnTo>
                  <a:lnTo>
                    <a:pt x="56" y="68"/>
                  </a:lnTo>
                  <a:lnTo>
                    <a:pt x="69" y="64"/>
                  </a:lnTo>
                  <a:lnTo>
                    <a:pt x="86" y="57"/>
                  </a:lnTo>
                  <a:lnTo>
                    <a:pt x="106" y="47"/>
                  </a:lnTo>
                  <a:lnTo>
                    <a:pt x="123" y="38"/>
                  </a:lnTo>
                  <a:lnTo>
                    <a:pt x="140" y="24"/>
                  </a:lnTo>
                  <a:lnTo>
                    <a:pt x="150" y="19"/>
                  </a:lnTo>
                  <a:lnTo>
                    <a:pt x="160" y="8"/>
                  </a:lnTo>
                  <a:lnTo>
                    <a:pt x="177" y="0"/>
                  </a:lnTo>
                  <a:lnTo>
                    <a:pt x="175" y="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26" name="Freeform 230">
              <a:extLst>
                <a:ext uri="{FF2B5EF4-FFF2-40B4-BE49-F238E27FC236}">
                  <a16:creationId xmlns:a16="http://schemas.microsoft.com/office/drawing/2014/main" id="{5FC9F165-596C-9618-2D56-AC5CBF2184F5}"/>
                </a:ext>
              </a:extLst>
            </p:cNvPr>
            <p:cNvSpPr>
              <a:spLocks/>
            </p:cNvSpPr>
            <p:nvPr/>
          </p:nvSpPr>
          <p:spPr bwMode="auto">
            <a:xfrm>
              <a:off x="10593526" y="5627254"/>
              <a:ext cx="198299" cy="251544"/>
            </a:xfrm>
            <a:custGeom>
              <a:avLst/>
              <a:gdLst>
                <a:gd name="T0" fmla="*/ 66 w 108"/>
                <a:gd name="T1" fmla="*/ 33 h 137"/>
                <a:gd name="T2" fmla="*/ 65 w 108"/>
                <a:gd name="T3" fmla="*/ 53 h 137"/>
                <a:gd name="T4" fmla="*/ 74 w 108"/>
                <a:gd name="T5" fmla="*/ 39 h 137"/>
                <a:gd name="T6" fmla="*/ 77 w 108"/>
                <a:gd name="T7" fmla="*/ 45 h 137"/>
                <a:gd name="T8" fmla="*/ 70 w 108"/>
                <a:gd name="T9" fmla="*/ 59 h 137"/>
                <a:gd name="T10" fmla="*/ 79 w 108"/>
                <a:gd name="T11" fmla="*/ 65 h 137"/>
                <a:gd name="T12" fmla="*/ 88 w 108"/>
                <a:gd name="T13" fmla="*/ 67 h 137"/>
                <a:gd name="T14" fmla="*/ 102 w 108"/>
                <a:gd name="T15" fmla="*/ 59 h 137"/>
                <a:gd name="T16" fmla="*/ 108 w 108"/>
                <a:gd name="T17" fmla="*/ 62 h 137"/>
                <a:gd name="T18" fmla="*/ 94 w 108"/>
                <a:gd name="T19" fmla="*/ 79 h 137"/>
                <a:gd name="T20" fmla="*/ 81 w 108"/>
                <a:gd name="T21" fmla="*/ 90 h 137"/>
                <a:gd name="T22" fmla="*/ 69 w 108"/>
                <a:gd name="T23" fmla="*/ 89 h 137"/>
                <a:gd name="T24" fmla="*/ 61 w 108"/>
                <a:gd name="T25" fmla="*/ 95 h 137"/>
                <a:gd name="T26" fmla="*/ 57 w 108"/>
                <a:gd name="T27" fmla="*/ 103 h 137"/>
                <a:gd name="T28" fmla="*/ 52 w 108"/>
                <a:gd name="T29" fmla="*/ 107 h 137"/>
                <a:gd name="T30" fmla="*/ 38 w 108"/>
                <a:gd name="T31" fmla="*/ 117 h 137"/>
                <a:gd name="T32" fmla="*/ 21 w 108"/>
                <a:gd name="T33" fmla="*/ 130 h 137"/>
                <a:gd name="T34" fmla="*/ 3 w 108"/>
                <a:gd name="T35" fmla="*/ 137 h 137"/>
                <a:gd name="T36" fmla="*/ 5 w 108"/>
                <a:gd name="T37" fmla="*/ 132 h 137"/>
                <a:gd name="T38" fmla="*/ 0 w 108"/>
                <a:gd name="T39" fmla="*/ 130 h 137"/>
                <a:gd name="T40" fmla="*/ 20 w 108"/>
                <a:gd name="T41" fmla="*/ 114 h 137"/>
                <a:gd name="T42" fmla="*/ 23 w 108"/>
                <a:gd name="T43" fmla="*/ 104 h 137"/>
                <a:gd name="T44" fmla="*/ 12 w 108"/>
                <a:gd name="T45" fmla="*/ 97 h 137"/>
                <a:gd name="T46" fmla="*/ 17 w 108"/>
                <a:gd name="T47" fmla="*/ 89 h 137"/>
                <a:gd name="T48" fmla="*/ 33 w 108"/>
                <a:gd name="T49" fmla="*/ 83 h 137"/>
                <a:gd name="T50" fmla="*/ 45 w 108"/>
                <a:gd name="T51" fmla="*/ 68 h 137"/>
                <a:gd name="T52" fmla="*/ 53 w 108"/>
                <a:gd name="T53" fmla="*/ 56 h 137"/>
                <a:gd name="T54" fmla="*/ 54 w 108"/>
                <a:gd name="T55" fmla="*/ 43 h 137"/>
                <a:gd name="T56" fmla="*/ 57 w 108"/>
                <a:gd name="T57" fmla="*/ 40 h 137"/>
                <a:gd name="T58" fmla="*/ 54 w 108"/>
                <a:gd name="T59" fmla="*/ 32 h 137"/>
                <a:gd name="T60" fmla="*/ 52 w 108"/>
                <a:gd name="T61" fmla="*/ 15 h 137"/>
                <a:gd name="T62" fmla="*/ 54 w 108"/>
                <a:gd name="T63" fmla="*/ 2 h 137"/>
                <a:gd name="T64" fmla="*/ 59 w 108"/>
                <a:gd name="T65" fmla="*/ 0 h 137"/>
                <a:gd name="T66" fmla="*/ 62 w 108"/>
                <a:gd name="T67" fmla="*/ 11 h 137"/>
                <a:gd name="T68" fmla="*/ 72 w 108"/>
                <a:gd name="T69" fmla="*/ 16 h 137"/>
                <a:gd name="T70" fmla="*/ 66 w 108"/>
                <a:gd name="T71" fmla="*/ 3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137">
                  <a:moveTo>
                    <a:pt x="66" y="33"/>
                  </a:moveTo>
                  <a:lnTo>
                    <a:pt x="65" y="53"/>
                  </a:lnTo>
                  <a:lnTo>
                    <a:pt x="74" y="39"/>
                  </a:lnTo>
                  <a:lnTo>
                    <a:pt x="77" y="45"/>
                  </a:lnTo>
                  <a:lnTo>
                    <a:pt x="70" y="59"/>
                  </a:lnTo>
                  <a:lnTo>
                    <a:pt x="79" y="65"/>
                  </a:lnTo>
                  <a:lnTo>
                    <a:pt x="88" y="67"/>
                  </a:lnTo>
                  <a:lnTo>
                    <a:pt x="102" y="59"/>
                  </a:lnTo>
                  <a:lnTo>
                    <a:pt x="108" y="62"/>
                  </a:lnTo>
                  <a:lnTo>
                    <a:pt x="94" y="79"/>
                  </a:lnTo>
                  <a:lnTo>
                    <a:pt x="81" y="90"/>
                  </a:lnTo>
                  <a:lnTo>
                    <a:pt x="69" y="89"/>
                  </a:lnTo>
                  <a:lnTo>
                    <a:pt x="61" y="95"/>
                  </a:lnTo>
                  <a:lnTo>
                    <a:pt x="57" y="103"/>
                  </a:lnTo>
                  <a:lnTo>
                    <a:pt x="52" y="107"/>
                  </a:lnTo>
                  <a:lnTo>
                    <a:pt x="38" y="117"/>
                  </a:lnTo>
                  <a:lnTo>
                    <a:pt x="21" y="130"/>
                  </a:lnTo>
                  <a:lnTo>
                    <a:pt x="3" y="137"/>
                  </a:lnTo>
                  <a:lnTo>
                    <a:pt x="5" y="132"/>
                  </a:lnTo>
                  <a:lnTo>
                    <a:pt x="0" y="130"/>
                  </a:lnTo>
                  <a:lnTo>
                    <a:pt x="20" y="114"/>
                  </a:lnTo>
                  <a:lnTo>
                    <a:pt x="23" y="104"/>
                  </a:lnTo>
                  <a:lnTo>
                    <a:pt x="12" y="97"/>
                  </a:lnTo>
                  <a:lnTo>
                    <a:pt x="17" y="89"/>
                  </a:lnTo>
                  <a:lnTo>
                    <a:pt x="33" y="83"/>
                  </a:lnTo>
                  <a:lnTo>
                    <a:pt x="45" y="68"/>
                  </a:lnTo>
                  <a:lnTo>
                    <a:pt x="53" y="56"/>
                  </a:lnTo>
                  <a:lnTo>
                    <a:pt x="54" y="43"/>
                  </a:lnTo>
                  <a:lnTo>
                    <a:pt x="57" y="40"/>
                  </a:lnTo>
                  <a:lnTo>
                    <a:pt x="54" y="32"/>
                  </a:lnTo>
                  <a:lnTo>
                    <a:pt x="52" y="15"/>
                  </a:lnTo>
                  <a:lnTo>
                    <a:pt x="54" y="2"/>
                  </a:lnTo>
                  <a:lnTo>
                    <a:pt x="59" y="0"/>
                  </a:lnTo>
                  <a:lnTo>
                    <a:pt x="62" y="11"/>
                  </a:lnTo>
                  <a:lnTo>
                    <a:pt x="72" y="16"/>
                  </a:lnTo>
                  <a:lnTo>
                    <a:pt x="66" y="3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27" name="Freeform 231">
              <a:extLst>
                <a:ext uri="{FF2B5EF4-FFF2-40B4-BE49-F238E27FC236}">
                  <a16:creationId xmlns:a16="http://schemas.microsoft.com/office/drawing/2014/main" id="{341B86EB-D15E-856A-7DE9-BD0077324991}"/>
                </a:ext>
              </a:extLst>
            </p:cNvPr>
            <p:cNvSpPr>
              <a:spLocks/>
            </p:cNvSpPr>
            <p:nvPr/>
          </p:nvSpPr>
          <p:spPr bwMode="auto">
            <a:xfrm>
              <a:off x="3708152" y="6247855"/>
              <a:ext cx="231348" cy="102822"/>
            </a:xfrm>
            <a:custGeom>
              <a:avLst/>
              <a:gdLst>
                <a:gd name="T0" fmla="*/ 84 w 126"/>
                <a:gd name="T1" fmla="*/ 3 h 56"/>
                <a:gd name="T2" fmla="*/ 102 w 126"/>
                <a:gd name="T3" fmla="*/ 43 h 56"/>
                <a:gd name="T4" fmla="*/ 117 w 126"/>
                <a:gd name="T5" fmla="*/ 43 h 56"/>
                <a:gd name="T6" fmla="*/ 126 w 126"/>
                <a:gd name="T7" fmla="*/ 44 h 56"/>
                <a:gd name="T8" fmla="*/ 124 w 126"/>
                <a:gd name="T9" fmla="*/ 50 h 56"/>
                <a:gd name="T10" fmla="*/ 115 w 126"/>
                <a:gd name="T11" fmla="*/ 56 h 56"/>
                <a:gd name="T12" fmla="*/ 108 w 126"/>
                <a:gd name="T13" fmla="*/ 56 h 56"/>
                <a:gd name="T14" fmla="*/ 99 w 126"/>
                <a:gd name="T15" fmla="*/ 54 h 56"/>
                <a:gd name="T16" fmla="*/ 86 w 126"/>
                <a:gd name="T17" fmla="*/ 49 h 56"/>
                <a:gd name="T18" fmla="*/ 70 w 126"/>
                <a:gd name="T19" fmla="*/ 46 h 56"/>
                <a:gd name="T20" fmla="*/ 48 w 126"/>
                <a:gd name="T21" fmla="*/ 36 h 56"/>
                <a:gd name="T22" fmla="*/ 29 w 126"/>
                <a:gd name="T23" fmla="*/ 27 h 56"/>
                <a:gd name="T24" fmla="*/ 0 w 126"/>
                <a:gd name="T25" fmla="*/ 6 h 56"/>
                <a:gd name="T26" fmla="*/ 14 w 126"/>
                <a:gd name="T27" fmla="*/ 10 h 56"/>
                <a:gd name="T28" fmla="*/ 39 w 126"/>
                <a:gd name="T29" fmla="*/ 22 h 56"/>
                <a:gd name="T30" fmla="*/ 60 w 126"/>
                <a:gd name="T31" fmla="*/ 29 h 56"/>
                <a:gd name="T32" fmla="*/ 64 w 126"/>
                <a:gd name="T33" fmla="*/ 21 h 56"/>
                <a:gd name="T34" fmla="*/ 63 w 126"/>
                <a:gd name="T35" fmla="*/ 8 h 56"/>
                <a:gd name="T36" fmla="*/ 74 w 126"/>
                <a:gd name="T37" fmla="*/ 0 h 56"/>
                <a:gd name="T38" fmla="*/ 84 w 126"/>
                <a:gd name="T39"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 h="56">
                  <a:moveTo>
                    <a:pt x="84" y="3"/>
                  </a:moveTo>
                  <a:lnTo>
                    <a:pt x="102" y="43"/>
                  </a:lnTo>
                  <a:lnTo>
                    <a:pt x="117" y="43"/>
                  </a:lnTo>
                  <a:lnTo>
                    <a:pt x="126" y="44"/>
                  </a:lnTo>
                  <a:lnTo>
                    <a:pt x="124" y="50"/>
                  </a:lnTo>
                  <a:lnTo>
                    <a:pt x="115" y="56"/>
                  </a:lnTo>
                  <a:lnTo>
                    <a:pt x="108" y="56"/>
                  </a:lnTo>
                  <a:lnTo>
                    <a:pt x="99" y="54"/>
                  </a:lnTo>
                  <a:lnTo>
                    <a:pt x="86" y="49"/>
                  </a:lnTo>
                  <a:lnTo>
                    <a:pt x="70" y="46"/>
                  </a:lnTo>
                  <a:lnTo>
                    <a:pt x="48" y="36"/>
                  </a:lnTo>
                  <a:lnTo>
                    <a:pt x="29" y="27"/>
                  </a:lnTo>
                  <a:lnTo>
                    <a:pt x="0" y="6"/>
                  </a:lnTo>
                  <a:lnTo>
                    <a:pt x="14" y="10"/>
                  </a:lnTo>
                  <a:lnTo>
                    <a:pt x="39" y="22"/>
                  </a:lnTo>
                  <a:lnTo>
                    <a:pt x="60" y="29"/>
                  </a:lnTo>
                  <a:lnTo>
                    <a:pt x="64" y="21"/>
                  </a:lnTo>
                  <a:lnTo>
                    <a:pt x="63" y="8"/>
                  </a:lnTo>
                  <a:lnTo>
                    <a:pt x="74" y="0"/>
                  </a:lnTo>
                  <a:lnTo>
                    <a:pt x="84" y="3"/>
                  </a:lnTo>
                  <a:close/>
                </a:path>
              </a:pathLst>
            </a:custGeom>
            <a:solidFill>
              <a:schemeClr val="bg2">
                <a:lumMod val="10000"/>
              </a:schemeClr>
            </a:solidFill>
            <a:ln w="1270" cap="rnd">
              <a:solidFill>
                <a:schemeClr val="bg1">
                  <a:lumMod val="85000"/>
                  <a:alpha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28" name="Freeform 232">
              <a:extLst>
                <a:ext uri="{FF2B5EF4-FFF2-40B4-BE49-F238E27FC236}">
                  <a16:creationId xmlns:a16="http://schemas.microsoft.com/office/drawing/2014/main" id="{ECD5C9C6-AF7B-2BE1-88E9-42BD5A56D697}"/>
                </a:ext>
              </a:extLst>
            </p:cNvPr>
            <p:cNvSpPr>
              <a:spLocks/>
            </p:cNvSpPr>
            <p:nvPr/>
          </p:nvSpPr>
          <p:spPr bwMode="auto">
            <a:xfrm>
              <a:off x="3526377" y="5039701"/>
              <a:ext cx="334170" cy="1252220"/>
            </a:xfrm>
            <a:custGeom>
              <a:avLst/>
              <a:gdLst>
                <a:gd name="T0" fmla="*/ 65 w 182"/>
                <a:gd name="T1" fmla="*/ 102 h 682"/>
                <a:gd name="T2" fmla="*/ 45 w 182"/>
                <a:gd name="T3" fmla="*/ 131 h 682"/>
                <a:gd name="T4" fmla="*/ 48 w 182"/>
                <a:gd name="T5" fmla="*/ 169 h 682"/>
                <a:gd name="T6" fmla="*/ 44 w 182"/>
                <a:gd name="T7" fmla="*/ 188 h 682"/>
                <a:gd name="T8" fmla="*/ 34 w 182"/>
                <a:gd name="T9" fmla="*/ 224 h 682"/>
                <a:gd name="T10" fmla="*/ 32 w 182"/>
                <a:gd name="T11" fmla="*/ 262 h 682"/>
                <a:gd name="T12" fmla="*/ 51 w 182"/>
                <a:gd name="T13" fmla="*/ 298 h 682"/>
                <a:gd name="T14" fmla="*/ 51 w 182"/>
                <a:gd name="T15" fmla="*/ 334 h 682"/>
                <a:gd name="T16" fmla="*/ 46 w 182"/>
                <a:gd name="T17" fmla="*/ 362 h 682"/>
                <a:gd name="T18" fmla="*/ 61 w 182"/>
                <a:gd name="T19" fmla="*/ 398 h 682"/>
                <a:gd name="T20" fmla="*/ 54 w 182"/>
                <a:gd name="T21" fmla="*/ 422 h 682"/>
                <a:gd name="T22" fmla="*/ 66 w 182"/>
                <a:gd name="T23" fmla="*/ 464 h 682"/>
                <a:gd name="T24" fmla="*/ 72 w 182"/>
                <a:gd name="T25" fmla="*/ 490 h 682"/>
                <a:gd name="T26" fmla="*/ 79 w 182"/>
                <a:gd name="T27" fmla="*/ 505 h 682"/>
                <a:gd name="T28" fmla="*/ 91 w 182"/>
                <a:gd name="T29" fmla="*/ 516 h 682"/>
                <a:gd name="T30" fmla="*/ 91 w 182"/>
                <a:gd name="T31" fmla="*/ 530 h 682"/>
                <a:gd name="T32" fmla="*/ 93 w 182"/>
                <a:gd name="T33" fmla="*/ 571 h 682"/>
                <a:gd name="T34" fmla="*/ 97 w 182"/>
                <a:gd name="T35" fmla="*/ 591 h 682"/>
                <a:gd name="T36" fmla="*/ 99 w 182"/>
                <a:gd name="T37" fmla="*/ 619 h 682"/>
                <a:gd name="T38" fmla="*/ 116 w 182"/>
                <a:gd name="T39" fmla="*/ 625 h 682"/>
                <a:gd name="T40" fmla="*/ 131 w 182"/>
                <a:gd name="T41" fmla="*/ 649 h 682"/>
                <a:gd name="T42" fmla="*/ 182 w 182"/>
                <a:gd name="T43" fmla="*/ 654 h 682"/>
                <a:gd name="T44" fmla="*/ 164 w 182"/>
                <a:gd name="T45" fmla="*/ 659 h 682"/>
                <a:gd name="T46" fmla="*/ 159 w 182"/>
                <a:gd name="T47" fmla="*/ 682 h 682"/>
                <a:gd name="T48" fmla="*/ 135 w 182"/>
                <a:gd name="T49" fmla="*/ 677 h 682"/>
                <a:gd name="T50" fmla="*/ 90 w 182"/>
                <a:gd name="T51" fmla="*/ 654 h 682"/>
                <a:gd name="T52" fmla="*/ 79 w 182"/>
                <a:gd name="T53" fmla="*/ 631 h 682"/>
                <a:gd name="T54" fmla="*/ 53 w 182"/>
                <a:gd name="T55" fmla="*/ 588 h 682"/>
                <a:gd name="T56" fmla="*/ 62 w 182"/>
                <a:gd name="T57" fmla="*/ 556 h 682"/>
                <a:gd name="T58" fmla="*/ 45 w 182"/>
                <a:gd name="T59" fmla="*/ 534 h 682"/>
                <a:gd name="T60" fmla="*/ 59 w 182"/>
                <a:gd name="T61" fmla="*/ 509 h 682"/>
                <a:gd name="T62" fmla="*/ 42 w 182"/>
                <a:gd name="T63" fmla="*/ 465 h 682"/>
                <a:gd name="T64" fmla="*/ 34 w 182"/>
                <a:gd name="T65" fmla="*/ 486 h 682"/>
                <a:gd name="T66" fmla="*/ 24 w 182"/>
                <a:gd name="T67" fmla="*/ 425 h 682"/>
                <a:gd name="T68" fmla="*/ 17 w 182"/>
                <a:gd name="T69" fmla="*/ 393 h 682"/>
                <a:gd name="T70" fmla="*/ 16 w 182"/>
                <a:gd name="T71" fmla="*/ 371 h 682"/>
                <a:gd name="T72" fmla="*/ 22 w 182"/>
                <a:gd name="T73" fmla="*/ 310 h 682"/>
                <a:gd name="T74" fmla="*/ 13 w 182"/>
                <a:gd name="T75" fmla="*/ 253 h 682"/>
                <a:gd name="T76" fmla="*/ 8 w 182"/>
                <a:gd name="T77" fmla="*/ 214 h 682"/>
                <a:gd name="T78" fmla="*/ 11 w 182"/>
                <a:gd name="T79" fmla="*/ 154 h 682"/>
                <a:gd name="T80" fmla="*/ 11 w 182"/>
                <a:gd name="T81" fmla="*/ 72 h 682"/>
                <a:gd name="T82" fmla="*/ 0 w 182"/>
                <a:gd name="T83" fmla="*/ 14 h 682"/>
                <a:gd name="T84" fmla="*/ 12 w 182"/>
                <a:gd name="T85" fmla="*/ 0 h 682"/>
                <a:gd name="T86" fmla="*/ 25 w 182"/>
                <a:gd name="T87" fmla="*/ 26 h 682"/>
                <a:gd name="T88" fmla="*/ 31 w 182"/>
                <a:gd name="T89" fmla="*/ 52 h 682"/>
                <a:gd name="T90" fmla="*/ 51 w 182"/>
                <a:gd name="T91" fmla="*/ 10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682">
                  <a:moveTo>
                    <a:pt x="63" y="97"/>
                  </a:moveTo>
                  <a:lnTo>
                    <a:pt x="65" y="102"/>
                  </a:lnTo>
                  <a:lnTo>
                    <a:pt x="62" y="122"/>
                  </a:lnTo>
                  <a:lnTo>
                    <a:pt x="45" y="131"/>
                  </a:lnTo>
                  <a:lnTo>
                    <a:pt x="50" y="163"/>
                  </a:lnTo>
                  <a:lnTo>
                    <a:pt x="48" y="169"/>
                  </a:lnTo>
                  <a:lnTo>
                    <a:pt x="53" y="177"/>
                  </a:lnTo>
                  <a:lnTo>
                    <a:pt x="44" y="188"/>
                  </a:lnTo>
                  <a:lnTo>
                    <a:pt x="36" y="206"/>
                  </a:lnTo>
                  <a:lnTo>
                    <a:pt x="34" y="224"/>
                  </a:lnTo>
                  <a:lnTo>
                    <a:pt x="39" y="242"/>
                  </a:lnTo>
                  <a:lnTo>
                    <a:pt x="32" y="262"/>
                  </a:lnTo>
                  <a:lnTo>
                    <a:pt x="47" y="294"/>
                  </a:lnTo>
                  <a:lnTo>
                    <a:pt x="51" y="298"/>
                  </a:lnTo>
                  <a:lnTo>
                    <a:pt x="56" y="316"/>
                  </a:lnTo>
                  <a:lnTo>
                    <a:pt x="51" y="334"/>
                  </a:lnTo>
                  <a:lnTo>
                    <a:pt x="55" y="350"/>
                  </a:lnTo>
                  <a:lnTo>
                    <a:pt x="46" y="362"/>
                  </a:lnTo>
                  <a:lnTo>
                    <a:pt x="51" y="379"/>
                  </a:lnTo>
                  <a:lnTo>
                    <a:pt x="61" y="398"/>
                  </a:lnTo>
                  <a:lnTo>
                    <a:pt x="53" y="405"/>
                  </a:lnTo>
                  <a:lnTo>
                    <a:pt x="54" y="422"/>
                  </a:lnTo>
                  <a:lnTo>
                    <a:pt x="56" y="441"/>
                  </a:lnTo>
                  <a:lnTo>
                    <a:pt x="66" y="464"/>
                  </a:lnTo>
                  <a:lnTo>
                    <a:pt x="61" y="468"/>
                  </a:lnTo>
                  <a:lnTo>
                    <a:pt x="72" y="490"/>
                  </a:lnTo>
                  <a:lnTo>
                    <a:pt x="81" y="497"/>
                  </a:lnTo>
                  <a:lnTo>
                    <a:pt x="79" y="505"/>
                  </a:lnTo>
                  <a:lnTo>
                    <a:pt x="87" y="508"/>
                  </a:lnTo>
                  <a:lnTo>
                    <a:pt x="91" y="516"/>
                  </a:lnTo>
                  <a:lnTo>
                    <a:pt x="86" y="519"/>
                  </a:lnTo>
                  <a:lnTo>
                    <a:pt x="91" y="530"/>
                  </a:lnTo>
                  <a:lnTo>
                    <a:pt x="94" y="554"/>
                  </a:lnTo>
                  <a:lnTo>
                    <a:pt x="93" y="571"/>
                  </a:lnTo>
                  <a:lnTo>
                    <a:pt x="98" y="580"/>
                  </a:lnTo>
                  <a:lnTo>
                    <a:pt x="97" y="591"/>
                  </a:lnTo>
                  <a:lnTo>
                    <a:pt x="90" y="600"/>
                  </a:lnTo>
                  <a:lnTo>
                    <a:pt x="99" y="619"/>
                  </a:lnTo>
                  <a:lnTo>
                    <a:pt x="106" y="626"/>
                  </a:lnTo>
                  <a:lnTo>
                    <a:pt x="116" y="625"/>
                  </a:lnTo>
                  <a:lnTo>
                    <a:pt x="121" y="639"/>
                  </a:lnTo>
                  <a:lnTo>
                    <a:pt x="131" y="649"/>
                  </a:lnTo>
                  <a:lnTo>
                    <a:pt x="168" y="651"/>
                  </a:lnTo>
                  <a:lnTo>
                    <a:pt x="182" y="654"/>
                  </a:lnTo>
                  <a:lnTo>
                    <a:pt x="169" y="654"/>
                  </a:lnTo>
                  <a:lnTo>
                    <a:pt x="164" y="659"/>
                  </a:lnTo>
                  <a:lnTo>
                    <a:pt x="154" y="665"/>
                  </a:lnTo>
                  <a:lnTo>
                    <a:pt x="159" y="682"/>
                  </a:lnTo>
                  <a:lnTo>
                    <a:pt x="153" y="682"/>
                  </a:lnTo>
                  <a:lnTo>
                    <a:pt x="135" y="677"/>
                  </a:lnTo>
                  <a:lnTo>
                    <a:pt x="113" y="664"/>
                  </a:lnTo>
                  <a:lnTo>
                    <a:pt x="90" y="654"/>
                  </a:lnTo>
                  <a:lnTo>
                    <a:pt x="81" y="642"/>
                  </a:lnTo>
                  <a:lnTo>
                    <a:pt x="79" y="631"/>
                  </a:lnTo>
                  <a:lnTo>
                    <a:pt x="68" y="619"/>
                  </a:lnTo>
                  <a:lnTo>
                    <a:pt x="53" y="588"/>
                  </a:lnTo>
                  <a:lnTo>
                    <a:pt x="52" y="570"/>
                  </a:lnTo>
                  <a:lnTo>
                    <a:pt x="62" y="556"/>
                  </a:lnTo>
                  <a:lnTo>
                    <a:pt x="37" y="550"/>
                  </a:lnTo>
                  <a:lnTo>
                    <a:pt x="45" y="534"/>
                  </a:lnTo>
                  <a:lnTo>
                    <a:pt x="39" y="502"/>
                  </a:lnTo>
                  <a:lnTo>
                    <a:pt x="59" y="509"/>
                  </a:lnTo>
                  <a:lnTo>
                    <a:pt x="53" y="471"/>
                  </a:lnTo>
                  <a:lnTo>
                    <a:pt x="42" y="465"/>
                  </a:lnTo>
                  <a:lnTo>
                    <a:pt x="45" y="489"/>
                  </a:lnTo>
                  <a:lnTo>
                    <a:pt x="34" y="486"/>
                  </a:lnTo>
                  <a:lnTo>
                    <a:pt x="30" y="459"/>
                  </a:lnTo>
                  <a:lnTo>
                    <a:pt x="24" y="425"/>
                  </a:lnTo>
                  <a:lnTo>
                    <a:pt x="27" y="411"/>
                  </a:lnTo>
                  <a:lnTo>
                    <a:pt x="17" y="393"/>
                  </a:lnTo>
                  <a:lnTo>
                    <a:pt x="10" y="372"/>
                  </a:lnTo>
                  <a:lnTo>
                    <a:pt x="16" y="371"/>
                  </a:lnTo>
                  <a:lnTo>
                    <a:pt x="19" y="340"/>
                  </a:lnTo>
                  <a:lnTo>
                    <a:pt x="22" y="310"/>
                  </a:lnTo>
                  <a:lnTo>
                    <a:pt x="22" y="282"/>
                  </a:lnTo>
                  <a:lnTo>
                    <a:pt x="13" y="253"/>
                  </a:lnTo>
                  <a:lnTo>
                    <a:pt x="14" y="237"/>
                  </a:lnTo>
                  <a:lnTo>
                    <a:pt x="8" y="214"/>
                  </a:lnTo>
                  <a:lnTo>
                    <a:pt x="14" y="191"/>
                  </a:lnTo>
                  <a:lnTo>
                    <a:pt x="11" y="154"/>
                  </a:lnTo>
                  <a:lnTo>
                    <a:pt x="11" y="114"/>
                  </a:lnTo>
                  <a:lnTo>
                    <a:pt x="11" y="72"/>
                  </a:lnTo>
                  <a:lnTo>
                    <a:pt x="7" y="41"/>
                  </a:lnTo>
                  <a:lnTo>
                    <a:pt x="0" y="14"/>
                  </a:lnTo>
                  <a:lnTo>
                    <a:pt x="8" y="9"/>
                  </a:lnTo>
                  <a:lnTo>
                    <a:pt x="12" y="0"/>
                  </a:lnTo>
                  <a:lnTo>
                    <a:pt x="22" y="12"/>
                  </a:lnTo>
                  <a:lnTo>
                    <a:pt x="25" y="26"/>
                  </a:lnTo>
                  <a:lnTo>
                    <a:pt x="34" y="34"/>
                  </a:lnTo>
                  <a:lnTo>
                    <a:pt x="31" y="52"/>
                  </a:lnTo>
                  <a:lnTo>
                    <a:pt x="42" y="74"/>
                  </a:lnTo>
                  <a:lnTo>
                    <a:pt x="51" y="100"/>
                  </a:lnTo>
                  <a:lnTo>
                    <a:pt x="63" y="9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29" name="Freeform 233">
              <a:extLst>
                <a:ext uri="{FF2B5EF4-FFF2-40B4-BE49-F238E27FC236}">
                  <a16:creationId xmlns:a16="http://schemas.microsoft.com/office/drawing/2014/main" id="{DDFCBE66-1DF6-B79D-EEB0-A821FD8A26F1}"/>
                </a:ext>
              </a:extLst>
            </p:cNvPr>
            <p:cNvSpPr>
              <a:spLocks/>
            </p:cNvSpPr>
            <p:nvPr/>
          </p:nvSpPr>
          <p:spPr bwMode="auto">
            <a:xfrm>
              <a:off x="5751730" y="2568311"/>
              <a:ext cx="97313" cy="89968"/>
            </a:xfrm>
            <a:custGeom>
              <a:avLst/>
              <a:gdLst>
                <a:gd name="T0" fmla="*/ 42 w 53"/>
                <a:gd name="T1" fmla="*/ 49 h 49"/>
                <a:gd name="T2" fmla="*/ 33 w 53"/>
                <a:gd name="T3" fmla="*/ 44 h 49"/>
                <a:gd name="T4" fmla="*/ 24 w 53"/>
                <a:gd name="T5" fmla="*/ 37 h 49"/>
                <a:gd name="T6" fmla="*/ 10 w 53"/>
                <a:gd name="T7" fmla="*/ 41 h 49"/>
                <a:gd name="T8" fmla="*/ 0 w 53"/>
                <a:gd name="T9" fmla="*/ 39 h 49"/>
                <a:gd name="T10" fmla="*/ 8 w 53"/>
                <a:gd name="T11" fmla="*/ 34 h 49"/>
                <a:gd name="T12" fmla="*/ 19 w 53"/>
                <a:gd name="T13" fmla="*/ 7 h 49"/>
                <a:gd name="T14" fmla="*/ 39 w 53"/>
                <a:gd name="T15" fmla="*/ 0 h 49"/>
                <a:gd name="T16" fmla="*/ 50 w 53"/>
                <a:gd name="T17" fmla="*/ 0 h 49"/>
                <a:gd name="T18" fmla="*/ 53 w 53"/>
                <a:gd name="T19" fmla="*/ 6 h 49"/>
                <a:gd name="T20" fmla="*/ 50 w 53"/>
                <a:gd name="T21" fmla="*/ 23 h 49"/>
                <a:gd name="T22" fmla="*/ 47 w 53"/>
                <a:gd name="T23" fmla="*/ 29 h 49"/>
                <a:gd name="T24" fmla="*/ 39 w 53"/>
                <a:gd name="T25" fmla="*/ 29 h 49"/>
                <a:gd name="T26" fmla="*/ 42 w 53"/>
                <a:gd name="T27" fmla="*/ 49 h 49"/>
                <a:gd name="T28" fmla="*/ 42 w 53"/>
                <a:gd name="T2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49">
                  <a:moveTo>
                    <a:pt x="42" y="49"/>
                  </a:moveTo>
                  <a:lnTo>
                    <a:pt x="33" y="44"/>
                  </a:lnTo>
                  <a:lnTo>
                    <a:pt x="24" y="37"/>
                  </a:lnTo>
                  <a:lnTo>
                    <a:pt x="10" y="41"/>
                  </a:lnTo>
                  <a:lnTo>
                    <a:pt x="0" y="39"/>
                  </a:lnTo>
                  <a:lnTo>
                    <a:pt x="8" y="34"/>
                  </a:lnTo>
                  <a:lnTo>
                    <a:pt x="19" y="7"/>
                  </a:lnTo>
                  <a:lnTo>
                    <a:pt x="39" y="0"/>
                  </a:lnTo>
                  <a:lnTo>
                    <a:pt x="50" y="0"/>
                  </a:lnTo>
                  <a:lnTo>
                    <a:pt x="53" y="6"/>
                  </a:lnTo>
                  <a:lnTo>
                    <a:pt x="50" y="23"/>
                  </a:lnTo>
                  <a:lnTo>
                    <a:pt x="47" y="29"/>
                  </a:lnTo>
                  <a:lnTo>
                    <a:pt x="39" y="29"/>
                  </a:lnTo>
                  <a:lnTo>
                    <a:pt x="42" y="49"/>
                  </a:lnTo>
                  <a:lnTo>
                    <a:pt x="42" y="4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30" name="Freeform 234">
              <a:extLst>
                <a:ext uri="{FF2B5EF4-FFF2-40B4-BE49-F238E27FC236}">
                  <a16:creationId xmlns:a16="http://schemas.microsoft.com/office/drawing/2014/main" id="{7B469A0A-F224-F077-F0FD-47C9673816DF}"/>
                </a:ext>
              </a:extLst>
            </p:cNvPr>
            <p:cNvSpPr>
              <a:spLocks/>
            </p:cNvSpPr>
            <p:nvPr/>
          </p:nvSpPr>
          <p:spPr bwMode="auto">
            <a:xfrm>
              <a:off x="5391855" y="2948384"/>
              <a:ext cx="91805" cy="189118"/>
            </a:xfrm>
            <a:custGeom>
              <a:avLst/>
              <a:gdLst>
                <a:gd name="T0" fmla="*/ 32 w 50"/>
                <a:gd name="T1" fmla="*/ 99 h 103"/>
                <a:gd name="T2" fmla="*/ 25 w 50"/>
                <a:gd name="T3" fmla="*/ 103 h 103"/>
                <a:gd name="T4" fmla="*/ 17 w 50"/>
                <a:gd name="T5" fmla="*/ 101 h 103"/>
                <a:gd name="T6" fmla="*/ 9 w 50"/>
                <a:gd name="T7" fmla="*/ 102 h 103"/>
                <a:gd name="T8" fmla="*/ 11 w 50"/>
                <a:gd name="T9" fmla="*/ 88 h 103"/>
                <a:gd name="T10" fmla="*/ 10 w 50"/>
                <a:gd name="T11" fmla="*/ 76 h 103"/>
                <a:gd name="T12" fmla="*/ 4 w 50"/>
                <a:gd name="T13" fmla="*/ 74 h 103"/>
                <a:gd name="T14" fmla="*/ 0 w 50"/>
                <a:gd name="T15" fmla="*/ 68 h 103"/>
                <a:gd name="T16" fmla="*/ 1 w 50"/>
                <a:gd name="T17" fmla="*/ 55 h 103"/>
                <a:gd name="T18" fmla="*/ 8 w 50"/>
                <a:gd name="T19" fmla="*/ 48 h 103"/>
                <a:gd name="T20" fmla="*/ 10 w 50"/>
                <a:gd name="T21" fmla="*/ 40 h 103"/>
                <a:gd name="T22" fmla="*/ 13 w 50"/>
                <a:gd name="T23" fmla="*/ 29 h 103"/>
                <a:gd name="T24" fmla="*/ 13 w 50"/>
                <a:gd name="T25" fmla="*/ 21 h 103"/>
                <a:gd name="T26" fmla="*/ 10 w 50"/>
                <a:gd name="T27" fmla="*/ 14 h 103"/>
                <a:gd name="T28" fmla="*/ 10 w 50"/>
                <a:gd name="T29" fmla="*/ 8 h 103"/>
                <a:gd name="T30" fmla="*/ 15 w 50"/>
                <a:gd name="T31" fmla="*/ 3 h 103"/>
                <a:gd name="T32" fmla="*/ 22 w 50"/>
                <a:gd name="T33" fmla="*/ 0 h 103"/>
                <a:gd name="T34" fmla="*/ 26 w 50"/>
                <a:gd name="T35" fmla="*/ 10 h 103"/>
                <a:gd name="T36" fmla="*/ 35 w 50"/>
                <a:gd name="T37" fmla="*/ 10 h 103"/>
                <a:gd name="T38" fmla="*/ 37 w 50"/>
                <a:gd name="T39" fmla="*/ 8 h 103"/>
                <a:gd name="T40" fmla="*/ 47 w 50"/>
                <a:gd name="T41" fmla="*/ 8 h 103"/>
                <a:gd name="T42" fmla="*/ 50 w 50"/>
                <a:gd name="T43" fmla="*/ 17 h 103"/>
                <a:gd name="T44" fmla="*/ 43 w 50"/>
                <a:gd name="T45" fmla="*/ 22 h 103"/>
                <a:gd name="T46" fmla="*/ 42 w 50"/>
                <a:gd name="T47" fmla="*/ 37 h 103"/>
                <a:gd name="T48" fmla="*/ 40 w 50"/>
                <a:gd name="T49" fmla="*/ 40 h 103"/>
                <a:gd name="T50" fmla="*/ 39 w 50"/>
                <a:gd name="T51" fmla="*/ 49 h 103"/>
                <a:gd name="T52" fmla="*/ 32 w 50"/>
                <a:gd name="T53" fmla="*/ 51 h 103"/>
                <a:gd name="T54" fmla="*/ 38 w 50"/>
                <a:gd name="T55" fmla="*/ 62 h 103"/>
                <a:gd name="T56" fmla="*/ 33 w 50"/>
                <a:gd name="T57" fmla="*/ 74 h 103"/>
                <a:gd name="T58" fmla="*/ 38 w 50"/>
                <a:gd name="T59" fmla="*/ 80 h 103"/>
                <a:gd name="T60" fmla="*/ 36 w 50"/>
                <a:gd name="T61" fmla="*/ 85 h 103"/>
                <a:gd name="T62" fmla="*/ 30 w 50"/>
                <a:gd name="T63" fmla="*/ 92 h 103"/>
                <a:gd name="T64" fmla="*/ 32 w 50"/>
                <a:gd name="T65" fmla="*/ 99 h 103"/>
                <a:gd name="T66" fmla="*/ 32 w 50"/>
                <a:gd name="T67" fmla="*/ 9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103">
                  <a:moveTo>
                    <a:pt x="32" y="99"/>
                  </a:moveTo>
                  <a:lnTo>
                    <a:pt x="25" y="103"/>
                  </a:lnTo>
                  <a:lnTo>
                    <a:pt x="17" y="101"/>
                  </a:lnTo>
                  <a:lnTo>
                    <a:pt x="9" y="102"/>
                  </a:lnTo>
                  <a:lnTo>
                    <a:pt x="11" y="88"/>
                  </a:lnTo>
                  <a:lnTo>
                    <a:pt x="10" y="76"/>
                  </a:lnTo>
                  <a:lnTo>
                    <a:pt x="4" y="74"/>
                  </a:lnTo>
                  <a:lnTo>
                    <a:pt x="0" y="68"/>
                  </a:lnTo>
                  <a:lnTo>
                    <a:pt x="1" y="55"/>
                  </a:lnTo>
                  <a:lnTo>
                    <a:pt x="8" y="48"/>
                  </a:lnTo>
                  <a:lnTo>
                    <a:pt x="10" y="40"/>
                  </a:lnTo>
                  <a:lnTo>
                    <a:pt x="13" y="29"/>
                  </a:lnTo>
                  <a:lnTo>
                    <a:pt x="13" y="21"/>
                  </a:lnTo>
                  <a:lnTo>
                    <a:pt x="10" y="14"/>
                  </a:lnTo>
                  <a:lnTo>
                    <a:pt x="10" y="8"/>
                  </a:lnTo>
                  <a:lnTo>
                    <a:pt x="15" y="3"/>
                  </a:lnTo>
                  <a:lnTo>
                    <a:pt x="22" y="0"/>
                  </a:lnTo>
                  <a:lnTo>
                    <a:pt x="26" y="10"/>
                  </a:lnTo>
                  <a:lnTo>
                    <a:pt x="35" y="10"/>
                  </a:lnTo>
                  <a:lnTo>
                    <a:pt x="37" y="8"/>
                  </a:lnTo>
                  <a:lnTo>
                    <a:pt x="47" y="8"/>
                  </a:lnTo>
                  <a:lnTo>
                    <a:pt x="50" y="17"/>
                  </a:lnTo>
                  <a:lnTo>
                    <a:pt x="43" y="22"/>
                  </a:lnTo>
                  <a:lnTo>
                    <a:pt x="42" y="37"/>
                  </a:lnTo>
                  <a:lnTo>
                    <a:pt x="40" y="40"/>
                  </a:lnTo>
                  <a:lnTo>
                    <a:pt x="39" y="49"/>
                  </a:lnTo>
                  <a:lnTo>
                    <a:pt x="32" y="51"/>
                  </a:lnTo>
                  <a:lnTo>
                    <a:pt x="38" y="62"/>
                  </a:lnTo>
                  <a:lnTo>
                    <a:pt x="33" y="74"/>
                  </a:lnTo>
                  <a:lnTo>
                    <a:pt x="38" y="80"/>
                  </a:lnTo>
                  <a:lnTo>
                    <a:pt x="36" y="85"/>
                  </a:lnTo>
                  <a:lnTo>
                    <a:pt x="30" y="92"/>
                  </a:lnTo>
                  <a:lnTo>
                    <a:pt x="32" y="99"/>
                  </a:lnTo>
                  <a:lnTo>
                    <a:pt x="32" y="9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31" name="Freeform 235">
              <a:extLst>
                <a:ext uri="{FF2B5EF4-FFF2-40B4-BE49-F238E27FC236}">
                  <a16:creationId xmlns:a16="http://schemas.microsoft.com/office/drawing/2014/main" id="{D2D2344C-F502-02C8-B165-0631856F2114}"/>
                </a:ext>
              </a:extLst>
            </p:cNvPr>
            <p:cNvSpPr>
              <a:spLocks/>
            </p:cNvSpPr>
            <p:nvPr/>
          </p:nvSpPr>
          <p:spPr bwMode="auto">
            <a:xfrm>
              <a:off x="9348650" y="2538934"/>
              <a:ext cx="253381" cy="282759"/>
            </a:xfrm>
            <a:custGeom>
              <a:avLst/>
              <a:gdLst>
                <a:gd name="T0" fmla="*/ 76 w 138"/>
                <a:gd name="T1" fmla="*/ 66 h 154"/>
                <a:gd name="T2" fmla="*/ 116 w 138"/>
                <a:gd name="T3" fmla="*/ 99 h 154"/>
                <a:gd name="T4" fmla="*/ 90 w 138"/>
                <a:gd name="T5" fmla="*/ 93 h 154"/>
                <a:gd name="T6" fmla="*/ 101 w 138"/>
                <a:gd name="T7" fmla="*/ 119 h 154"/>
                <a:gd name="T8" fmla="*/ 129 w 138"/>
                <a:gd name="T9" fmla="*/ 138 h 154"/>
                <a:gd name="T10" fmla="*/ 138 w 138"/>
                <a:gd name="T11" fmla="*/ 151 h 154"/>
                <a:gd name="T12" fmla="*/ 119 w 138"/>
                <a:gd name="T13" fmla="*/ 140 h 154"/>
                <a:gd name="T14" fmla="*/ 119 w 138"/>
                <a:gd name="T15" fmla="*/ 154 h 154"/>
                <a:gd name="T16" fmla="*/ 105 w 138"/>
                <a:gd name="T17" fmla="*/ 139 h 154"/>
                <a:gd name="T18" fmla="*/ 94 w 138"/>
                <a:gd name="T19" fmla="*/ 121 h 154"/>
                <a:gd name="T20" fmla="*/ 77 w 138"/>
                <a:gd name="T21" fmla="*/ 101 h 154"/>
                <a:gd name="T22" fmla="*/ 70 w 138"/>
                <a:gd name="T23" fmla="*/ 87 h 154"/>
                <a:gd name="T24" fmla="*/ 51 w 138"/>
                <a:gd name="T25" fmla="*/ 62 h 154"/>
                <a:gd name="T26" fmla="*/ 27 w 138"/>
                <a:gd name="T27" fmla="*/ 44 h 154"/>
                <a:gd name="T28" fmla="*/ 7 w 138"/>
                <a:gd name="T29" fmla="*/ 19 h 154"/>
                <a:gd name="T30" fmla="*/ 13 w 138"/>
                <a:gd name="T31" fmla="*/ 11 h 154"/>
                <a:gd name="T32" fmla="*/ 0 w 138"/>
                <a:gd name="T33" fmla="*/ 2 h 154"/>
                <a:gd name="T34" fmla="*/ 4 w 138"/>
                <a:gd name="T35" fmla="*/ 0 h 154"/>
                <a:gd name="T36" fmla="*/ 19 w 138"/>
                <a:gd name="T37" fmla="*/ 12 h 154"/>
                <a:gd name="T38" fmla="*/ 39 w 138"/>
                <a:gd name="T39" fmla="*/ 29 h 154"/>
                <a:gd name="T40" fmla="*/ 54 w 138"/>
                <a:gd name="T41" fmla="*/ 48 h 154"/>
                <a:gd name="T42" fmla="*/ 76 w 138"/>
                <a:gd name="T43" fmla="*/ 6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54">
                  <a:moveTo>
                    <a:pt x="76" y="66"/>
                  </a:moveTo>
                  <a:lnTo>
                    <a:pt x="116" y="99"/>
                  </a:lnTo>
                  <a:lnTo>
                    <a:pt x="90" y="93"/>
                  </a:lnTo>
                  <a:lnTo>
                    <a:pt x="101" y="119"/>
                  </a:lnTo>
                  <a:lnTo>
                    <a:pt x="129" y="138"/>
                  </a:lnTo>
                  <a:lnTo>
                    <a:pt x="138" y="151"/>
                  </a:lnTo>
                  <a:lnTo>
                    <a:pt x="119" y="140"/>
                  </a:lnTo>
                  <a:lnTo>
                    <a:pt x="119" y="154"/>
                  </a:lnTo>
                  <a:lnTo>
                    <a:pt x="105" y="139"/>
                  </a:lnTo>
                  <a:lnTo>
                    <a:pt x="94" y="121"/>
                  </a:lnTo>
                  <a:lnTo>
                    <a:pt x="77" y="101"/>
                  </a:lnTo>
                  <a:lnTo>
                    <a:pt x="70" y="87"/>
                  </a:lnTo>
                  <a:lnTo>
                    <a:pt x="51" y="62"/>
                  </a:lnTo>
                  <a:lnTo>
                    <a:pt x="27" y="44"/>
                  </a:lnTo>
                  <a:lnTo>
                    <a:pt x="7" y="19"/>
                  </a:lnTo>
                  <a:lnTo>
                    <a:pt x="13" y="11"/>
                  </a:lnTo>
                  <a:lnTo>
                    <a:pt x="0" y="2"/>
                  </a:lnTo>
                  <a:lnTo>
                    <a:pt x="4" y="0"/>
                  </a:lnTo>
                  <a:lnTo>
                    <a:pt x="19" y="12"/>
                  </a:lnTo>
                  <a:lnTo>
                    <a:pt x="39" y="29"/>
                  </a:lnTo>
                  <a:lnTo>
                    <a:pt x="54" y="48"/>
                  </a:lnTo>
                  <a:lnTo>
                    <a:pt x="76" y="66"/>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32" name="Freeform 236">
              <a:extLst>
                <a:ext uri="{FF2B5EF4-FFF2-40B4-BE49-F238E27FC236}">
                  <a16:creationId xmlns:a16="http://schemas.microsoft.com/office/drawing/2014/main" id="{D7D4C19E-9D2F-7BAB-63F6-960E5B7FB8F1}"/>
                </a:ext>
              </a:extLst>
            </p:cNvPr>
            <p:cNvSpPr>
              <a:spLocks/>
            </p:cNvSpPr>
            <p:nvPr/>
          </p:nvSpPr>
          <p:spPr bwMode="auto">
            <a:xfrm>
              <a:off x="6174032" y="2511391"/>
              <a:ext cx="78952" cy="29377"/>
            </a:xfrm>
            <a:custGeom>
              <a:avLst/>
              <a:gdLst>
                <a:gd name="T0" fmla="*/ 43 w 43"/>
                <a:gd name="T1" fmla="*/ 16 h 16"/>
                <a:gd name="T2" fmla="*/ 17 w 43"/>
                <a:gd name="T3" fmla="*/ 16 h 16"/>
                <a:gd name="T4" fmla="*/ 0 w 43"/>
                <a:gd name="T5" fmla="*/ 14 h 16"/>
                <a:gd name="T6" fmla="*/ 1 w 43"/>
                <a:gd name="T7" fmla="*/ 6 h 16"/>
                <a:gd name="T8" fmla="*/ 20 w 43"/>
                <a:gd name="T9" fmla="*/ 0 h 16"/>
                <a:gd name="T10" fmla="*/ 35 w 43"/>
                <a:gd name="T11" fmla="*/ 3 h 16"/>
                <a:gd name="T12" fmla="*/ 42 w 43"/>
                <a:gd name="T13" fmla="*/ 6 h 16"/>
                <a:gd name="T14" fmla="*/ 41 w 43"/>
                <a:gd name="T15" fmla="*/ 12 h 16"/>
                <a:gd name="T16" fmla="*/ 43 w 43"/>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6">
                  <a:moveTo>
                    <a:pt x="43" y="16"/>
                  </a:moveTo>
                  <a:lnTo>
                    <a:pt x="17" y="16"/>
                  </a:lnTo>
                  <a:lnTo>
                    <a:pt x="0" y="14"/>
                  </a:lnTo>
                  <a:lnTo>
                    <a:pt x="1" y="6"/>
                  </a:lnTo>
                  <a:lnTo>
                    <a:pt x="20" y="0"/>
                  </a:lnTo>
                  <a:lnTo>
                    <a:pt x="35" y="3"/>
                  </a:lnTo>
                  <a:lnTo>
                    <a:pt x="42" y="6"/>
                  </a:lnTo>
                  <a:lnTo>
                    <a:pt x="41" y="12"/>
                  </a:lnTo>
                  <a:lnTo>
                    <a:pt x="43" y="1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33" name="Freeform 237">
              <a:extLst>
                <a:ext uri="{FF2B5EF4-FFF2-40B4-BE49-F238E27FC236}">
                  <a16:creationId xmlns:a16="http://schemas.microsoft.com/office/drawing/2014/main" id="{A6F33FA6-364F-E2CD-CC78-C061C7F52BE4}"/>
                </a:ext>
              </a:extLst>
            </p:cNvPr>
            <p:cNvSpPr>
              <a:spLocks/>
            </p:cNvSpPr>
            <p:nvPr/>
          </p:nvSpPr>
          <p:spPr bwMode="auto">
            <a:xfrm>
              <a:off x="8634406" y="1940365"/>
              <a:ext cx="86296" cy="16525"/>
            </a:xfrm>
            <a:custGeom>
              <a:avLst/>
              <a:gdLst>
                <a:gd name="T0" fmla="*/ 47 w 47"/>
                <a:gd name="T1" fmla="*/ 9 h 9"/>
                <a:gd name="T2" fmla="*/ 29 w 47"/>
                <a:gd name="T3" fmla="*/ 9 h 9"/>
                <a:gd name="T4" fmla="*/ 3 w 47"/>
                <a:gd name="T5" fmla="*/ 8 h 9"/>
                <a:gd name="T6" fmla="*/ 0 w 47"/>
                <a:gd name="T7" fmla="*/ 7 h 9"/>
                <a:gd name="T8" fmla="*/ 2 w 47"/>
                <a:gd name="T9" fmla="*/ 1 h 9"/>
                <a:gd name="T10" fmla="*/ 14 w 47"/>
                <a:gd name="T11" fmla="*/ 0 h 9"/>
                <a:gd name="T12" fmla="*/ 40 w 47"/>
                <a:gd name="T13" fmla="*/ 6 h 9"/>
                <a:gd name="T14" fmla="*/ 47 w 4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9">
                  <a:moveTo>
                    <a:pt x="47" y="9"/>
                  </a:moveTo>
                  <a:lnTo>
                    <a:pt x="29" y="9"/>
                  </a:lnTo>
                  <a:lnTo>
                    <a:pt x="3" y="8"/>
                  </a:lnTo>
                  <a:lnTo>
                    <a:pt x="0" y="7"/>
                  </a:lnTo>
                  <a:lnTo>
                    <a:pt x="2" y="1"/>
                  </a:lnTo>
                  <a:lnTo>
                    <a:pt x="14" y="0"/>
                  </a:lnTo>
                  <a:lnTo>
                    <a:pt x="40" y="6"/>
                  </a:lnTo>
                  <a:lnTo>
                    <a:pt x="47" y="9"/>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34" name="Freeform 238">
              <a:extLst>
                <a:ext uri="{FF2B5EF4-FFF2-40B4-BE49-F238E27FC236}">
                  <a16:creationId xmlns:a16="http://schemas.microsoft.com/office/drawing/2014/main" id="{8BA0DD15-BA0D-79BE-39C9-B0F2B2871F80}"/>
                </a:ext>
              </a:extLst>
            </p:cNvPr>
            <p:cNvSpPr>
              <a:spLocks/>
            </p:cNvSpPr>
            <p:nvPr/>
          </p:nvSpPr>
          <p:spPr bwMode="auto">
            <a:xfrm>
              <a:off x="8680309" y="1894461"/>
              <a:ext cx="108330" cy="22034"/>
            </a:xfrm>
            <a:custGeom>
              <a:avLst/>
              <a:gdLst>
                <a:gd name="T0" fmla="*/ 59 w 59"/>
                <a:gd name="T1" fmla="*/ 6 h 12"/>
                <a:gd name="T2" fmla="*/ 56 w 59"/>
                <a:gd name="T3" fmla="*/ 12 h 12"/>
                <a:gd name="T4" fmla="*/ 35 w 59"/>
                <a:gd name="T5" fmla="*/ 11 h 12"/>
                <a:gd name="T6" fmla="*/ 5 w 59"/>
                <a:gd name="T7" fmla="*/ 5 h 12"/>
                <a:gd name="T8" fmla="*/ 0 w 59"/>
                <a:gd name="T9" fmla="*/ 0 h 12"/>
                <a:gd name="T10" fmla="*/ 24 w 59"/>
                <a:gd name="T11" fmla="*/ 2 h 12"/>
                <a:gd name="T12" fmla="*/ 59 w 59"/>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59" h="12">
                  <a:moveTo>
                    <a:pt x="59" y="6"/>
                  </a:moveTo>
                  <a:lnTo>
                    <a:pt x="56" y="12"/>
                  </a:lnTo>
                  <a:lnTo>
                    <a:pt x="35" y="11"/>
                  </a:lnTo>
                  <a:lnTo>
                    <a:pt x="5" y="5"/>
                  </a:lnTo>
                  <a:lnTo>
                    <a:pt x="0" y="0"/>
                  </a:lnTo>
                  <a:lnTo>
                    <a:pt x="24" y="2"/>
                  </a:lnTo>
                  <a:lnTo>
                    <a:pt x="59" y="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35" name="Freeform 239">
              <a:extLst>
                <a:ext uri="{FF2B5EF4-FFF2-40B4-BE49-F238E27FC236}">
                  <a16:creationId xmlns:a16="http://schemas.microsoft.com/office/drawing/2014/main" id="{3AE5538C-7F18-8CB3-D187-581620DA47BE}"/>
                </a:ext>
              </a:extLst>
            </p:cNvPr>
            <p:cNvSpPr>
              <a:spLocks/>
            </p:cNvSpPr>
            <p:nvPr/>
          </p:nvSpPr>
          <p:spPr bwMode="auto">
            <a:xfrm>
              <a:off x="8478339" y="1877938"/>
              <a:ext cx="187282" cy="40394"/>
            </a:xfrm>
            <a:custGeom>
              <a:avLst/>
              <a:gdLst>
                <a:gd name="T0" fmla="*/ 94 w 102"/>
                <a:gd name="T1" fmla="*/ 8 h 22"/>
                <a:gd name="T2" fmla="*/ 102 w 102"/>
                <a:gd name="T3" fmla="*/ 19 h 22"/>
                <a:gd name="T4" fmla="*/ 60 w 102"/>
                <a:gd name="T5" fmla="*/ 19 h 22"/>
                <a:gd name="T6" fmla="*/ 47 w 102"/>
                <a:gd name="T7" fmla="*/ 22 h 22"/>
                <a:gd name="T8" fmla="*/ 10 w 102"/>
                <a:gd name="T9" fmla="*/ 12 h 22"/>
                <a:gd name="T10" fmla="*/ 0 w 102"/>
                <a:gd name="T11" fmla="*/ 3 h 22"/>
                <a:gd name="T12" fmla="*/ 10 w 102"/>
                <a:gd name="T13" fmla="*/ 0 h 22"/>
                <a:gd name="T14" fmla="*/ 40 w 102"/>
                <a:gd name="T15" fmla="*/ 0 h 22"/>
                <a:gd name="T16" fmla="*/ 94 w 102"/>
                <a:gd name="T1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
                  <a:moveTo>
                    <a:pt x="94" y="8"/>
                  </a:moveTo>
                  <a:lnTo>
                    <a:pt x="102" y="19"/>
                  </a:lnTo>
                  <a:lnTo>
                    <a:pt x="60" y="19"/>
                  </a:lnTo>
                  <a:lnTo>
                    <a:pt x="47" y="22"/>
                  </a:lnTo>
                  <a:lnTo>
                    <a:pt x="10" y="12"/>
                  </a:lnTo>
                  <a:lnTo>
                    <a:pt x="0" y="3"/>
                  </a:lnTo>
                  <a:lnTo>
                    <a:pt x="10" y="0"/>
                  </a:lnTo>
                  <a:lnTo>
                    <a:pt x="40" y="0"/>
                  </a:lnTo>
                  <a:lnTo>
                    <a:pt x="94" y="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36" name="Freeform 240">
              <a:extLst>
                <a:ext uri="{FF2B5EF4-FFF2-40B4-BE49-F238E27FC236}">
                  <a16:creationId xmlns:a16="http://schemas.microsoft.com/office/drawing/2014/main" id="{0F389D68-2D60-0036-4CD4-B8C904434F04}"/>
                </a:ext>
              </a:extLst>
            </p:cNvPr>
            <p:cNvSpPr>
              <a:spLocks/>
            </p:cNvSpPr>
            <p:nvPr/>
          </p:nvSpPr>
          <p:spPr bwMode="auto">
            <a:xfrm>
              <a:off x="6776274" y="1855904"/>
              <a:ext cx="282760" cy="174429"/>
            </a:xfrm>
            <a:custGeom>
              <a:avLst/>
              <a:gdLst>
                <a:gd name="T0" fmla="*/ 83 w 154"/>
                <a:gd name="T1" fmla="*/ 94 h 95"/>
                <a:gd name="T2" fmla="*/ 76 w 154"/>
                <a:gd name="T3" fmla="*/ 95 h 95"/>
                <a:gd name="T4" fmla="*/ 36 w 154"/>
                <a:gd name="T5" fmla="*/ 93 h 95"/>
                <a:gd name="T6" fmla="*/ 29 w 154"/>
                <a:gd name="T7" fmla="*/ 86 h 95"/>
                <a:gd name="T8" fmla="*/ 6 w 154"/>
                <a:gd name="T9" fmla="*/ 82 h 95"/>
                <a:gd name="T10" fmla="*/ 0 w 154"/>
                <a:gd name="T11" fmla="*/ 74 h 95"/>
                <a:gd name="T12" fmla="*/ 11 w 154"/>
                <a:gd name="T13" fmla="*/ 70 h 95"/>
                <a:gd name="T14" fmla="*/ 6 w 154"/>
                <a:gd name="T15" fmla="*/ 62 h 95"/>
                <a:gd name="T16" fmla="*/ 22 w 154"/>
                <a:gd name="T17" fmla="*/ 49 h 95"/>
                <a:gd name="T18" fmla="*/ 10 w 154"/>
                <a:gd name="T19" fmla="*/ 47 h 95"/>
                <a:gd name="T20" fmla="*/ 30 w 154"/>
                <a:gd name="T21" fmla="*/ 34 h 95"/>
                <a:gd name="T22" fmla="*/ 23 w 154"/>
                <a:gd name="T23" fmla="*/ 27 h 95"/>
                <a:gd name="T24" fmla="*/ 43 w 154"/>
                <a:gd name="T25" fmla="*/ 19 h 95"/>
                <a:gd name="T26" fmla="*/ 73 w 154"/>
                <a:gd name="T27" fmla="*/ 10 h 95"/>
                <a:gd name="T28" fmla="*/ 108 w 154"/>
                <a:gd name="T29" fmla="*/ 7 h 95"/>
                <a:gd name="T30" fmla="*/ 123 w 154"/>
                <a:gd name="T31" fmla="*/ 2 h 95"/>
                <a:gd name="T32" fmla="*/ 143 w 154"/>
                <a:gd name="T33" fmla="*/ 0 h 95"/>
                <a:gd name="T34" fmla="*/ 154 w 154"/>
                <a:gd name="T35" fmla="*/ 6 h 95"/>
                <a:gd name="T36" fmla="*/ 151 w 154"/>
                <a:gd name="T37" fmla="*/ 10 h 95"/>
                <a:gd name="T38" fmla="*/ 117 w 154"/>
                <a:gd name="T39" fmla="*/ 17 h 95"/>
                <a:gd name="T40" fmla="*/ 88 w 154"/>
                <a:gd name="T41" fmla="*/ 24 h 95"/>
                <a:gd name="T42" fmla="*/ 62 w 154"/>
                <a:gd name="T43" fmla="*/ 38 h 95"/>
                <a:gd name="T44" fmla="*/ 54 w 154"/>
                <a:gd name="T45" fmla="*/ 53 h 95"/>
                <a:gd name="T46" fmla="*/ 44 w 154"/>
                <a:gd name="T47" fmla="*/ 68 h 95"/>
                <a:gd name="T48" fmla="*/ 53 w 154"/>
                <a:gd name="T49" fmla="*/ 81 h 95"/>
                <a:gd name="T50" fmla="*/ 83 w 154"/>
                <a:gd name="T51" fmla="*/ 9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95">
                  <a:moveTo>
                    <a:pt x="83" y="94"/>
                  </a:moveTo>
                  <a:lnTo>
                    <a:pt x="76" y="95"/>
                  </a:lnTo>
                  <a:lnTo>
                    <a:pt x="36" y="93"/>
                  </a:lnTo>
                  <a:lnTo>
                    <a:pt x="29" y="86"/>
                  </a:lnTo>
                  <a:lnTo>
                    <a:pt x="6" y="82"/>
                  </a:lnTo>
                  <a:lnTo>
                    <a:pt x="0" y="74"/>
                  </a:lnTo>
                  <a:lnTo>
                    <a:pt x="11" y="70"/>
                  </a:lnTo>
                  <a:lnTo>
                    <a:pt x="6" y="62"/>
                  </a:lnTo>
                  <a:lnTo>
                    <a:pt x="22" y="49"/>
                  </a:lnTo>
                  <a:lnTo>
                    <a:pt x="10" y="47"/>
                  </a:lnTo>
                  <a:lnTo>
                    <a:pt x="30" y="34"/>
                  </a:lnTo>
                  <a:lnTo>
                    <a:pt x="23" y="27"/>
                  </a:lnTo>
                  <a:lnTo>
                    <a:pt x="43" y="19"/>
                  </a:lnTo>
                  <a:lnTo>
                    <a:pt x="73" y="10"/>
                  </a:lnTo>
                  <a:lnTo>
                    <a:pt x="108" y="7"/>
                  </a:lnTo>
                  <a:lnTo>
                    <a:pt x="123" y="2"/>
                  </a:lnTo>
                  <a:lnTo>
                    <a:pt x="143" y="0"/>
                  </a:lnTo>
                  <a:lnTo>
                    <a:pt x="154" y="6"/>
                  </a:lnTo>
                  <a:lnTo>
                    <a:pt x="151" y="10"/>
                  </a:lnTo>
                  <a:lnTo>
                    <a:pt x="117" y="17"/>
                  </a:lnTo>
                  <a:lnTo>
                    <a:pt x="88" y="24"/>
                  </a:lnTo>
                  <a:lnTo>
                    <a:pt x="62" y="38"/>
                  </a:lnTo>
                  <a:lnTo>
                    <a:pt x="54" y="53"/>
                  </a:lnTo>
                  <a:lnTo>
                    <a:pt x="44" y="68"/>
                  </a:lnTo>
                  <a:lnTo>
                    <a:pt x="53" y="81"/>
                  </a:lnTo>
                  <a:lnTo>
                    <a:pt x="83" y="9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37" name="Freeform 241">
              <a:extLst>
                <a:ext uri="{FF2B5EF4-FFF2-40B4-BE49-F238E27FC236}">
                  <a16:creationId xmlns:a16="http://schemas.microsoft.com/office/drawing/2014/main" id="{3C876334-B090-B6FD-73C2-D84CEECBE0EE}"/>
                </a:ext>
              </a:extLst>
            </p:cNvPr>
            <p:cNvSpPr>
              <a:spLocks/>
            </p:cNvSpPr>
            <p:nvPr/>
          </p:nvSpPr>
          <p:spPr bwMode="auto">
            <a:xfrm>
              <a:off x="6304397" y="1835707"/>
              <a:ext cx="3675871" cy="1153070"/>
            </a:xfrm>
            <a:custGeom>
              <a:avLst/>
              <a:gdLst>
                <a:gd name="T0" fmla="*/ 1632 w 2002"/>
                <a:gd name="T1" fmla="*/ 550 h 628"/>
                <a:gd name="T2" fmla="*/ 1611 w 2002"/>
                <a:gd name="T3" fmla="*/ 503 h 628"/>
                <a:gd name="T4" fmla="*/ 1472 w 2002"/>
                <a:gd name="T5" fmla="*/ 430 h 628"/>
                <a:gd name="T6" fmla="*/ 1378 w 2002"/>
                <a:gd name="T7" fmla="*/ 417 h 628"/>
                <a:gd name="T8" fmla="*/ 1337 w 2002"/>
                <a:gd name="T9" fmla="*/ 466 h 628"/>
                <a:gd name="T10" fmla="*/ 1240 w 2002"/>
                <a:gd name="T11" fmla="*/ 476 h 628"/>
                <a:gd name="T12" fmla="*/ 1125 w 2002"/>
                <a:gd name="T13" fmla="*/ 440 h 628"/>
                <a:gd name="T14" fmla="*/ 1048 w 2002"/>
                <a:gd name="T15" fmla="*/ 463 h 628"/>
                <a:gd name="T16" fmla="*/ 936 w 2002"/>
                <a:gd name="T17" fmla="*/ 476 h 628"/>
                <a:gd name="T18" fmla="*/ 857 w 2002"/>
                <a:gd name="T19" fmla="*/ 443 h 628"/>
                <a:gd name="T20" fmla="*/ 707 w 2002"/>
                <a:gd name="T21" fmla="*/ 398 h 628"/>
                <a:gd name="T22" fmla="*/ 608 w 2002"/>
                <a:gd name="T23" fmla="*/ 372 h 628"/>
                <a:gd name="T24" fmla="*/ 523 w 2002"/>
                <a:gd name="T25" fmla="*/ 418 h 628"/>
                <a:gd name="T26" fmla="*/ 473 w 2002"/>
                <a:gd name="T27" fmla="*/ 443 h 628"/>
                <a:gd name="T28" fmla="*/ 342 w 2002"/>
                <a:gd name="T29" fmla="*/ 454 h 628"/>
                <a:gd name="T30" fmla="*/ 376 w 2002"/>
                <a:gd name="T31" fmla="*/ 526 h 628"/>
                <a:gd name="T32" fmla="*/ 396 w 2002"/>
                <a:gd name="T33" fmla="*/ 615 h 628"/>
                <a:gd name="T34" fmla="*/ 345 w 2002"/>
                <a:gd name="T35" fmla="*/ 602 h 628"/>
                <a:gd name="T36" fmla="*/ 258 w 2002"/>
                <a:gd name="T37" fmla="*/ 585 h 628"/>
                <a:gd name="T38" fmla="*/ 233 w 2002"/>
                <a:gd name="T39" fmla="*/ 517 h 628"/>
                <a:gd name="T40" fmla="*/ 234 w 2002"/>
                <a:gd name="T41" fmla="*/ 485 h 628"/>
                <a:gd name="T42" fmla="*/ 164 w 2002"/>
                <a:gd name="T43" fmla="*/ 452 h 628"/>
                <a:gd name="T44" fmla="*/ 120 w 2002"/>
                <a:gd name="T45" fmla="*/ 422 h 628"/>
                <a:gd name="T46" fmla="*/ 111 w 2002"/>
                <a:gd name="T47" fmla="*/ 405 h 628"/>
                <a:gd name="T48" fmla="*/ 86 w 2002"/>
                <a:gd name="T49" fmla="*/ 371 h 628"/>
                <a:gd name="T50" fmla="*/ 33 w 2002"/>
                <a:gd name="T51" fmla="*/ 331 h 628"/>
                <a:gd name="T52" fmla="*/ 26 w 2002"/>
                <a:gd name="T53" fmla="*/ 274 h 628"/>
                <a:gd name="T54" fmla="*/ 34 w 2002"/>
                <a:gd name="T55" fmla="*/ 184 h 628"/>
                <a:gd name="T56" fmla="*/ 40 w 2002"/>
                <a:gd name="T57" fmla="*/ 117 h 628"/>
                <a:gd name="T58" fmla="*/ 136 w 2002"/>
                <a:gd name="T59" fmla="*/ 181 h 628"/>
                <a:gd name="T60" fmla="*/ 129 w 2002"/>
                <a:gd name="T61" fmla="*/ 217 h 628"/>
                <a:gd name="T62" fmla="*/ 180 w 2002"/>
                <a:gd name="T63" fmla="*/ 174 h 628"/>
                <a:gd name="T64" fmla="*/ 221 w 2002"/>
                <a:gd name="T65" fmla="*/ 144 h 628"/>
                <a:gd name="T66" fmla="*/ 271 w 2002"/>
                <a:gd name="T67" fmla="*/ 148 h 628"/>
                <a:gd name="T68" fmla="*/ 370 w 2002"/>
                <a:gd name="T69" fmla="*/ 134 h 628"/>
                <a:gd name="T70" fmla="*/ 496 w 2002"/>
                <a:gd name="T71" fmla="*/ 147 h 628"/>
                <a:gd name="T72" fmla="*/ 446 w 2002"/>
                <a:gd name="T73" fmla="*/ 100 h 628"/>
                <a:gd name="T74" fmla="*/ 514 w 2002"/>
                <a:gd name="T75" fmla="*/ 99 h 628"/>
                <a:gd name="T76" fmla="*/ 565 w 2002"/>
                <a:gd name="T77" fmla="*/ 172 h 628"/>
                <a:gd name="T78" fmla="*/ 543 w 2002"/>
                <a:gd name="T79" fmla="*/ 122 h 628"/>
                <a:gd name="T80" fmla="*/ 545 w 2002"/>
                <a:gd name="T81" fmla="*/ 95 h 628"/>
                <a:gd name="T82" fmla="*/ 579 w 2002"/>
                <a:gd name="T83" fmla="*/ 60 h 628"/>
                <a:gd name="T84" fmla="*/ 662 w 2002"/>
                <a:gd name="T85" fmla="*/ 30 h 628"/>
                <a:gd name="T86" fmla="*/ 762 w 2002"/>
                <a:gd name="T87" fmla="*/ 12 h 628"/>
                <a:gd name="T88" fmla="*/ 842 w 2002"/>
                <a:gd name="T89" fmla="*/ 14 h 628"/>
                <a:gd name="T90" fmla="*/ 903 w 2002"/>
                <a:gd name="T91" fmla="*/ 51 h 628"/>
                <a:gd name="T92" fmla="*/ 1021 w 2002"/>
                <a:gd name="T93" fmla="*/ 60 h 628"/>
                <a:gd name="T94" fmla="*/ 1163 w 2002"/>
                <a:gd name="T95" fmla="*/ 79 h 628"/>
                <a:gd name="T96" fmla="*/ 1283 w 2002"/>
                <a:gd name="T97" fmla="*/ 95 h 628"/>
                <a:gd name="T98" fmla="*/ 1479 w 2002"/>
                <a:gd name="T99" fmla="*/ 103 h 628"/>
                <a:gd name="T100" fmla="*/ 1639 w 2002"/>
                <a:gd name="T101" fmla="*/ 122 h 628"/>
                <a:gd name="T102" fmla="*/ 1751 w 2002"/>
                <a:gd name="T103" fmla="*/ 119 h 628"/>
                <a:gd name="T104" fmla="*/ 1948 w 2002"/>
                <a:gd name="T105" fmla="*/ 214 h 628"/>
                <a:gd name="T106" fmla="*/ 1944 w 2002"/>
                <a:gd name="T107" fmla="*/ 254 h 628"/>
                <a:gd name="T108" fmla="*/ 1868 w 2002"/>
                <a:gd name="T109" fmla="*/ 288 h 628"/>
                <a:gd name="T110" fmla="*/ 1903 w 2002"/>
                <a:gd name="T111" fmla="*/ 351 h 628"/>
                <a:gd name="T112" fmla="*/ 1919 w 2002"/>
                <a:gd name="T113" fmla="*/ 444 h 628"/>
                <a:gd name="T114" fmla="*/ 1814 w 2002"/>
                <a:gd name="T115" fmla="*/ 317 h 628"/>
                <a:gd name="T116" fmla="*/ 1788 w 2002"/>
                <a:gd name="T117" fmla="*/ 274 h 628"/>
                <a:gd name="T118" fmla="*/ 1690 w 2002"/>
                <a:gd name="T119" fmla="*/ 292 h 628"/>
                <a:gd name="T120" fmla="*/ 1574 w 2002"/>
                <a:gd name="T121" fmla="*/ 379 h 628"/>
                <a:gd name="T122" fmla="*/ 1682 w 2002"/>
                <a:gd name="T123" fmla="*/ 440 h 628"/>
                <a:gd name="T124" fmla="*/ 1700 w 2002"/>
                <a:gd name="T125" fmla="*/ 585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2" h="628">
                  <a:moveTo>
                    <a:pt x="1651" y="608"/>
                  </a:moveTo>
                  <a:lnTo>
                    <a:pt x="1647" y="605"/>
                  </a:lnTo>
                  <a:lnTo>
                    <a:pt x="1642" y="594"/>
                  </a:lnTo>
                  <a:lnTo>
                    <a:pt x="1649" y="594"/>
                  </a:lnTo>
                  <a:lnTo>
                    <a:pt x="1637" y="572"/>
                  </a:lnTo>
                  <a:lnTo>
                    <a:pt x="1623" y="556"/>
                  </a:lnTo>
                  <a:lnTo>
                    <a:pt x="1632" y="550"/>
                  </a:lnTo>
                  <a:lnTo>
                    <a:pt x="1652" y="553"/>
                  </a:lnTo>
                  <a:lnTo>
                    <a:pt x="1651" y="534"/>
                  </a:lnTo>
                  <a:lnTo>
                    <a:pt x="1643" y="514"/>
                  </a:lnTo>
                  <a:lnTo>
                    <a:pt x="1643" y="508"/>
                  </a:lnTo>
                  <a:lnTo>
                    <a:pt x="1640" y="491"/>
                  </a:lnTo>
                  <a:lnTo>
                    <a:pt x="1619" y="497"/>
                  </a:lnTo>
                  <a:lnTo>
                    <a:pt x="1611" y="503"/>
                  </a:lnTo>
                  <a:lnTo>
                    <a:pt x="1588" y="503"/>
                  </a:lnTo>
                  <a:lnTo>
                    <a:pt x="1571" y="486"/>
                  </a:lnTo>
                  <a:lnTo>
                    <a:pt x="1544" y="473"/>
                  </a:lnTo>
                  <a:lnTo>
                    <a:pt x="1514" y="467"/>
                  </a:lnTo>
                  <a:lnTo>
                    <a:pt x="1497" y="449"/>
                  </a:lnTo>
                  <a:lnTo>
                    <a:pt x="1483" y="438"/>
                  </a:lnTo>
                  <a:lnTo>
                    <a:pt x="1472" y="430"/>
                  </a:lnTo>
                  <a:lnTo>
                    <a:pt x="1449" y="411"/>
                  </a:lnTo>
                  <a:lnTo>
                    <a:pt x="1432" y="405"/>
                  </a:lnTo>
                  <a:lnTo>
                    <a:pt x="1406" y="400"/>
                  </a:lnTo>
                  <a:lnTo>
                    <a:pt x="1387" y="400"/>
                  </a:lnTo>
                  <a:lnTo>
                    <a:pt x="1372" y="403"/>
                  </a:lnTo>
                  <a:lnTo>
                    <a:pt x="1367" y="412"/>
                  </a:lnTo>
                  <a:lnTo>
                    <a:pt x="1378" y="417"/>
                  </a:lnTo>
                  <a:lnTo>
                    <a:pt x="1386" y="427"/>
                  </a:lnTo>
                  <a:lnTo>
                    <a:pt x="1382" y="433"/>
                  </a:lnTo>
                  <a:lnTo>
                    <a:pt x="1383" y="452"/>
                  </a:lnTo>
                  <a:lnTo>
                    <a:pt x="1388" y="460"/>
                  </a:lnTo>
                  <a:lnTo>
                    <a:pt x="1375" y="471"/>
                  </a:lnTo>
                  <a:lnTo>
                    <a:pt x="1353" y="465"/>
                  </a:lnTo>
                  <a:lnTo>
                    <a:pt x="1337" y="466"/>
                  </a:lnTo>
                  <a:lnTo>
                    <a:pt x="1325" y="460"/>
                  </a:lnTo>
                  <a:lnTo>
                    <a:pt x="1315" y="458"/>
                  </a:lnTo>
                  <a:lnTo>
                    <a:pt x="1302" y="471"/>
                  </a:lnTo>
                  <a:lnTo>
                    <a:pt x="1284" y="474"/>
                  </a:lnTo>
                  <a:lnTo>
                    <a:pt x="1274" y="479"/>
                  </a:lnTo>
                  <a:lnTo>
                    <a:pt x="1254" y="476"/>
                  </a:lnTo>
                  <a:lnTo>
                    <a:pt x="1240" y="476"/>
                  </a:lnTo>
                  <a:lnTo>
                    <a:pt x="1226" y="466"/>
                  </a:lnTo>
                  <a:lnTo>
                    <a:pt x="1206" y="458"/>
                  </a:lnTo>
                  <a:lnTo>
                    <a:pt x="1190" y="455"/>
                  </a:lnTo>
                  <a:lnTo>
                    <a:pt x="1173" y="457"/>
                  </a:lnTo>
                  <a:lnTo>
                    <a:pt x="1161" y="461"/>
                  </a:lnTo>
                  <a:lnTo>
                    <a:pt x="1136" y="454"/>
                  </a:lnTo>
                  <a:lnTo>
                    <a:pt x="1125" y="440"/>
                  </a:lnTo>
                  <a:lnTo>
                    <a:pt x="1106" y="435"/>
                  </a:lnTo>
                  <a:lnTo>
                    <a:pt x="1091" y="433"/>
                  </a:lnTo>
                  <a:lnTo>
                    <a:pt x="1070" y="425"/>
                  </a:lnTo>
                  <a:lnTo>
                    <a:pt x="1067" y="444"/>
                  </a:lnTo>
                  <a:lnTo>
                    <a:pt x="1078" y="455"/>
                  </a:lnTo>
                  <a:lnTo>
                    <a:pt x="1072" y="468"/>
                  </a:lnTo>
                  <a:lnTo>
                    <a:pt x="1048" y="463"/>
                  </a:lnTo>
                  <a:lnTo>
                    <a:pt x="1033" y="462"/>
                  </a:lnTo>
                  <a:lnTo>
                    <a:pt x="1018" y="454"/>
                  </a:lnTo>
                  <a:lnTo>
                    <a:pt x="1004" y="454"/>
                  </a:lnTo>
                  <a:lnTo>
                    <a:pt x="987" y="448"/>
                  </a:lnTo>
                  <a:lnTo>
                    <a:pt x="970" y="457"/>
                  </a:lnTo>
                  <a:lnTo>
                    <a:pt x="950" y="472"/>
                  </a:lnTo>
                  <a:lnTo>
                    <a:pt x="936" y="476"/>
                  </a:lnTo>
                  <a:lnTo>
                    <a:pt x="931" y="477"/>
                  </a:lnTo>
                  <a:lnTo>
                    <a:pt x="918" y="465"/>
                  </a:lnTo>
                  <a:lnTo>
                    <a:pt x="901" y="468"/>
                  </a:lnTo>
                  <a:lnTo>
                    <a:pt x="891" y="460"/>
                  </a:lnTo>
                  <a:lnTo>
                    <a:pt x="879" y="457"/>
                  </a:lnTo>
                  <a:lnTo>
                    <a:pt x="867" y="446"/>
                  </a:lnTo>
                  <a:lnTo>
                    <a:pt x="857" y="443"/>
                  </a:lnTo>
                  <a:lnTo>
                    <a:pt x="839" y="448"/>
                  </a:lnTo>
                  <a:lnTo>
                    <a:pt x="814" y="437"/>
                  </a:lnTo>
                  <a:lnTo>
                    <a:pt x="810" y="447"/>
                  </a:lnTo>
                  <a:lnTo>
                    <a:pt x="756" y="400"/>
                  </a:lnTo>
                  <a:lnTo>
                    <a:pt x="731" y="387"/>
                  </a:lnTo>
                  <a:lnTo>
                    <a:pt x="734" y="381"/>
                  </a:lnTo>
                  <a:lnTo>
                    <a:pt x="707" y="398"/>
                  </a:lnTo>
                  <a:lnTo>
                    <a:pt x="693" y="399"/>
                  </a:lnTo>
                  <a:lnTo>
                    <a:pt x="690" y="389"/>
                  </a:lnTo>
                  <a:lnTo>
                    <a:pt x="669" y="382"/>
                  </a:lnTo>
                  <a:lnTo>
                    <a:pt x="656" y="387"/>
                  </a:lnTo>
                  <a:lnTo>
                    <a:pt x="644" y="368"/>
                  </a:lnTo>
                  <a:lnTo>
                    <a:pt x="616" y="365"/>
                  </a:lnTo>
                  <a:lnTo>
                    <a:pt x="608" y="372"/>
                  </a:lnTo>
                  <a:lnTo>
                    <a:pt x="575" y="379"/>
                  </a:lnTo>
                  <a:lnTo>
                    <a:pt x="570" y="383"/>
                  </a:lnTo>
                  <a:lnTo>
                    <a:pt x="519" y="390"/>
                  </a:lnTo>
                  <a:lnTo>
                    <a:pt x="516" y="396"/>
                  </a:lnTo>
                  <a:lnTo>
                    <a:pt x="531" y="408"/>
                  </a:lnTo>
                  <a:lnTo>
                    <a:pt x="519" y="413"/>
                  </a:lnTo>
                  <a:lnTo>
                    <a:pt x="523" y="418"/>
                  </a:lnTo>
                  <a:lnTo>
                    <a:pt x="513" y="427"/>
                  </a:lnTo>
                  <a:lnTo>
                    <a:pt x="541" y="440"/>
                  </a:lnTo>
                  <a:lnTo>
                    <a:pt x="540" y="448"/>
                  </a:lnTo>
                  <a:lnTo>
                    <a:pt x="519" y="447"/>
                  </a:lnTo>
                  <a:lnTo>
                    <a:pt x="517" y="453"/>
                  </a:lnTo>
                  <a:lnTo>
                    <a:pt x="496" y="443"/>
                  </a:lnTo>
                  <a:lnTo>
                    <a:pt x="473" y="443"/>
                  </a:lnTo>
                  <a:lnTo>
                    <a:pt x="459" y="451"/>
                  </a:lnTo>
                  <a:lnTo>
                    <a:pt x="440" y="444"/>
                  </a:lnTo>
                  <a:lnTo>
                    <a:pt x="405" y="431"/>
                  </a:lnTo>
                  <a:lnTo>
                    <a:pt x="382" y="431"/>
                  </a:lnTo>
                  <a:lnTo>
                    <a:pt x="358" y="451"/>
                  </a:lnTo>
                  <a:lnTo>
                    <a:pt x="360" y="465"/>
                  </a:lnTo>
                  <a:lnTo>
                    <a:pt x="342" y="454"/>
                  </a:lnTo>
                  <a:lnTo>
                    <a:pt x="336" y="474"/>
                  </a:lnTo>
                  <a:lnTo>
                    <a:pt x="341" y="478"/>
                  </a:lnTo>
                  <a:lnTo>
                    <a:pt x="336" y="492"/>
                  </a:lnTo>
                  <a:lnTo>
                    <a:pt x="351" y="505"/>
                  </a:lnTo>
                  <a:lnTo>
                    <a:pt x="362" y="504"/>
                  </a:lnTo>
                  <a:lnTo>
                    <a:pt x="375" y="517"/>
                  </a:lnTo>
                  <a:lnTo>
                    <a:pt x="376" y="526"/>
                  </a:lnTo>
                  <a:lnTo>
                    <a:pt x="384" y="529"/>
                  </a:lnTo>
                  <a:lnTo>
                    <a:pt x="380" y="540"/>
                  </a:lnTo>
                  <a:lnTo>
                    <a:pt x="366" y="543"/>
                  </a:lnTo>
                  <a:lnTo>
                    <a:pt x="355" y="562"/>
                  </a:lnTo>
                  <a:lnTo>
                    <a:pt x="373" y="581"/>
                  </a:lnTo>
                  <a:lnTo>
                    <a:pt x="374" y="593"/>
                  </a:lnTo>
                  <a:lnTo>
                    <a:pt x="396" y="615"/>
                  </a:lnTo>
                  <a:lnTo>
                    <a:pt x="388" y="623"/>
                  </a:lnTo>
                  <a:lnTo>
                    <a:pt x="387" y="628"/>
                  </a:lnTo>
                  <a:lnTo>
                    <a:pt x="380" y="626"/>
                  </a:lnTo>
                  <a:lnTo>
                    <a:pt x="367" y="615"/>
                  </a:lnTo>
                  <a:lnTo>
                    <a:pt x="362" y="614"/>
                  </a:lnTo>
                  <a:lnTo>
                    <a:pt x="352" y="610"/>
                  </a:lnTo>
                  <a:lnTo>
                    <a:pt x="345" y="602"/>
                  </a:lnTo>
                  <a:lnTo>
                    <a:pt x="331" y="599"/>
                  </a:lnTo>
                  <a:lnTo>
                    <a:pt x="322" y="602"/>
                  </a:lnTo>
                  <a:lnTo>
                    <a:pt x="318" y="598"/>
                  </a:lnTo>
                  <a:lnTo>
                    <a:pt x="296" y="588"/>
                  </a:lnTo>
                  <a:lnTo>
                    <a:pt x="273" y="585"/>
                  </a:lnTo>
                  <a:lnTo>
                    <a:pt x="260" y="582"/>
                  </a:lnTo>
                  <a:lnTo>
                    <a:pt x="258" y="585"/>
                  </a:lnTo>
                  <a:lnTo>
                    <a:pt x="236" y="569"/>
                  </a:lnTo>
                  <a:lnTo>
                    <a:pt x="217" y="562"/>
                  </a:lnTo>
                  <a:lnTo>
                    <a:pt x="203" y="551"/>
                  </a:lnTo>
                  <a:lnTo>
                    <a:pt x="213" y="548"/>
                  </a:lnTo>
                  <a:lnTo>
                    <a:pt x="223" y="532"/>
                  </a:lnTo>
                  <a:lnTo>
                    <a:pt x="213" y="525"/>
                  </a:lnTo>
                  <a:lnTo>
                    <a:pt x="233" y="517"/>
                  </a:lnTo>
                  <a:lnTo>
                    <a:pt x="232" y="513"/>
                  </a:lnTo>
                  <a:lnTo>
                    <a:pt x="219" y="516"/>
                  </a:lnTo>
                  <a:lnTo>
                    <a:pt x="218" y="508"/>
                  </a:lnTo>
                  <a:lnTo>
                    <a:pt x="225" y="502"/>
                  </a:lnTo>
                  <a:lnTo>
                    <a:pt x="239" y="502"/>
                  </a:lnTo>
                  <a:lnTo>
                    <a:pt x="240" y="495"/>
                  </a:lnTo>
                  <a:lnTo>
                    <a:pt x="234" y="485"/>
                  </a:lnTo>
                  <a:lnTo>
                    <a:pt x="238" y="476"/>
                  </a:lnTo>
                  <a:lnTo>
                    <a:pt x="237" y="470"/>
                  </a:lnTo>
                  <a:lnTo>
                    <a:pt x="214" y="464"/>
                  </a:lnTo>
                  <a:lnTo>
                    <a:pt x="206" y="464"/>
                  </a:lnTo>
                  <a:lnTo>
                    <a:pt x="195" y="456"/>
                  </a:lnTo>
                  <a:lnTo>
                    <a:pt x="184" y="459"/>
                  </a:lnTo>
                  <a:lnTo>
                    <a:pt x="164" y="452"/>
                  </a:lnTo>
                  <a:lnTo>
                    <a:pt x="164" y="448"/>
                  </a:lnTo>
                  <a:lnTo>
                    <a:pt x="157" y="440"/>
                  </a:lnTo>
                  <a:lnTo>
                    <a:pt x="146" y="440"/>
                  </a:lnTo>
                  <a:lnTo>
                    <a:pt x="143" y="434"/>
                  </a:lnTo>
                  <a:lnTo>
                    <a:pt x="146" y="430"/>
                  </a:lnTo>
                  <a:lnTo>
                    <a:pt x="134" y="420"/>
                  </a:lnTo>
                  <a:lnTo>
                    <a:pt x="120" y="422"/>
                  </a:lnTo>
                  <a:lnTo>
                    <a:pt x="116" y="421"/>
                  </a:lnTo>
                  <a:lnTo>
                    <a:pt x="113" y="425"/>
                  </a:lnTo>
                  <a:lnTo>
                    <a:pt x="108" y="424"/>
                  </a:lnTo>
                  <a:lnTo>
                    <a:pt x="102" y="412"/>
                  </a:lnTo>
                  <a:lnTo>
                    <a:pt x="97" y="406"/>
                  </a:lnTo>
                  <a:lnTo>
                    <a:pt x="100" y="405"/>
                  </a:lnTo>
                  <a:lnTo>
                    <a:pt x="111" y="405"/>
                  </a:lnTo>
                  <a:lnTo>
                    <a:pt x="116" y="402"/>
                  </a:lnTo>
                  <a:lnTo>
                    <a:pt x="111" y="397"/>
                  </a:lnTo>
                  <a:lnTo>
                    <a:pt x="100" y="394"/>
                  </a:lnTo>
                  <a:lnTo>
                    <a:pt x="100" y="390"/>
                  </a:lnTo>
                  <a:lnTo>
                    <a:pt x="94" y="387"/>
                  </a:lnTo>
                  <a:lnTo>
                    <a:pt x="83" y="375"/>
                  </a:lnTo>
                  <a:lnTo>
                    <a:pt x="86" y="371"/>
                  </a:lnTo>
                  <a:lnTo>
                    <a:pt x="82" y="362"/>
                  </a:lnTo>
                  <a:lnTo>
                    <a:pt x="68" y="357"/>
                  </a:lnTo>
                  <a:lnTo>
                    <a:pt x="60" y="360"/>
                  </a:lnTo>
                  <a:lnTo>
                    <a:pt x="58" y="355"/>
                  </a:lnTo>
                  <a:lnTo>
                    <a:pt x="43" y="351"/>
                  </a:lnTo>
                  <a:lnTo>
                    <a:pt x="36" y="340"/>
                  </a:lnTo>
                  <a:lnTo>
                    <a:pt x="33" y="331"/>
                  </a:lnTo>
                  <a:lnTo>
                    <a:pt x="26" y="328"/>
                  </a:lnTo>
                  <a:lnTo>
                    <a:pt x="31" y="322"/>
                  </a:lnTo>
                  <a:lnTo>
                    <a:pt x="23" y="305"/>
                  </a:lnTo>
                  <a:lnTo>
                    <a:pt x="31" y="295"/>
                  </a:lnTo>
                  <a:lnTo>
                    <a:pt x="29" y="292"/>
                  </a:lnTo>
                  <a:lnTo>
                    <a:pt x="42" y="283"/>
                  </a:lnTo>
                  <a:lnTo>
                    <a:pt x="26" y="274"/>
                  </a:lnTo>
                  <a:lnTo>
                    <a:pt x="49" y="252"/>
                  </a:lnTo>
                  <a:lnTo>
                    <a:pt x="60" y="243"/>
                  </a:lnTo>
                  <a:lnTo>
                    <a:pt x="62" y="234"/>
                  </a:lnTo>
                  <a:lnTo>
                    <a:pt x="40" y="223"/>
                  </a:lnTo>
                  <a:lnTo>
                    <a:pt x="43" y="211"/>
                  </a:lnTo>
                  <a:lnTo>
                    <a:pt x="29" y="199"/>
                  </a:lnTo>
                  <a:lnTo>
                    <a:pt x="34" y="184"/>
                  </a:lnTo>
                  <a:lnTo>
                    <a:pt x="15" y="165"/>
                  </a:lnTo>
                  <a:lnTo>
                    <a:pt x="23" y="153"/>
                  </a:lnTo>
                  <a:lnTo>
                    <a:pt x="1" y="143"/>
                  </a:lnTo>
                  <a:lnTo>
                    <a:pt x="0" y="131"/>
                  </a:lnTo>
                  <a:lnTo>
                    <a:pt x="9" y="129"/>
                  </a:lnTo>
                  <a:lnTo>
                    <a:pt x="29" y="123"/>
                  </a:lnTo>
                  <a:lnTo>
                    <a:pt x="40" y="117"/>
                  </a:lnTo>
                  <a:lnTo>
                    <a:pt x="62" y="127"/>
                  </a:lnTo>
                  <a:lnTo>
                    <a:pt x="97" y="131"/>
                  </a:lnTo>
                  <a:lnTo>
                    <a:pt x="149" y="149"/>
                  </a:lnTo>
                  <a:lnTo>
                    <a:pt x="161" y="157"/>
                  </a:lnTo>
                  <a:lnTo>
                    <a:pt x="166" y="168"/>
                  </a:lnTo>
                  <a:lnTo>
                    <a:pt x="155" y="177"/>
                  </a:lnTo>
                  <a:lnTo>
                    <a:pt x="136" y="181"/>
                  </a:lnTo>
                  <a:lnTo>
                    <a:pt x="76" y="168"/>
                  </a:lnTo>
                  <a:lnTo>
                    <a:pt x="67" y="171"/>
                  </a:lnTo>
                  <a:lnTo>
                    <a:pt x="92" y="183"/>
                  </a:lnTo>
                  <a:lnTo>
                    <a:pt x="94" y="191"/>
                  </a:lnTo>
                  <a:lnTo>
                    <a:pt x="100" y="208"/>
                  </a:lnTo>
                  <a:lnTo>
                    <a:pt x="118" y="213"/>
                  </a:lnTo>
                  <a:lnTo>
                    <a:pt x="129" y="217"/>
                  </a:lnTo>
                  <a:lnTo>
                    <a:pt x="129" y="209"/>
                  </a:lnTo>
                  <a:lnTo>
                    <a:pt x="118" y="202"/>
                  </a:lnTo>
                  <a:lnTo>
                    <a:pt x="125" y="195"/>
                  </a:lnTo>
                  <a:lnTo>
                    <a:pt x="159" y="206"/>
                  </a:lnTo>
                  <a:lnTo>
                    <a:pt x="169" y="202"/>
                  </a:lnTo>
                  <a:lnTo>
                    <a:pt x="156" y="189"/>
                  </a:lnTo>
                  <a:lnTo>
                    <a:pt x="180" y="174"/>
                  </a:lnTo>
                  <a:lnTo>
                    <a:pt x="192" y="174"/>
                  </a:lnTo>
                  <a:lnTo>
                    <a:pt x="206" y="180"/>
                  </a:lnTo>
                  <a:lnTo>
                    <a:pt x="208" y="168"/>
                  </a:lnTo>
                  <a:lnTo>
                    <a:pt x="195" y="159"/>
                  </a:lnTo>
                  <a:lnTo>
                    <a:pt x="197" y="149"/>
                  </a:lnTo>
                  <a:lnTo>
                    <a:pt x="185" y="139"/>
                  </a:lnTo>
                  <a:lnTo>
                    <a:pt x="221" y="144"/>
                  </a:lnTo>
                  <a:lnTo>
                    <a:pt x="231" y="153"/>
                  </a:lnTo>
                  <a:lnTo>
                    <a:pt x="217" y="155"/>
                  </a:lnTo>
                  <a:lnTo>
                    <a:pt x="220" y="165"/>
                  </a:lnTo>
                  <a:lnTo>
                    <a:pt x="232" y="170"/>
                  </a:lnTo>
                  <a:lnTo>
                    <a:pt x="250" y="166"/>
                  </a:lnTo>
                  <a:lnTo>
                    <a:pt x="248" y="156"/>
                  </a:lnTo>
                  <a:lnTo>
                    <a:pt x="271" y="148"/>
                  </a:lnTo>
                  <a:lnTo>
                    <a:pt x="308" y="134"/>
                  </a:lnTo>
                  <a:lnTo>
                    <a:pt x="318" y="135"/>
                  </a:lnTo>
                  <a:lnTo>
                    <a:pt x="311" y="145"/>
                  </a:lnTo>
                  <a:lnTo>
                    <a:pt x="326" y="147"/>
                  </a:lnTo>
                  <a:lnTo>
                    <a:pt x="333" y="141"/>
                  </a:lnTo>
                  <a:lnTo>
                    <a:pt x="355" y="141"/>
                  </a:lnTo>
                  <a:lnTo>
                    <a:pt x="370" y="134"/>
                  </a:lnTo>
                  <a:lnTo>
                    <a:pt x="389" y="144"/>
                  </a:lnTo>
                  <a:lnTo>
                    <a:pt x="397" y="133"/>
                  </a:lnTo>
                  <a:lnTo>
                    <a:pt x="380" y="124"/>
                  </a:lnTo>
                  <a:lnTo>
                    <a:pt x="383" y="119"/>
                  </a:lnTo>
                  <a:lnTo>
                    <a:pt x="422" y="123"/>
                  </a:lnTo>
                  <a:lnTo>
                    <a:pt x="441" y="128"/>
                  </a:lnTo>
                  <a:lnTo>
                    <a:pt x="496" y="147"/>
                  </a:lnTo>
                  <a:lnTo>
                    <a:pt x="499" y="138"/>
                  </a:lnTo>
                  <a:lnTo>
                    <a:pt x="482" y="130"/>
                  </a:lnTo>
                  <a:lnTo>
                    <a:pt x="479" y="126"/>
                  </a:lnTo>
                  <a:lnTo>
                    <a:pt x="464" y="125"/>
                  </a:lnTo>
                  <a:lnTo>
                    <a:pt x="463" y="117"/>
                  </a:lnTo>
                  <a:lnTo>
                    <a:pt x="450" y="105"/>
                  </a:lnTo>
                  <a:lnTo>
                    <a:pt x="446" y="100"/>
                  </a:lnTo>
                  <a:lnTo>
                    <a:pt x="459" y="86"/>
                  </a:lnTo>
                  <a:lnTo>
                    <a:pt x="457" y="71"/>
                  </a:lnTo>
                  <a:lnTo>
                    <a:pt x="464" y="68"/>
                  </a:lnTo>
                  <a:lnTo>
                    <a:pt x="497" y="73"/>
                  </a:lnTo>
                  <a:lnTo>
                    <a:pt x="506" y="82"/>
                  </a:lnTo>
                  <a:lnTo>
                    <a:pt x="503" y="94"/>
                  </a:lnTo>
                  <a:lnTo>
                    <a:pt x="514" y="99"/>
                  </a:lnTo>
                  <a:lnTo>
                    <a:pt x="525" y="110"/>
                  </a:lnTo>
                  <a:lnTo>
                    <a:pt x="537" y="132"/>
                  </a:lnTo>
                  <a:lnTo>
                    <a:pt x="556" y="142"/>
                  </a:lnTo>
                  <a:lnTo>
                    <a:pt x="558" y="153"/>
                  </a:lnTo>
                  <a:lnTo>
                    <a:pt x="548" y="176"/>
                  </a:lnTo>
                  <a:lnTo>
                    <a:pt x="564" y="178"/>
                  </a:lnTo>
                  <a:lnTo>
                    <a:pt x="565" y="172"/>
                  </a:lnTo>
                  <a:lnTo>
                    <a:pt x="576" y="168"/>
                  </a:lnTo>
                  <a:lnTo>
                    <a:pt x="575" y="160"/>
                  </a:lnTo>
                  <a:lnTo>
                    <a:pt x="580" y="152"/>
                  </a:lnTo>
                  <a:lnTo>
                    <a:pt x="568" y="143"/>
                  </a:lnTo>
                  <a:lnTo>
                    <a:pt x="566" y="132"/>
                  </a:lnTo>
                  <a:lnTo>
                    <a:pt x="552" y="131"/>
                  </a:lnTo>
                  <a:lnTo>
                    <a:pt x="543" y="122"/>
                  </a:lnTo>
                  <a:lnTo>
                    <a:pt x="542" y="106"/>
                  </a:lnTo>
                  <a:lnTo>
                    <a:pt x="518" y="94"/>
                  </a:lnTo>
                  <a:lnTo>
                    <a:pt x="532" y="83"/>
                  </a:lnTo>
                  <a:lnTo>
                    <a:pt x="521" y="72"/>
                  </a:lnTo>
                  <a:lnTo>
                    <a:pt x="527" y="71"/>
                  </a:lnTo>
                  <a:lnTo>
                    <a:pt x="539" y="80"/>
                  </a:lnTo>
                  <a:lnTo>
                    <a:pt x="545" y="95"/>
                  </a:lnTo>
                  <a:lnTo>
                    <a:pt x="560" y="98"/>
                  </a:lnTo>
                  <a:lnTo>
                    <a:pt x="546" y="87"/>
                  </a:lnTo>
                  <a:lnTo>
                    <a:pt x="562" y="80"/>
                  </a:lnTo>
                  <a:lnTo>
                    <a:pt x="585" y="80"/>
                  </a:lnTo>
                  <a:lnTo>
                    <a:pt x="614" y="88"/>
                  </a:lnTo>
                  <a:lnTo>
                    <a:pt x="593" y="76"/>
                  </a:lnTo>
                  <a:lnTo>
                    <a:pt x="579" y="60"/>
                  </a:lnTo>
                  <a:lnTo>
                    <a:pt x="596" y="57"/>
                  </a:lnTo>
                  <a:lnTo>
                    <a:pt x="625" y="57"/>
                  </a:lnTo>
                  <a:lnTo>
                    <a:pt x="648" y="55"/>
                  </a:lnTo>
                  <a:lnTo>
                    <a:pt x="631" y="48"/>
                  </a:lnTo>
                  <a:lnTo>
                    <a:pt x="635" y="37"/>
                  </a:lnTo>
                  <a:lnTo>
                    <a:pt x="648" y="37"/>
                  </a:lnTo>
                  <a:lnTo>
                    <a:pt x="662" y="30"/>
                  </a:lnTo>
                  <a:lnTo>
                    <a:pt x="690" y="28"/>
                  </a:lnTo>
                  <a:lnTo>
                    <a:pt x="689" y="24"/>
                  </a:lnTo>
                  <a:lnTo>
                    <a:pt x="716" y="23"/>
                  </a:lnTo>
                  <a:lnTo>
                    <a:pt x="729" y="26"/>
                  </a:lnTo>
                  <a:lnTo>
                    <a:pt x="745" y="18"/>
                  </a:lnTo>
                  <a:lnTo>
                    <a:pt x="766" y="18"/>
                  </a:lnTo>
                  <a:lnTo>
                    <a:pt x="762" y="12"/>
                  </a:lnTo>
                  <a:lnTo>
                    <a:pt x="764" y="6"/>
                  </a:lnTo>
                  <a:lnTo>
                    <a:pt x="782" y="0"/>
                  </a:lnTo>
                  <a:lnTo>
                    <a:pt x="807" y="5"/>
                  </a:lnTo>
                  <a:lnTo>
                    <a:pt x="796" y="8"/>
                  </a:lnTo>
                  <a:lnTo>
                    <a:pt x="824" y="11"/>
                  </a:lnTo>
                  <a:lnTo>
                    <a:pt x="836" y="17"/>
                  </a:lnTo>
                  <a:lnTo>
                    <a:pt x="842" y="14"/>
                  </a:lnTo>
                  <a:lnTo>
                    <a:pt x="875" y="14"/>
                  </a:lnTo>
                  <a:lnTo>
                    <a:pt x="909" y="21"/>
                  </a:lnTo>
                  <a:lnTo>
                    <a:pt x="925" y="27"/>
                  </a:lnTo>
                  <a:lnTo>
                    <a:pt x="933" y="34"/>
                  </a:lnTo>
                  <a:lnTo>
                    <a:pt x="925" y="39"/>
                  </a:lnTo>
                  <a:lnTo>
                    <a:pt x="906" y="47"/>
                  </a:lnTo>
                  <a:lnTo>
                    <a:pt x="903" y="51"/>
                  </a:lnTo>
                  <a:lnTo>
                    <a:pt x="919" y="54"/>
                  </a:lnTo>
                  <a:lnTo>
                    <a:pt x="941" y="57"/>
                  </a:lnTo>
                  <a:lnTo>
                    <a:pt x="947" y="54"/>
                  </a:lnTo>
                  <a:lnTo>
                    <a:pt x="965" y="64"/>
                  </a:lnTo>
                  <a:lnTo>
                    <a:pt x="965" y="60"/>
                  </a:lnTo>
                  <a:lnTo>
                    <a:pt x="981" y="58"/>
                  </a:lnTo>
                  <a:lnTo>
                    <a:pt x="1021" y="60"/>
                  </a:lnTo>
                  <a:lnTo>
                    <a:pt x="1032" y="68"/>
                  </a:lnTo>
                  <a:lnTo>
                    <a:pt x="1084" y="70"/>
                  </a:lnTo>
                  <a:lnTo>
                    <a:pt x="1070" y="58"/>
                  </a:lnTo>
                  <a:lnTo>
                    <a:pt x="1098" y="61"/>
                  </a:lnTo>
                  <a:lnTo>
                    <a:pt x="1116" y="61"/>
                  </a:lnTo>
                  <a:lnTo>
                    <a:pt x="1145" y="68"/>
                  </a:lnTo>
                  <a:lnTo>
                    <a:pt x="1163" y="79"/>
                  </a:lnTo>
                  <a:lnTo>
                    <a:pt x="1164" y="85"/>
                  </a:lnTo>
                  <a:lnTo>
                    <a:pt x="1194" y="97"/>
                  </a:lnTo>
                  <a:lnTo>
                    <a:pt x="1221" y="104"/>
                  </a:lnTo>
                  <a:lnTo>
                    <a:pt x="1212" y="88"/>
                  </a:lnTo>
                  <a:lnTo>
                    <a:pt x="1240" y="94"/>
                  </a:lnTo>
                  <a:lnTo>
                    <a:pt x="1255" y="90"/>
                  </a:lnTo>
                  <a:lnTo>
                    <a:pt x="1283" y="95"/>
                  </a:lnTo>
                  <a:lnTo>
                    <a:pt x="1286" y="91"/>
                  </a:lnTo>
                  <a:lnTo>
                    <a:pt x="1309" y="93"/>
                  </a:lnTo>
                  <a:lnTo>
                    <a:pt x="1281" y="78"/>
                  </a:lnTo>
                  <a:lnTo>
                    <a:pt x="1287" y="71"/>
                  </a:lnTo>
                  <a:lnTo>
                    <a:pt x="1407" y="82"/>
                  </a:lnTo>
                  <a:lnTo>
                    <a:pt x="1430" y="91"/>
                  </a:lnTo>
                  <a:lnTo>
                    <a:pt x="1479" y="103"/>
                  </a:lnTo>
                  <a:lnTo>
                    <a:pt x="1523" y="100"/>
                  </a:lnTo>
                  <a:lnTo>
                    <a:pt x="1550" y="103"/>
                  </a:lnTo>
                  <a:lnTo>
                    <a:pt x="1569" y="109"/>
                  </a:lnTo>
                  <a:lnTo>
                    <a:pt x="1585" y="120"/>
                  </a:lnTo>
                  <a:lnTo>
                    <a:pt x="1606" y="125"/>
                  </a:lnTo>
                  <a:lnTo>
                    <a:pt x="1618" y="122"/>
                  </a:lnTo>
                  <a:lnTo>
                    <a:pt x="1639" y="122"/>
                  </a:lnTo>
                  <a:lnTo>
                    <a:pt x="1666" y="125"/>
                  </a:lnTo>
                  <a:lnTo>
                    <a:pt x="1686" y="123"/>
                  </a:lnTo>
                  <a:lnTo>
                    <a:pt x="1729" y="137"/>
                  </a:lnTo>
                  <a:lnTo>
                    <a:pt x="1737" y="132"/>
                  </a:lnTo>
                  <a:lnTo>
                    <a:pt x="1711" y="122"/>
                  </a:lnTo>
                  <a:lnTo>
                    <a:pt x="1705" y="114"/>
                  </a:lnTo>
                  <a:lnTo>
                    <a:pt x="1751" y="119"/>
                  </a:lnTo>
                  <a:lnTo>
                    <a:pt x="1775" y="118"/>
                  </a:lnTo>
                  <a:lnTo>
                    <a:pt x="1822" y="125"/>
                  </a:lnTo>
                  <a:lnTo>
                    <a:pt x="1850" y="133"/>
                  </a:lnTo>
                  <a:lnTo>
                    <a:pt x="1948" y="198"/>
                  </a:lnTo>
                  <a:lnTo>
                    <a:pt x="1942" y="205"/>
                  </a:lnTo>
                  <a:lnTo>
                    <a:pt x="1924" y="205"/>
                  </a:lnTo>
                  <a:lnTo>
                    <a:pt x="1948" y="214"/>
                  </a:lnTo>
                  <a:lnTo>
                    <a:pt x="1975" y="227"/>
                  </a:lnTo>
                  <a:lnTo>
                    <a:pt x="1988" y="231"/>
                  </a:lnTo>
                  <a:lnTo>
                    <a:pt x="1999" y="239"/>
                  </a:lnTo>
                  <a:lnTo>
                    <a:pt x="2002" y="243"/>
                  </a:lnTo>
                  <a:lnTo>
                    <a:pt x="1972" y="240"/>
                  </a:lnTo>
                  <a:lnTo>
                    <a:pt x="1953" y="252"/>
                  </a:lnTo>
                  <a:lnTo>
                    <a:pt x="1944" y="254"/>
                  </a:lnTo>
                  <a:lnTo>
                    <a:pt x="1939" y="267"/>
                  </a:lnTo>
                  <a:lnTo>
                    <a:pt x="1933" y="277"/>
                  </a:lnTo>
                  <a:lnTo>
                    <a:pt x="1938" y="285"/>
                  </a:lnTo>
                  <a:lnTo>
                    <a:pt x="1904" y="273"/>
                  </a:lnTo>
                  <a:lnTo>
                    <a:pt x="1886" y="287"/>
                  </a:lnTo>
                  <a:lnTo>
                    <a:pt x="1872" y="280"/>
                  </a:lnTo>
                  <a:lnTo>
                    <a:pt x="1868" y="288"/>
                  </a:lnTo>
                  <a:lnTo>
                    <a:pt x="1847" y="285"/>
                  </a:lnTo>
                  <a:lnTo>
                    <a:pt x="1857" y="297"/>
                  </a:lnTo>
                  <a:lnTo>
                    <a:pt x="1859" y="314"/>
                  </a:lnTo>
                  <a:lnTo>
                    <a:pt x="1868" y="321"/>
                  </a:lnTo>
                  <a:lnTo>
                    <a:pt x="1888" y="325"/>
                  </a:lnTo>
                  <a:lnTo>
                    <a:pt x="1915" y="351"/>
                  </a:lnTo>
                  <a:lnTo>
                    <a:pt x="1903" y="351"/>
                  </a:lnTo>
                  <a:lnTo>
                    <a:pt x="1913" y="366"/>
                  </a:lnTo>
                  <a:lnTo>
                    <a:pt x="1927" y="374"/>
                  </a:lnTo>
                  <a:lnTo>
                    <a:pt x="1912" y="383"/>
                  </a:lnTo>
                  <a:lnTo>
                    <a:pt x="1928" y="404"/>
                  </a:lnTo>
                  <a:lnTo>
                    <a:pt x="1911" y="408"/>
                  </a:lnTo>
                  <a:lnTo>
                    <a:pt x="1925" y="427"/>
                  </a:lnTo>
                  <a:lnTo>
                    <a:pt x="1919" y="444"/>
                  </a:lnTo>
                  <a:lnTo>
                    <a:pt x="1902" y="431"/>
                  </a:lnTo>
                  <a:lnTo>
                    <a:pt x="1871" y="405"/>
                  </a:lnTo>
                  <a:lnTo>
                    <a:pt x="1824" y="365"/>
                  </a:lnTo>
                  <a:lnTo>
                    <a:pt x="1805" y="340"/>
                  </a:lnTo>
                  <a:lnTo>
                    <a:pt x="1805" y="329"/>
                  </a:lnTo>
                  <a:lnTo>
                    <a:pt x="1797" y="321"/>
                  </a:lnTo>
                  <a:lnTo>
                    <a:pt x="1814" y="317"/>
                  </a:lnTo>
                  <a:lnTo>
                    <a:pt x="1813" y="295"/>
                  </a:lnTo>
                  <a:lnTo>
                    <a:pt x="1815" y="277"/>
                  </a:lnTo>
                  <a:lnTo>
                    <a:pt x="1822" y="263"/>
                  </a:lnTo>
                  <a:lnTo>
                    <a:pt x="1802" y="239"/>
                  </a:lnTo>
                  <a:lnTo>
                    <a:pt x="1788" y="240"/>
                  </a:lnTo>
                  <a:lnTo>
                    <a:pt x="1798" y="255"/>
                  </a:lnTo>
                  <a:lnTo>
                    <a:pt x="1788" y="274"/>
                  </a:lnTo>
                  <a:lnTo>
                    <a:pt x="1751" y="252"/>
                  </a:lnTo>
                  <a:lnTo>
                    <a:pt x="1724" y="258"/>
                  </a:lnTo>
                  <a:lnTo>
                    <a:pt x="1724" y="288"/>
                  </a:lnTo>
                  <a:lnTo>
                    <a:pt x="1747" y="298"/>
                  </a:lnTo>
                  <a:lnTo>
                    <a:pt x="1722" y="303"/>
                  </a:lnTo>
                  <a:lnTo>
                    <a:pt x="1703" y="305"/>
                  </a:lnTo>
                  <a:lnTo>
                    <a:pt x="1690" y="292"/>
                  </a:lnTo>
                  <a:lnTo>
                    <a:pt x="1666" y="289"/>
                  </a:lnTo>
                  <a:lnTo>
                    <a:pt x="1659" y="298"/>
                  </a:lnTo>
                  <a:lnTo>
                    <a:pt x="1614" y="295"/>
                  </a:lnTo>
                  <a:lnTo>
                    <a:pt x="1575" y="300"/>
                  </a:lnTo>
                  <a:lnTo>
                    <a:pt x="1565" y="334"/>
                  </a:lnTo>
                  <a:lnTo>
                    <a:pt x="1550" y="377"/>
                  </a:lnTo>
                  <a:lnTo>
                    <a:pt x="1574" y="379"/>
                  </a:lnTo>
                  <a:lnTo>
                    <a:pt x="1591" y="390"/>
                  </a:lnTo>
                  <a:lnTo>
                    <a:pt x="1608" y="394"/>
                  </a:lnTo>
                  <a:lnTo>
                    <a:pt x="1609" y="385"/>
                  </a:lnTo>
                  <a:lnTo>
                    <a:pt x="1626" y="386"/>
                  </a:lnTo>
                  <a:lnTo>
                    <a:pt x="1664" y="406"/>
                  </a:lnTo>
                  <a:lnTo>
                    <a:pt x="1678" y="422"/>
                  </a:lnTo>
                  <a:lnTo>
                    <a:pt x="1682" y="440"/>
                  </a:lnTo>
                  <a:lnTo>
                    <a:pt x="1698" y="462"/>
                  </a:lnTo>
                  <a:lnTo>
                    <a:pt x="1714" y="491"/>
                  </a:lnTo>
                  <a:lnTo>
                    <a:pt x="1711" y="518"/>
                  </a:lnTo>
                  <a:lnTo>
                    <a:pt x="1715" y="531"/>
                  </a:lnTo>
                  <a:lnTo>
                    <a:pt x="1709" y="553"/>
                  </a:lnTo>
                  <a:lnTo>
                    <a:pt x="1703" y="574"/>
                  </a:lnTo>
                  <a:lnTo>
                    <a:pt x="1700" y="585"/>
                  </a:lnTo>
                  <a:lnTo>
                    <a:pt x="1686" y="597"/>
                  </a:lnTo>
                  <a:lnTo>
                    <a:pt x="1677" y="597"/>
                  </a:lnTo>
                  <a:lnTo>
                    <a:pt x="1662" y="588"/>
                  </a:lnTo>
                  <a:lnTo>
                    <a:pt x="1650" y="602"/>
                  </a:lnTo>
                  <a:lnTo>
                    <a:pt x="1651" y="608"/>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38" name="Freeform 242">
              <a:extLst>
                <a:ext uri="{FF2B5EF4-FFF2-40B4-BE49-F238E27FC236}">
                  <a16:creationId xmlns:a16="http://schemas.microsoft.com/office/drawing/2014/main" id="{F062AC15-C410-8EFD-089B-AC2BDDF69BC6}"/>
                </a:ext>
              </a:extLst>
            </p:cNvPr>
            <p:cNvSpPr>
              <a:spLocks/>
            </p:cNvSpPr>
            <p:nvPr/>
          </p:nvSpPr>
          <p:spPr bwMode="auto">
            <a:xfrm>
              <a:off x="7630060" y="1793477"/>
              <a:ext cx="104657" cy="36722"/>
            </a:xfrm>
            <a:custGeom>
              <a:avLst/>
              <a:gdLst>
                <a:gd name="T0" fmla="*/ 57 w 57"/>
                <a:gd name="T1" fmla="*/ 14 h 20"/>
                <a:gd name="T2" fmla="*/ 3 w 57"/>
                <a:gd name="T3" fmla="*/ 20 h 20"/>
                <a:gd name="T4" fmla="*/ 0 w 57"/>
                <a:gd name="T5" fmla="*/ 2 h 20"/>
                <a:gd name="T6" fmla="*/ 6 w 57"/>
                <a:gd name="T7" fmla="*/ 0 h 20"/>
                <a:gd name="T8" fmla="*/ 15 w 57"/>
                <a:gd name="T9" fmla="*/ 1 h 20"/>
                <a:gd name="T10" fmla="*/ 52 w 57"/>
                <a:gd name="T11" fmla="*/ 9 h 20"/>
                <a:gd name="T12" fmla="*/ 57 w 57"/>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57" h="20">
                  <a:moveTo>
                    <a:pt x="57" y="14"/>
                  </a:moveTo>
                  <a:lnTo>
                    <a:pt x="3" y="20"/>
                  </a:lnTo>
                  <a:lnTo>
                    <a:pt x="0" y="2"/>
                  </a:lnTo>
                  <a:lnTo>
                    <a:pt x="6" y="0"/>
                  </a:lnTo>
                  <a:lnTo>
                    <a:pt x="15" y="1"/>
                  </a:lnTo>
                  <a:lnTo>
                    <a:pt x="52" y="9"/>
                  </a:lnTo>
                  <a:lnTo>
                    <a:pt x="57" y="1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39" name="Freeform 243">
              <a:extLst>
                <a:ext uri="{FF2B5EF4-FFF2-40B4-BE49-F238E27FC236}">
                  <a16:creationId xmlns:a16="http://schemas.microsoft.com/office/drawing/2014/main" id="{58423AF0-561D-0694-5B7E-8B180AD8937F}"/>
                </a:ext>
              </a:extLst>
            </p:cNvPr>
            <p:cNvSpPr>
              <a:spLocks/>
            </p:cNvSpPr>
            <p:nvPr/>
          </p:nvSpPr>
          <p:spPr bwMode="auto">
            <a:xfrm>
              <a:off x="6513711" y="1756756"/>
              <a:ext cx="126691" cy="22034"/>
            </a:xfrm>
            <a:custGeom>
              <a:avLst/>
              <a:gdLst>
                <a:gd name="T0" fmla="*/ 66 w 69"/>
                <a:gd name="T1" fmla="*/ 5 h 12"/>
                <a:gd name="T2" fmla="*/ 53 w 69"/>
                <a:gd name="T3" fmla="*/ 6 h 12"/>
                <a:gd name="T4" fmla="*/ 44 w 69"/>
                <a:gd name="T5" fmla="*/ 8 h 12"/>
                <a:gd name="T6" fmla="*/ 44 w 69"/>
                <a:gd name="T7" fmla="*/ 10 h 12"/>
                <a:gd name="T8" fmla="*/ 34 w 69"/>
                <a:gd name="T9" fmla="*/ 12 h 12"/>
                <a:gd name="T10" fmla="*/ 20 w 69"/>
                <a:gd name="T11" fmla="*/ 9 h 12"/>
                <a:gd name="T12" fmla="*/ 23 w 69"/>
                <a:gd name="T13" fmla="*/ 5 h 12"/>
                <a:gd name="T14" fmla="*/ 0 w 69"/>
                <a:gd name="T15" fmla="*/ 5 h 12"/>
                <a:gd name="T16" fmla="*/ 19 w 69"/>
                <a:gd name="T17" fmla="*/ 2 h 12"/>
                <a:gd name="T18" fmla="*/ 35 w 69"/>
                <a:gd name="T19" fmla="*/ 2 h 12"/>
                <a:gd name="T20" fmla="*/ 39 w 69"/>
                <a:gd name="T21" fmla="*/ 6 h 12"/>
                <a:gd name="T22" fmla="*/ 43 w 69"/>
                <a:gd name="T23" fmla="*/ 3 h 12"/>
                <a:gd name="T24" fmla="*/ 52 w 69"/>
                <a:gd name="T25" fmla="*/ 0 h 12"/>
                <a:gd name="T26" fmla="*/ 69 w 69"/>
                <a:gd name="T27" fmla="*/ 3 h 12"/>
                <a:gd name="T28" fmla="*/ 66 w 69"/>
                <a:gd name="T29"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2">
                  <a:moveTo>
                    <a:pt x="66" y="5"/>
                  </a:moveTo>
                  <a:lnTo>
                    <a:pt x="53" y="6"/>
                  </a:lnTo>
                  <a:lnTo>
                    <a:pt x="44" y="8"/>
                  </a:lnTo>
                  <a:lnTo>
                    <a:pt x="44" y="10"/>
                  </a:lnTo>
                  <a:lnTo>
                    <a:pt x="34" y="12"/>
                  </a:lnTo>
                  <a:lnTo>
                    <a:pt x="20" y="9"/>
                  </a:lnTo>
                  <a:lnTo>
                    <a:pt x="23" y="5"/>
                  </a:lnTo>
                  <a:lnTo>
                    <a:pt x="0" y="5"/>
                  </a:lnTo>
                  <a:lnTo>
                    <a:pt x="19" y="2"/>
                  </a:lnTo>
                  <a:lnTo>
                    <a:pt x="35" y="2"/>
                  </a:lnTo>
                  <a:lnTo>
                    <a:pt x="39" y="6"/>
                  </a:lnTo>
                  <a:lnTo>
                    <a:pt x="43" y="3"/>
                  </a:lnTo>
                  <a:lnTo>
                    <a:pt x="52" y="0"/>
                  </a:lnTo>
                  <a:lnTo>
                    <a:pt x="69" y="3"/>
                  </a:lnTo>
                  <a:lnTo>
                    <a:pt x="66" y="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40" name="Freeform 244">
              <a:extLst>
                <a:ext uri="{FF2B5EF4-FFF2-40B4-BE49-F238E27FC236}">
                  <a16:creationId xmlns:a16="http://schemas.microsoft.com/office/drawing/2014/main" id="{A9635796-D5BC-3C9D-9411-D42A4DE66B30}"/>
                </a:ext>
              </a:extLst>
            </p:cNvPr>
            <p:cNvSpPr>
              <a:spLocks/>
            </p:cNvSpPr>
            <p:nvPr/>
          </p:nvSpPr>
          <p:spPr bwMode="auto">
            <a:xfrm>
              <a:off x="7400548" y="1751247"/>
              <a:ext cx="212988" cy="58756"/>
            </a:xfrm>
            <a:custGeom>
              <a:avLst/>
              <a:gdLst>
                <a:gd name="T0" fmla="*/ 116 w 116"/>
                <a:gd name="T1" fmla="*/ 30 h 32"/>
                <a:gd name="T2" fmla="*/ 96 w 116"/>
                <a:gd name="T3" fmla="*/ 32 h 32"/>
                <a:gd name="T4" fmla="*/ 61 w 116"/>
                <a:gd name="T5" fmla="*/ 28 h 32"/>
                <a:gd name="T6" fmla="*/ 37 w 116"/>
                <a:gd name="T7" fmla="*/ 23 h 32"/>
                <a:gd name="T8" fmla="*/ 17 w 116"/>
                <a:gd name="T9" fmla="*/ 13 h 32"/>
                <a:gd name="T10" fmla="*/ 0 w 116"/>
                <a:gd name="T11" fmla="*/ 11 h 32"/>
                <a:gd name="T12" fmla="*/ 16 w 116"/>
                <a:gd name="T13" fmla="*/ 2 h 32"/>
                <a:gd name="T14" fmla="*/ 34 w 116"/>
                <a:gd name="T15" fmla="*/ 0 h 32"/>
                <a:gd name="T16" fmla="*/ 63 w 116"/>
                <a:gd name="T17" fmla="*/ 6 h 32"/>
                <a:gd name="T18" fmla="*/ 103 w 116"/>
                <a:gd name="T19" fmla="*/ 18 h 32"/>
                <a:gd name="T20" fmla="*/ 116 w 116"/>
                <a:gd name="T2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32">
                  <a:moveTo>
                    <a:pt x="116" y="30"/>
                  </a:moveTo>
                  <a:lnTo>
                    <a:pt x="96" y="32"/>
                  </a:lnTo>
                  <a:lnTo>
                    <a:pt x="61" y="28"/>
                  </a:lnTo>
                  <a:lnTo>
                    <a:pt x="37" y="23"/>
                  </a:lnTo>
                  <a:lnTo>
                    <a:pt x="17" y="13"/>
                  </a:lnTo>
                  <a:lnTo>
                    <a:pt x="0" y="11"/>
                  </a:lnTo>
                  <a:lnTo>
                    <a:pt x="16" y="2"/>
                  </a:lnTo>
                  <a:lnTo>
                    <a:pt x="34" y="0"/>
                  </a:lnTo>
                  <a:lnTo>
                    <a:pt x="63" y="6"/>
                  </a:lnTo>
                  <a:lnTo>
                    <a:pt x="103" y="18"/>
                  </a:lnTo>
                  <a:lnTo>
                    <a:pt x="116" y="3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41" name="Freeform 245">
              <a:extLst>
                <a:ext uri="{FF2B5EF4-FFF2-40B4-BE49-F238E27FC236}">
                  <a16:creationId xmlns:a16="http://schemas.microsoft.com/office/drawing/2014/main" id="{28282447-2274-BE55-97CC-52354E933429}"/>
                </a:ext>
              </a:extLst>
            </p:cNvPr>
            <p:cNvSpPr>
              <a:spLocks/>
            </p:cNvSpPr>
            <p:nvPr/>
          </p:nvSpPr>
          <p:spPr bwMode="auto">
            <a:xfrm>
              <a:off x="5401036" y="2898810"/>
              <a:ext cx="348859" cy="269906"/>
            </a:xfrm>
            <a:custGeom>
              <a:avLst/>
              <a:gdLst>
                <a:gd name="T0" fmla="*/ 114 w 190"/>
                <a:gd name="T1" fmla="*/ 6 h 147"/>
                <a:gd name="T2" fmla="*/ 120 w 190"/>
                <a:gd name="T3" fmla="*/ 13 h 147"/>
                <a:gd name="T4" fmla="*/ 148 w 190"/>
                <a:gd name="T5" fmla="*/ 22 h 147"/>
                <a:gd name="T6" fmla="*/ 154 w 190"/>
                <a:gd name="T7" fmla="*/ 18 h 147"/>
                <a:gd name="T8" fmla="*/ 171 w 190"/>
                <a:gd name="T9" fmla="*/ 26 h 147"/>
                <a:gd name="T10" fmla="*/ 189 w 190"/>
                <a:gd name="T11" fmla="*/ 24 h 147"/>
                <a:gd name="T12" fmla="*/ 190 w 190"/>
                <a:gd name="T13" fmla="*/ 35 h 147"/>
                <a:gd name="T14" fmla="*/ 176 w 190"/>
                <a:gd name="T15" fmla="*/ 47 h 147"/>
                <a:gd name="T16" fmla="*/ 156 w 190"/>
                <a:gd name="T17" fmla="*/ 52 h 147"/>
                <a:gd name="T18" fmla="*/ 154 w 190"/>
                <a:gd name="T19" fmla="*/ 58 h 147"/>
                <a:gd name="T20" fmla="*/ 145 w 190"/>
                <a:gd name="T21" fmla="*/ 68 h 147"/>
                <a:gd name="T22" fmla="*/ 139 w 190"/>
                <a:gd name="T23" fmla="*/ 83 h 147"/>
                <a:gd name="T24" fmla="*/ 145 w 190"/>
                <a:gd name="T25" fmla="*/ 95 h 147"/>
                <a:gd name="T26" fmla="*/ 136 w 190"/>
                <a:gd name="T27" fmla="*/ 103 h 147"/>
                <a:gd name="T28" fmla="*/ 133 w 190"/>
                <a:gd name="T29" fmla="*/ 115 h 147"/>
                <a:gd name="T30" fmla="*/ 121 w 190"/>
                <a:gd name="T31" fmla="*/ 119 h 147"/>
                <a:gd name="T32" fmla="*/ 110 w 190"/>
                <a:gd name="T33" fmla="*/ 134 h 147"/>
                <a:gd name="T34" fmla="*/ 90 w 190"/>
                <a:gd name="T35" fmla="*/ 134 h 147"/>
                <a:gd name="T36" fmla="*/ 75 w 190"/>
                <a:gd name="T37" fmla="*/ 134 h 147"/>
                <a:gd name="T38" fmla="*/ 65 w 190"/>
                <a:gd name="T39" fmla="*/ 140 h 147"/>
                <a:gd name="T40" fmla="*/ 59 w 190"/>
                <a:gd name="T41" fmla="*/ 147 h 147"/>
                <a:gd name="T42" fmla="*/ 50 w 190"/>
                <a:gd name="T43" fmla="*/ 146 h 147"/>
                <a:gd name="T44" fmla="*/ 45 w 190"/>
                <a:gd name="T45" fmla="*/ 139 h 147"/>
                <a:gd name="T46" fmla="*/ 41 w 190"/>
                <a:gd name="T47" fmla="*/ 129 h 147"/>
                <a:gd name="T48" fmla="*/ 27 w 190"/>
                <a:gd name="T49" fmla="*/ 126 h 147"/>
                <a:gd name="T50" fmla="*/ 25 w 190"/>
                <a:gd name="T51" fmla="*/ 119 h 147"/>
                <a:gd name="T52" fmla="*/ 31 w 190"/>
                <a:gd name="T53" fmla="*/ 112 h 147"/>
                <a:gd name="T54" fmla="*/ 33 w 190"/>
                <a:gd name="T55" fmla="*/ 107 h 147"/>
                <a:gd name="T56" fmla="*/ 28 w 190"/>
                <a:gd name="T57" fmla="*/ 101 h 147"/>
                <a:gd name="T58" fmla="*/ 33 w 190"/>
                <a:gd name="T59" fmla="*/ 89 h 147"/>
                <a:gd name="T60" fmla="*/ 27 w 190"/>
                <a:gd name="T61" fmla="*/ 78 h 147"/>
                <a:gd name="T62" fmla="*/ 34 w 190"/>
                <a:gd name="T63" fmla="*/ 76 h 147"/>
                <a:gd name="T64" fmla="*/ 35 w 190"/>
                <a:gd name="T65" fmla="*/ 67 h 147"/>
                <a:gd name="T66" fmla="*/ 37 w 190"/>
                <a:gd name="T67" fmla="*/ 64 h 147"/>
                <a:gd name="T68" fmla="*/ 38 w 190"/>
                <a:gd name="T69" fmla="*/ 49 h 147"/>
                <a:gd name="T70" fmla="*/ 45 w 190"/>
                <a:gd name="T71" fmla="*/ 44 h 147"/>
                <a:gd name="T72" fmla="*/ 42 w 190"/>
                <a:gd name="T73" fmla="*/ 35 h 147"/>
                <a:gd name="T74" fmla="*/ 32 w 190"/>
                <a:gd name="T75" fmla="*/ 35 h 147"/>
                <a:gd name="T76" fmla="*/ 30 w 190"/>
                <a:gd name="T77" fmla="*/ 37 h 147"/>
                <a:gd name="T78" fmla="*/ 21 w 190"/>
                <a:gd name="T79" fmla="*/ 37 h 147"/>
                <a:gd name="T80" fmla="*/ 17 w 190"/>
                <a:gd name="T81" fmla="*/ 27 h 147"/>
                <a:gd name="T82" fmla="*/ 10 w 190"/>
                <a:gd name="T83" fmla="*/ 30 h 147"/>
                <a:gd name="T84" fmla="*/ 5 w 190"/>
                <a:gd name="T85" fmla="*/ 35 h 147"/>
                <a:gd name="T86" fmla="*/ 6 w 190"/>
                <a:gd name="T87" fmla="*/ 21 h 147"/>
                <a:gd name="T88" fmla="*/ 0 w 190"/>
                <a:gd name="T89" fmla="*/ 14 h 147"/>
                <a:gd name="T90" fmla="*/ 22 w 190"/>
                <a:gd name="T91" fmla="*/ 0 h 147"/>
                <a:gd name="T92" fmla="*/ 41 w 190"/>
                <a:gd name="T93" fmla="*/ 3 h 147"/>
                <a:gd name="T94" fmla="*/ 61 w 190"/>
                <a:gd name="T95" fmla="*/ 3 h 147"/>
                <a:gd name="T96" fmla="*/ 77 w 190"/>
                <a:gd name="T97" fmla="*/ 6 h 147"/>
                <a:gd name="T98" fmla="*/ 90 w 190"/>
                <a:gd name="T99" fmla="*/ 5 h 147"/>
                <a:gd name="T100" fmla="*/ 114 w 190"/>
                <a:gd name="T101" fmla="*/ 6 h 147"/>
                <a:gd name="T102" fmla="*/ 114 w 190"/>
                <a:gd name="T103"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0" h="147">
                  <a:moveTo>
                    <a:pt x="114" y="6"/>
                  </a:moveTo>
                  <a:lnTo>
                    <a:pt x="120" y="13"/>
                  </a:lnTo>
                  <a:lnTo>
                    <a:pt x="148" y="22"/>
                  </a:lnTo>
                  <a:lnTo>
                    <a:pt x="154" y="18"/>
                  </a:lnTo>
                  <a:lnTo>
                    <a:pt x="171" y="26"/>
                  </a:lnTo>
                  <a:lnTo>
                    <a:pt x="189" y="24"/>
                  </a:lnTo>
                  <a:lnTo>
                    <a:pt x="190" y="35"/>
                  </a:lnTo>
                  <a:lnTo>
                    <a:pt x="176" y="47"/>
                  </a:lnTo>
                  <a:lnTo>
                    <a:pt x="156" y="52"/>
                  </a:lnTo>
                  <a:lnTo>
                    <a:pt x="154" y="58"/>
                  </a:lnTo>
                  <a:lnTo>
                    <a:pt x="145" y="68"/>
                  </a:lnTo>
                  <a:lnTo>
                    <a:pt x="139" y="83"/>
                  </a:lnTo>
                  <a:lnTo>
                    <a:pt x="145" y="95"/>
                  </a:lnTo>
                  <a:lnTo>
                    <a:pt x="136" y="103"/>
                  </a:lnTo>
                  <a:lnTo>
                    <a:pt x="133" y="115"/>
                  </a:lnTo>
                  <a:lnTo>
                    <a:pt x="121" y="119"/>
                  </a:lnTo>
                  <a:lnTo>
                    <a:pt x="110" y="134"/>
                  </a:lnTo>
                  <a:lnTo>
                    <a:pt x="90" y="134"/>
                  </a:lnTo>
                  <a:lnTo>
                    <a:pt x="75" y="134"/>
                  </a:lnTo>
                  <a:lnTo>
                    <a:pt x="65" y="140"/>
                  </a:lnTo>
                  <a:lnTo>
                    <a:pt x="59" y="147"/>
                  </a:lnTo>
                  <a:lnTo>
                    <a:pt x="50" y="146"/>
                  </a:lnTo>
                  <a:lnTo>
                    <a:pt x="45" y="139"/>
                  </a:lnTo>
                  <a:lnTo>
                    <a:pt x="41" y="129"/>
                  </a:lnTo>
                  <a:lnTo>
                    <a:pt x="27" y="126"/>
                  </a:lnTo>
                  <a:lnTo>
                    <a:pt x="25" y="119"/>
                  </a:lnTo>
                  <a:lnTo>
                    <a:pt x="31" y="112"/>
                  </a:lnTo>
                  <a:lnTo>
                    <a:pt x="33" y="107"/>
                  </a:lnTo>
                  <a:lnTo>
                    <a:pt x="28" y="101"/>
                  </a:lnTo>
                  <a:lnTo>
                    <a:pt x="33" y="89"/>
                  </a:lnTo>
                  <a:lnTo>
                    <a:pt x="27" y="78"/>
                  </a:lnTo>
                  <a:lnTo>
                    <a:pt x="34" y="76"/>
                  </a:lnTo>
                  <a:lnTo>
                    <a:pt x="35" y="67"/>
                  </a:lnTo>
                  <a:lnTo>
                    <a:pt x="37" y="64"/>
                  </a:lnTo>
                  <a:lnTo>
                    <a:pt x="38" y="49"/>
                  </a:lnTo>
                  <a:lnTo>
                    <a:pt x="45" y="44"/>
                  </a:lnTo>
                  <a:lnTo>
                    <a:pt x="42" y="35"/>
                  </a:lnTo>
                  <a:lnTo>
                    <a:pt x="32" y="35"/>
                  </a:lnTo>
                  <a:lnTo>
                    <a:pt x="30" y="37"/>
                  </a:lnTo>
                  <a:lnTo>
                    <a:pt x="21" y="37"/>
                  </a:lnTo>
                  <a:lnTo>
                    <a:pt x="17" y="27"/>
                  </a:lnTo>
                  <a:lnTo>
                    <a:pt x="10" y="30"/>
                  </a:lnTo>
                  <a:lnTo>
                    <a:pt x="5" y="35"/>
                  </a:lnTo>
                  <a:lnTo>
                    <a:pt x="6" y="21"/>
                  </a:lnTo>
                  <a:lnTo>
                    <a:pt x="0" y="14"/>
                  </a:lnTo>
                  <a:lnTo>
                    <a:pt x="22" y="0"/>
                  </a:lnTo>
                  <a:lnTo>
                    <a:pt x="41" y="3"/>
                  </a:lnTo>
                  <a:lnTo>
                    <a:pt x="61" y="3"/>
                  </a:lnTo>
                  <a:lnTo>
                    <a:pt x="77" y="6"/>
                  </a:lnTo>
                  <a:lnTo>
                    <a:pt x="90" y="5"/>
                  </a:lnTo>
                  <a:lnTo>
                    <a:pt x="114" y="6"/>
                  </a:lnTo>
                  <a:lnTo>
                    <a:pt x="114" y="6"/>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42" name="Freeform 246">
              <a:extLst>
                <a:ext uri="{FF2B5EF4-FFF2-40B4-BE49-F238E27FC236}">
                  <a16:creationId xmlns:a16="http://schemas.microsoft.com/office/drawing/2014/main" id="{A5B676C2-840A-9368-344E-CF3351FFFD53}"/>
                </a:ext>
              </a:extLst>
            </p:cNvPr>
            <p:cNvSpPr>
              <a:spLocks/>
            </p:cNvSpPr>
            <p:nvPr/>
          </p:nvSpPr>
          <p:spPr bwMode="auto">
            <a:xfrm>
              <a:off x="5904127" y="2924514"/>
              <a:ext cx="29378" cy="55083"/>
            </a:xfrm>
            <a:custGeom>
              <a:avLst/>
              <a:gdLst>
                <a:gd name="T0" fmla="*/ 16 w 16"/>
                <a:gd name="T1" fmla="*/ 16 h 30"/>
                <a:gd name="T2" fmla="*/ 11 w 16"/>
                <a:gd name="T3" fmla="*/ 30 h 30"/>
                <a:gd name="T4" fmla="*/ 4 w 16"/>
                <a:gd name="T5" fmla="*/ 26 h 30"/>
                <a:gd name="T6" fmla="*/ 0 w 16"/>
                <a:gd name="T7" fmla="*/ 14 h 30"/>
                <a:gd name="T8" fmla="*/ 3 w 16"/>
                <a:gd name="T9" fmla="*/ 7 h 30"/>
                <a:gd name="T10" fmla="*/ 12 w 16"/>
                <a:gd name="T11" fmla="*/ 0 h 30"/>
                <a:gd name="T12" fmla="*/ 16 w 16"/>
                <a:gd name="T13" fmla="*/ 16 h 30"/>
              </a:gdLst>
              <a:ahLst/>
              <a:cxnLst>
                <a:cxn ang="0">
                  <a:pos x="T0" y="T1"/>
                </a:cxn>
                <a:cxn ang="0">
                  <a:pos x="T2" y="T3"/>
                </a:cxn>
                <a:cxn ang="0">
                  <a:pos x="T4" y="T5"/>
                </a:cxn>
                <a:cxn ang="0">
                  <a:pos x="T6" y="T7"/>
                </a:cxn>
                <a:cxn ang="0">
                  <a:pos x="T8" y="T9"/>
                </a:cxn>
                <a:cxn ang="0">
                  <a:pos x="T10" y="T11"/>
                </a:cxn>
                <a:cxn ang="0">
                  <a:pos x="T12" y="T13"/>
                </a:cxn>
              </a:cxnLst>
              <a:rect l="0" t="0" r="r" b="b"/>
              <a:pathLst>
                <a:path w="16" h="30">
                  <a:moveTo>
                    <a:pt x="16" y="16"/>
                  </a:moveTo>
                  <a:lnTo>
                    <a:pt x="11" y="30"/>
                  </a:lnTo>
                  <a:lnTo>
                    <a:pt x="4" y="26"/>
                  </a:lnTo>
                  <a:lnTo>
                    <a:pt x="0" y="14"/>
                  </a:lnTo>
                  <a:lnTo>
                    <a:pt x="3" y="7"/>
                  </a:lnTo>
                  <a:lnTo>
                    <a:pt x="12" y="0"/>
                  </a:lnTo>
                  <a:lnTo>
                    <a:pt x="16" y="1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43" name="Freeform 247">
              <a:extLst>
                <a:ext uri="{FF2B5EF4-FFF2-40B4-BE49-F238E27FC236}">
                  <a16:creationId xmlns:a16="http://schemas.microsoft.com/office/drawing/2014/main" id="{E2B68B67-450F-8882-A337-7C9CDF30A2E8}"/>
                </a:ext>
              </a:extLst>
            </p:cNvPr>
            <p:cNvSpPr>
              <a:spLocks/>
            </p:cNvSpPr>
            <p:nvPr/>
          </p:nvSpPr>
          <p:spPr bwMode="auto">
            <a:xfrm>
              <a:off x="5540580" y="2647263"/>
              <a:ext cx="341515" cy="299283"/>
            </a:xfrm>
            <a:custGeom>
              <a:avLst/>
              <a:gdLst>
                <a:gd name="T0" fmla="*/ 151 w 186"/>
                <a:gd name="T1" fmla="*/ 29 h 163"/>
                <a:gd name="T2" fmla="*/ 154 w 186"/>
                <a:gd name="T3" fmla="*/ 31 h 163"/>
                <a:gd name="T4" fmla="*/ 158 w 186"/>
                <a:gd name="T5" fmla="*/ 31 h 163"/>
                <a:gd name="T6" fmla="*/ 165 w 186"/>
                <a:gd name="T7" fmla="*/ 35 h 163"/>
                <a:gd name="T8" fmla="*/ 186 w 186"/>
                <a:gd name="T9" fmla="*/ 39 h 163"/>
                <a:gd name="T10" fmla="*/ 179 w 186"/>
                <a:gd name="T11" fmla="*/ 52 h 163"/>
                <a:gd name="T12" fmla="*/ 178 w 186"/>
                <a:gd name="T13" fmla="*/ 65 h 163"/>
                <a:gd name="T14" fmla="*/ 174 w 186"/>
                <a:gd name="T15" fmla="*/ 68 h 163"/>
                <a:gd name="T16" fmla="*/ 167 w 186"/>
                <a:gd name="T17" fmla="*/ 66 h 163"/>
                <a:gd name="T18" fmla="*/ 168 w 186"/>
                <a:gd name="T19" fmla="*/ 71 h 163"/>
                <a:gd name="T20" fmla="*/ 157 w 186"/>
                <a:gd name="T21" fmla="*/ 81 h 163"/>
                <a:gd name="T22" fmla="*/ 157 w 186"/>
                <a:gd name="T23" fmla="*/ 90 h 163"/>
                <a:gd name="T24" fmla="*/ 164 w 186"/>
                <a:gd name="T25" fmla="*/ 87 h 163"/>
                <a:gd name="T26" fmla="*/ 170 w 186"/>
                <a:gd name="T27" fmla="*/ 95 h 163"/>
                <a:gd name="T28" fmla="*/ 169 w 186"/>
                <a:gd name="T29" fmla="*/ 100 h 163"/>
                <a:gd name="T30" fmla="*/ 174 w 186"/>
                <a:gd name="T31" fmla="*/ 107 h 163"/>
                <a:gd name="T32" fmla="*/ 168 w 186"/>
                <a:gd name="T33" fmla="*/ 113 h 163"/>
                <a:gd name="T34" fmla="*/ 173 w 186"/>
                <a:gd name="T35" fmla="*/ 127 h 163"/>
                <a:gd name="T36" fmla="*/ 182 w 186"/>
                <a:gd name="T37" fmla="*/ 130 h 163"/>
                <a:gd name="T38" fmla="*/ 180 w 186"/>
                <a:gd name="T39" fmla="*/ 138 h 163"/>
                <a:gd name="T40" fmla="*/ 167 w 186"/>
                <a:gd name="T41" fmla="*/ 149 h 163"/>
                <a:gd name="T42" fmla="*/ 137 w 186"/>
                <a:gd name="T43" fmla="*/ 143 h 163"/>
                <a:gd name="T44" fmla="*/ 114 w 186"/>
                <a:gd name="T45" fmla="*/ 149 h 163"/>
                <a:gd name="T46" fmla="*/ 113 w 186"/>
                <a:gd name="T47" fmla="*/ 161 h 163"/>
                <a:gd name="T48" fmla="*/ 95 w 186"/>
                <a:gd name="T49" fmla="*/ 163 h 163"/>
                <a:gd name="T50" fmla="*/ 78 w 186"/>
                <a:gd name="T51" fmla="*/ 155 h 163"/>
                <a:gd name="T52" fmla="*/ 72 w 186"/>
                <a:gd name="T53" fmla="*/ 159 h 163"/>
                <a:gd name="T54" fmla="*/ 44 w 186"/>
                <a:gd name="T55" fmla="*/ 150 h 163"/>
                <a:gd name="T56" fmla="*/ 38 w 186"/>
                <a:gd name="T57" fmla="*/ 143 h 163"/>
                <a:gd name="T58" fmla="*/ 46 w 186"/>
                <a:gd name="T59" fmla="*/ 132 h 163"/>
                <a:gd name="T60" fmla="*/ 49 w 186"/>
                <a:gd name="T61" fmla="*/ 95 h 163"/>
                <a:gd name="T62" fmla="*/ 34 w 186"/>
                <a:gd name="T63" fmla="*/ 75 h 163"/>
                <a:gd name="T64" fmla="*/ 23 w 186"/>
                <a:gd name="T65" fmla="*/ 66 h 163"/>
                <a:gd name="T66" fmla="*/ 1 w 186"/>
                <a:gd name="T67" fmla="*/ 58 h 163"/>
                <a:gd name="T68" fmla="*/ 0 w 186"/>
                <a:gd name="T69" fmla="*/ 45 h 163"/>
                <a:gd name="T70" fmla="*/ 19 w 186"/>
                <a:gd name="T71" fmla="*/ 41 h 163"/>
                <a:gd name="T72" fmla="*/ 43 w 186"/>
                <a:gd name="T73" fmla="*/ 46 h 163"/>
                <a:gd name="T74" fmla="*/ 39 w 186"/>
                <a:gd name="T75" fmla="*/ 25 h 163"/>
                <a:gd name="T76" fmla="*/ 53 w 186"/>
                <a:gd name="T77" fmla="*/ 32 h 163"/>
                <a:gd name="T78" fmla="*/ 87 w 186"/>
                <a:gd name="T79" fmla="*/ 18 h 163"/>
                <a:gd name="T80" fmla="*/ 91 w 186"/>
                <a:gd name="T81" fmla="*/ 3 h 163"/>
                <a:gd name="T82" fmla="*/ 103 w 186"/>
                <a:gd name="T83" fmla="*/ 0 h 163"/>
                <a:gd name="T84" fmla="*/ 106 w 186"/>
                <a:gd name="T85" fmla="*/ 6 h 163"/>
                <a:gd name="T86" fmla="*/ 112 w 186"/>
                <a:gd name="T87" fmla="*/ 6 h 163"/>
                <a:gd name="T88" fmla="*/ 120 w 186"/>
                <a:gd name="T89" fmla="*/ 14 h 163"/>
                <a:gd name="T90" fmla="*/ 130 w 186"/>
                <a:gd name="T91" fmla="*/ 22 h 163"/>
                <a:gd name="T92" fmla="*/ 137 w 186"/>
                <a:gd name="T93" fmla="*/ 20 h 163"/>
                <a:gd name="T94" fmla="*/ 151 w 186"/>
                <a:gd name="T95" fmla="*/ 2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6" h="163">
                  <a:moveTo>
                    <a:pt x="151" y="29"/>
                  </a:moveTo>
                  <a:lnTo>
                    <a:pt x="154" y="31"/>
                  </a:lnTo>
                  <a:lnTo>
                    <a:pt x="158" y="31"/>
                  </a:lnTo>
                  <a:lnTo>
                    <a:pt x="165" y="35"/>
                  </a:lnTo>
                  <a:lnTo>
                    <a:pt x="186" y="39"/>
                  </a:lnTo>
                  <a:lnTo>
                    <a:pt x="179" y="52"/>
                  </a:lnTo>
                  <a:lnTo>
                    <a:pt x="178" y="65"/>
                  </a:lnTo>
                  <a:lnTo>
                    <a:pt x="174" y="68"/>
                  </a:lnTo>
                  <a:lnTo>
                    <a:pt x="167" y="66"/>
                  </a:lnTo>
                  <a:lnTo>
                    <a:pt x="168" y="71"/>
                  </a:lnTo>
                  <a:lnTo>
                    <a:pt x="157" y="81"/>
                  </a:lnTo>
                  <a:lnTo>
                    <a:pt x="157" y="90"/>
                  </a:lnTo>
                  <a:lnTo>
                    <a:pt x="164" y="87"/>
                  </a:lnTo>
                  <a:lnTo>
                    <a:pt x="170" y="95"/>
                  </a:lnTo>
                  <a:lnTo>
                    <a:pt x="169" y="100"/>
                  </a:lnTo>
                  <a:lnTo>
                    <a:pt x="174" y="107"/>
                  </a:lnTo>
                  <a:lnTo>
                    <a:pt x="168" y="113"/>
                  </a:lnTo>
                  <a:lnTo>
                    <a:pt x="173" y="127"/>
                  </a:lnTo>
                  <a:lnTo>
                    <a:pt x="182" y="130"/>
                  </a:lnTo>
                  <a:lnTo>
                    <a:pt x="180" y="138"/>
                  </a:lnTo>
                  <a:lnTo>
                    <a:pt x="167" y="149"/>
                  </a:lnTo>
                  <a:lnTo>
                    <a:pt x="137" y="143"/>
                  </a:lnTo>
                  <a:lnTo>
                    <a:pt x="114" y="149"/>
                  </a:lnTo>
                  <a:lnTo>
                    <a:pt x="113" y="161"/>
                  </a:lnTo>
                  <a:lnTo>
                    <a:pt x="95" y="163"/>
                  </a:lnTo>
                  <a:lnTo>
                    <a:pt x="78" y="155"/>
                  </a:lnTo>
                  <a:lnTo>
                    <a:pt x="72" y="159"/>
                  </a:lnTo>
                  <a:lnTo>
                    <a:pt x="44" y="150"/>
                  </a:lnTo>
                  <a:lnTo>
                    <a:pt x="38" y="143"/>
                  </a:lnTo>
                  <a:lnTo>
                    <a:pt x="46" y="132"/>
                  </a:lnTo>
                  <a:lnTo>
                    <a:pt x="49" y="95"/>
                  </a:lnTo>
                  <a:lnTo>
                    <a:pt x="34" y="75"/>
                  </a:lnTo>
                  <a:lnTo>
                    <a:pt x="23" y="66"/>
                  </a:lnTo>
                  <a:lnTo>
                    <a:pt x="1" y="58"/>
                  </a:lnTo>
                  <a:lnTo>
                    <a:pt x="0" y="45"/>
                  </a:lnTo>
                  <a:lnTo>
                    <a:pt x="19" y="41"/>
                  </a:lnTo>
                  <a:lnTo>
                    <a:pt x="43" y="46"/>
                  </a:lnTo>
                  <a:lnTo>
                    <a:pt x="39" y="25"/>
                  </a:lnTo>
                  <a:lnTo>
                    <a:pt x="53" y="32"/>
                  </a:lnTo>
                  <a:lnTo>
                    <a:pt x="87" y="18"/>
                  </a:lnTo>
                  <a:lnTo>
                    <a:pt x="91" y="3"/>
                  </a:lnTo>
                  <a:lnTo>
                    <a:pt x="103" y="0"/>
                  </a:lnTo>
                  <a:lnTo>
                    <a:pt x="106" y="6"/>
                  </a:lnTo>
                  <a:lnTo>
                    <a:pt x="112" y="6"/>
                  </a:lnTo>
                  <a:lnTo>
                    <a:pt x="120" y="14"/>
                  </a:lnTo>
                  <a:lnTo>
                    <a:pt x="130" y="22"/>
                  </a:lnTo>
                  <a:lnTo>
                    <a:pt x="137" y="20"/>
                  </a:lnTo>
                  <a:lnTo>
                    <a:pt x="151" y="29"/>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44" name="Freeform 248">
              <a:extLst>
                <a:ext uri="{FF2B5EF4-FFF2-40B4-BE49-F238E27FC236}">
                  <a16:creationId xmlns:a16="http://schemas.microsoft.com/office/drawing/2014/main" id="{8FB1C26E-36F8-6C8C-F2E6-A3B9D379500A}"/>
                </a:ext>
              </a:extLst>
            </p:cNvPr>
            <p:cNvSpPr>
              <a:spLocks/>
            </p:cNvSpPr>
            <p:nvPr/>
          </p:nvSpPr>
          <p:spPr bwMode="auto">
            <a:xfrm>
              <a:off x="2130941" y="2706018"/>
              <a:ext cx="1683703" cy="842770"/>
            </a:xfrm>
            <a:custGeom>
              <a:avLst/>
              <a:gdLst>
                <a:gd name="T0" fmla="*/ 554 w 917"/>
                <a:gd name="T1" fmla="*/ 49 h 459"/>
                <a:gd name="T2" fmla="*/ 621 w 917"/>
                <a:gd name="T3" fmla="*/ 35 h 459"/>
                <a:gd name="T4" fmla="*/ 657 w 917"/>
                <a:gd name="T5" fmla="*/ 48 h 459"/>
                <a:gd name="T6" fmla="*/ 657 w 917"/>
                <a:gd name="T7" fmla="*/ 64 h 459"/>
                <a:gd name="T8" fmla="*/ 607 w 917"/>
                <a:gd name="T9" fmla="*/ 80 h 459"/>
                <a:gd name="T10" fmla="*/ 604 w 917"/>
                <a:gd name="T11" fmla="*/ 91 h 459"/>
                <a:gd name="T12" fmla="*/ 582 w 917"/>
                <a:gd name="T13" fmla="*/ 134 h 459"/>
                <a:gd name="T14" fmla="*/ 597 w 917"/>
                <a:gd name="T15" fmla="*/ 140 h 459"/>
                <a:gd name="T16" fmla="*/ 624 w 917"/>
                <a:gd name="T17" fmla="*/ 89 h 459"/>
                <a:gd name="T18" fmla="*/ 647 w 917"/>
                <a:gd name="T19" fmla="*/ 74 h 459"/>
                <a:gd name="T20" fmla="*/ 665 w 917"/>
                <a:gd name="T21" fmla="*/ 95 h 459"/>
                <a:gd name="T22" fmla="*/ 673 w 917"/>
                <a:gd name="T23" fmla="*/ 101 h 459"/>
                <a:gd name="T24" fmla="*/ 644 w 917"/>
                <a:gd name="T25" fmla="*/ 143 h 459"/>
                <a:gd name="T26" fmla="*/ 691 w 917"/>
                <a:gd name="T27" fmla="*/ 138 h 459"/>
                <a:gd name="T28" fmla="*/ 731 w 917"/>
                <a:gd name="T29" fmla="*/ 111 h 459"/>
                <a:gd name="T30" fmla="*/ 770 w 917"/>
                <a:gd name="T31" fmla="*/ 98 h 459"/>
                <a:gd name="T32" fmla="*/ 851 w 917"/>
                <a:gd name="T33" fmla="*/ 77 h 459"/>
                <a:gd name="T34" fmla="*/ 898 w 917"/>
                <a:gd name="T35" fmla="*/ 36 h 459"/>
                <a:gd name="T36" fmla="*/ 915 w 917"/>
                <a:gd name="T37" fmla="*/ 79 h 459"/>
                <a:gd name="T38" fmla="*/ 849 w 917"/>
                <a:gd name="T39" fmla="*/ 117 h 459"/>
                <a:gd name="T40" fmla="*/ 851 w 917"/>
                <a:gd name="T41" fmla="*/ 135 h 459"/>
                <a:gd name="T42" fmla="*/ 820 w 917"/>
                <a:gd name="T43" fmla="*/ 151 h 459"/>
                <a:gd name="T44" fmla="*/ 816 w 917"/>
                <a:gd name="T45" fmla="*/ 158 h 459"/>
                <a:gd name="T46" fmla="*/ 782 w 917"/>
                <a:gd name="T47" fmla="*/ 168 h 459"/>
                <a:gd name="T48" fmla="*/ 753 w 917"/>
                <a:gd name="T49" fmla="*/ 185 h 459"/>
                <a:gd name="T50" fmla="*/ 734 w 917"/>
                <a:gd name="T51" fmla="*/ 228 h 459"/>
                <a:gd name="T52" fmla="*/ 732 w 917"/>
                <a:gd name="T53" fmla="*/ 200 h 459"/>
                <a:gd name="T54" fmla="*/ 731 w 917"/>
                <a:gd name="T55" fmla="*/ 234 h 459"/>
                <a:gd name="T56" fmla="*/ 684 w 917"/>
                <a:gd name="T57" fmla="*/ 291 h 459"/>
                <a:gd name="T58" fmla="*/ 630 w 917"/>
                <a:gd name="T59" fmla="*/ 327 h 459"/>
                <a:gd name="T60" fmla="*/ 620 w 917"/>
                <a:gd name="T61" fmla="*/ 394 h 459"/>
                <a:gd name="T62" fmla="*/ 611 w 917"/>
                <a:gd name="T63" fmla="*/ 457 h 459"/>
                <a:gd name="T64" fmla="*/ 586 w 917"/>
                <a:gd name="T65" fmla="*/ 428 h 459"/>
                <a:gd name="T66" fmla="*/ 574 w 917"/>
                <a:gd name="T67" fmla="*/ 366 h 459"/>
                <a:gd name="T68" fmla="*/ 534 w 917"/>
                <a:gd name="T69" fmla="*/ 357 h 459"/>
                <a:gd name="T70" fmla="*/ 483 w 917"/>
                <a:gd name="T71" fmla="*/ 368 h 459"/>
                <a:gd name="T72" fmla="*/ 467 w 917"/>
                <a:gd name="T73" fmla="*/ 383 h 459"/>
                <a:gd name="T74" fmla="*/ 410 w 917"/>
                <a:gd name="T75" fmla="*/ 371 h 459"/>
                <a:gd name="T76" fmla="*/ 343 w 917"/>
                <a:gd name="T77" fmla="*/ 415 h 459"/>
                <a:gd name="T78" fmla="*/ 323 w 917"/>
                <a:gd name="T79" fmla="*/ 440 h 459"/>
                <a:gd name="T80" fmla="*/ 299 w 917"/>
                <a:gd name="T81" fmla="*/ 390 h 459"/>
                <a:gd name="T82" fmla="*/ 245 w 917"/>
                <a:gd name="T83" fmla="*/ 380 h 459"/>
                <a:gd name="T84" fmla="*/ 221 w 917"/>
                <a:gd name="T85" fmla="*/ 339 h 459"/>
                <a:gd name="T86" fmla="*/ 143 w 917"/>
                <a:gd name="T87" fmla="*/ 340 h 459"/>
                <a:gd name="T88" fmla="*/ 52 w 917"/>
                <a:gd name="T89" fmla="*/ 317 h 459"/>
                <a:gd name="T90" fmla="*/ 32 w 917"/>
                <a:gd name="T91" fmla="*/ 288 h 459"/>
                <a:gd name="T92" fmla="*/ 7 w 917"/>
                <a:gd name="T93" fmla="*/ 248 h 459"/>
                <a:gd name="T94" fmla="*/ 5 w 917"/>
                <a:gd name="T95" fmla="*/ 180 h 459"/>
                <a:gd name="T96" fmla="*/ 42 w 917"/>
                <a:gd name="T97" fmla="*/ 106 h 459"/>
                <a:gd name="T98" fmla="*/ 85 w 917"/>
                <a:gd name="T99" fmla="*/ 23 h 459"/>
                <a:gd name="T100" fmla="*/ 117 w 917"/>
                <a:gd name="T101" fmla="*/ 23 h 459"/>
                <a:gd name="T102" fmla="*/ 266 w 917"/>
                <a:gd name="T103" fmla="*/ 7 h 459"/>
                <a:gd name="T104" fmla="*/ 497 w 917"/>
                <a:gd name="T105" fmla="*/ 7 h 459"/>
                <a:gd name="T106" fmla="*/ 537 w 917"/>
                <a:gd name="T107" fmla="*/ 13 h 459"/>
                <a:gd name="T108" fmla="*/ 601 w 917"/>
                <a:gd name="T109" fmla="*/ 2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7" h="459">
                  <a:moveTo>
                    <a:pt x="601" y="26"/>
                  </a:moveTo>
                  <a:lnTo>
                    <a:pt x="583" y="31"/>
                  </a:lnTo>
                  <a:lnTo>
                    <a:pt x="569" y="39"/>
                  </a:lnTo>
                  <a:lnTo>
                    <a:pt x="555" y="47"/>
                  </a:lnTo>
                  <a:lnTo>
                    <a:pt x="554" y="49"/>
                  </a:lnTo>
                  <a:lnTo>
                    <a:pt x="571" y="46"/>
                  </a:lnTo>
                  <a:lnTo>
                    <a:pt x="577" y="52"/>
                  </a:lnTo>
                  <a:lnTo>
                    <a:pt x="591" y="48"/>
                  </a:lnTo>
                  <a:lnTo>
                    <a:pt x="605" y="41"/>
                  </a:lnTo>
                  <a:lnTo>
                    <a:pt x="621" y="35"/>
                  </a:lnTo>
                  <a:lnTo>
                    <a:pt x="612" y="45"/>
                  </a:lnTo>
                  <a:lnTo>
                    <a:pt x="620" y="47"/>
                  </a:lnTo>
                  <a:lnTo>
                    <a:pt x="627" y="54"/>
                  </a:lnTo>
                  <a:lnTo>
                    <a:pt x="642" y="50"/>
                  </a:lnTo>
                  <a:lnTo>
                    <a:pt x="657" y="48"/>
                  </a:lnTo>
                  <a:lnTo>
                    <a:pt x="658" y="54"/>
                  </a:lnTo>
                  <a:lnTo>
                    <a:pt x="662" y="54"/>
                  </a:lnTo>
                  <a:lnTo>
                    <a:pt x="666" y="55"/>
                  </a:lnTo>
                  <a:lnTo>
                    <a:pt x="671" y="63"/>
                  </a:lnTo>
                  <a:lnTo>
                    <a:pt x="657" y="64"/>
                  </a:lnTo>
                  <a:lnTo>
                    <a:pt x="656" y="64"/>
                  </a:lnTo>
                  <a:lnTo>
                    <a:pt x="645" y="63"/>
                  </a:lnTo>
                  <a:lnTo>
                    <a:pt x="632" y="66"/>
                  </a:lnTo>
                  <a:lnTo>
                    <a:pt x="621" y="68"/>
                  </a:lnTo>
                  <a:lnTo>
                    <a:pt x="607" y="80"/>
                  </a:lnTo>
                  <a:lnTo>
                    <a:pt x="598" y="86"/>
                  </a:lnTo>
                  <a:lnTo>
                    <a:pt x="600" y="88"/>
                  </a:lnTo>
                  <a:lnTo>
                    <a:pt x="616" y="77"/>
                  </a:lnTo>
                  <a:lnTo>
                    <a:pt x="617" y="77"/>
                  </a:lnTo>
                  <a:lnTo>
                    <a:pt x="604" y="91"/>
                  </a:lnTo>
                  <a:lnTo>
                    <a:pt x="595" y="104"/>
                  </a:lnTo>
                  <a:lnTo>
                    <a:pt x="588" y="114"/>
                  </a:lnTo>
                  <a:lnTo>
                    <a:pt x="586" y="124"/>
                  </a:lnTo>
                  <a:lnTo>
                    <a:pt x="583" y="128"/>
                  </a:lnTo>
                  <a:lnTo>
                    <a:pt x="582" y="134"/>
                  </a:lnTo>
                  <a:lnTo>
                    <a:pt x="582" y="143"/>
                  </a:lnTo>
                  <a:lnTo>
                    <a:pt x="583" y="145"/>
                  </a:lnTo>
                  <a:lnTo>
                    <a:pt x="588" y="144"/>
                  </a:lnTo>
                  <a:lnTo>
                    <a:pt x="593" y="143"/>
                  </a:lnTo>
                  <a:lnTo>
                    <a:pt x="597" y="140"/>
                  </a:lnTo>
                  <a:lnTo>
                    <a:pt x="607" y="131"/>
                  </a:lnTo>
                  <a:lnTo>
                    <a:pt x="612" y="118"/>
                  </a:lnTo>
                  <a:lnTo>
                    <a:pt x="612" y="107"/>
                  </a:lnTo>
                  <a:lnTo>
                    <a:pt x="616" y="99"/>
                  </a:lnTo>
                  <a:lnTo>
                    <a:pt x="624" y="89"/>
                  </a:lnTo>
                  <a:lnTo>
                    <a:pt x="630" y="83"/>
                  </a:lnTo>
                  <a:lnTo>
                    <a:pt x="638" y="79"/>
                  </a:lnTo>
                  <a:lnTo>
                    <a:pt x="637" y="85"/>
                  </a:lnTo>
                  <a:lnTo>
                    <a:pt x="643" y="76"/>
                  </a:lnTo>
                  <a:lnTo>
                    <a:pt x="647" y="74"/>
                  </a:lnTo>
                  <a:lnTo>
                    <a:pt x="652" y="67"/>
                  </a:lnTo>
                  <a:lnTo>
                    <a:pt x="663" y="71"/>
                  </a:lnTo>
                  <a:lnTo>
                    <a:pt x="672" y="77"/>
                  </a:lnTo>
                  <a:lnTo>
                    <a:pt x="669" y="86"/>
                  </a:lnTo>
                  <a:lnTo>
                    <a:pt x="665" y="95"/>
                  </a:lnTo>
                  <a:lnTo>
                    <a:pt x="654" y="103"/>
                  </a:lnTo>
                  <a:lnTo>
                    <a:pt x="652" y="107"/>
                  </a:lnTo>
                  <a:lnTo>
                    <a:pt x="655" y="107"/>
                  </a:lnTo>
                  <a:lnTo>
                    <a:pt x="668" y="99"/>
                  </a:lnTo>
                  <a:lnTo>
                    <a:pt x="673" y="101"/>
                  </a:lnTo>
                  <a:lnTo>
                    <a:pt x="671" y="111"/>
                  </a:lnTo>
                  <a:lnTo>
                    <a:pt x="669" y="120"/>
                  </a:lnTo>
                  <a:lnTo>
                    <a:pt x="658" y="130"/>
                  </a:lnTo>
                  <a:lnTo>
                    <a:pt x="652" y="137"/>
                  </a:lnTo>
                  <a:lnTo>
                    <a:pt x="644" y="143"/>
                  </a:lnTo>
                  <a:lnTo>
                    <a:pt x="652" y="147"/>
                  </a:lnTo>
                  <a:lnTo>
                    <a:pt x="659" y="148"/>
                  </a:lnTo>
                  <a:lnTo>
                    <a:pt x="671" y="145"/>
                  </a:lnTo>
                  <a:lnTo>
                    <a:pt x="682" y="141"/>
                  </a:lnTo>
                  <a:lnTo>
                    <a:pt x="691" y="138"/>
                  </a:lnTo>
                  <a:lnTo>
                    <a:pt x="705" y="133"/>
                  </a:lnTo>
                  <a:lnTo>
                    <a:pt x="722" y="122"/>
                  </a:lnTo>
                  <a:lnTo>
                    <a:pt x="722" y="120"/>
                  </a:lnTo>
                  <a:lnTo>
                    <a:pt x="723" y="114"/>
                  </a:lnTo>
                  <a:lnTo>
                    <a:pt x="731" y="111"/>
                  </a:lnTo>
                  <a:lnTo>
                    <a:pt x="743" y="113"/>
                  </a:lnTo>
                  <a:lnTo>
                    <a:pt x="755" y="114"/>
                  </a:lnTo>
                  <a:lnTo>
                    <a:pt x="768" y="108"/>
                  </a:lnTo>
                  <a:lnTo>
                    <a:pt x="770" y="100"/>
                  </a:lnTo>
                  <a:lnTo>
                    <a:pt x="770" y="98"/>
                  </a:lnTo>
                  <a:lnTo>
                    <a:pt x="790" y="85"/>
                  </a:lnTo>
                  <a:lnTo>
                    <a:pt x="798" y="82"/>
                  </a:lnTo>
                  <a:lnTo>
                    <a:pt x="821" y="81"/>
                  </a:lnTo>
                  <a:lnTo>
                    <a:pt x="848" y="81"/>
                  </a:lnTo>
                  <a:lnTo>
                    <a:pt x="851" y="77"/>
                  </a:lnTo>
                  <a:lnTo>
                    <a:pt x="856" y="76"/>
                  </a:lnTo>
                  <a:lnTo>
                    <a:pt x="864" y="73"/>
                  </a:lnTo>
                  <a:lnTo>
                    <a:pt x="872" y="64"/>
                  </a:lnTo>
                  <a:lnTo>
                    <a:pt x="882" y="50"/>
                  </a:lnTo>
                  <a:lnTo>
                    <a:pt x="898" y="36"/>
                  </a:lnTo>
                  <a:lnTo>
                    <a:pt x="902" y="40"/>
                  </a:lnTo>
                  <a:lnTo>
                    <a:pt x="912" y="37"/>
                  </a:lnTo>
                  <a:lnTo>
                    <a:pt x="917" y="43"/>
                  </a:lnTo>
                  <a:lnTo>
                    <a:pt x="908" y="68"/>
                  </a:lnTo>
                  <a:lnTo>
                    <a:pt x="915" y="79"/>
                  </a:lnTo>
                  <a:lnTo>
                    <a:pt x="916" y="85"/>
                  </a:lnTo>
                  <a:lnTo>
                    <a:pt x="896" y="94"/>
                  </a:lnTo>
                  <a:lnTo>
                    <a:pt x="879" y="100"/>
                  </a:lnTo>
                  <a:lnTo>
                    <a:pt x="861" y="106"/>
                  </a:lnTo>
                  <a:lnTo>
                    <a:pt x="849" y="117"/>
                  </a:lnTo>
                  <a:lnTo>
                    <a:pt x="845" y="122"/>
                  </a:lnTo>
                  <a:lnTo>
                    <a:pt x="842" y="131"/>
                  </a:lnTo>
                  <a:lnTo>
                    <a:pt x="844" y="141"/>
                  </a:lnTo>
                  <a:lnTo>
                    <a:pt x="850" y="142"/>
                  </a:lnTo>
                  <a:lnTo>
                    <a:pt x="851" y="135"/>
                  </a:lnTo>
                  <a:lnTo>
                    <a:pt x="854" y="140"/>
                  </a:lnTo>
                  <a:lnTo>
                    <a:pt x="851" y="145"/>
                  </a:lnTo>
                  <a:lnTo>
                    <a:pt x="839" y="148"/>
                  </a:lnTo>
                  <a:lnTo>
                    <a:pt x="832" y="147"/>
                  </a:lnTo>
                  <a:lnTo>
                    <a:pt x="820" y="151"/>
                  </a:lnTo>
                  <a:lnTo>
                    <a:pt x="813" y="151"/>
                  </a:lnTo>
                  <a:lnTo>
                    <a:pt x="804" y="152"/>
                  </a:lnTo>
                  <a:lnTo>
                    <a:pt x="789" y="158"/>
                  </a:lnTo>
                  <a:lnTo>
                    <a:pt x="813" y="154"/>
                  </a:lnTo>
                  <a:lnTo>
                    <a:pt x="816" y="158"/>
                  </a:lnTo>
                  <a:lnTo>
                    <a:pt x="793" y="163"/>
                  </a:lnTo>
                  <a:lnTo>
                    <a:pt x="783" y="163"/>
                  </a:lnTo>
                  <a:lnTo>
                    <a:pt x="785" y="161"/>
                  </a:lnTo>
                  <a:lnTo>
                    <a:pt x="778" y="166"/>
                  </a:lnTo>
                  <a:lnTo>
                    <a:pt x="782" y="168"/>
                  </a:lnTo>
                  <a:lnTo>
                    <a:pt x="775" y="181"/>
                  </a:lnTo>
                  <a:lnTo>
                    <a:pt x="759" y="196"/>
                  </a:lnTo>
                  <a:lnTo>
                    <a:pt x="759" y="191"/>
                  </a:lnTo>
                  <a:lnTo>
                    <a:pt x="756" y="190"/>
                  </a:lnTo>
                  <a:lnTo>
                    <a:pt x="753" y="185"/>
                  </a:lnTo>
                  <a:lnTo>
                    <a:pt x="753" y="195"/>
                  </a:lnTo>
                  <a:lnTo>
                    <a:pt x="756" y="199"/>
                  </a:lnTo>
                  <a:lnTo>
                    <a:pt x="754" y="205"/>
                  </a:lnTo>
                  <a:lnTo>
                    <a:pt x="747" y="213"/>
                  </a:lnTo>
                  <a:lnTo>
                    <a:pt x="734" y="228"/>
                  </a:lnTo>
                  <a:lnTo>
                    <a:pt x="732" y="228"/>
                  </a:lnTo>
                  <a:lnTo>
                    <a:pt x="741" y="214"/>
                  </a:lnTo>
                  <a:lnTo>
                    <a:pt x="735" y="208"/>
                  </a:lnTo>
                  <a:lnTo>
                    <a:pt x="738" y="191"/>
                  </a:lnTo>
                  <a:lnTo>
                    <a:pt x="732" y="200"/>
                  </a:lnTo>
                  <a:lnTo>
                    <a:pt x="732" y="212"/>
                  </a:lnTo>
                  <a:lnTo>
                    <a:pt x="722" y="209"/>
                  </a:lnTo>
                  <a:lnTo>
                    <a:pt x="731" y="215"/>
                  </a:lnTo>
                  <a:lnTo>
                    <a:pt x="727" y="233"/>
                  </a:lnTo>
                  <a:lnTo>
                    <a:pt x="731" y="234"/>
                  </a:lnTo>
                  <a:lnTo>
                    <a:pt x="731" y="241"/>
                  </a:lnTo>
                  <a:lnTo>
                    <a:pt x="728" y="260"/>
                  </a:lnTo>
                  <a:lnTo>
                    <a:pt x="715" y="274"/>
                  </a:lnTo>
                  <a:lnTo>
                    <a:pt x="697" y="280"/>
                  </a:lnTo>
                  <a:lnTo>
                    <a:pt x="684" y="291"/>
                  </a:lnTo>
                  <a:lnTo>
                    <a:pt x="675" y="292"/>
                  </a:lnTo>
                  <a:lnTo>
                    <a:pt x="665" y="299"/>
                  </a:lnTo>
                  <a:lnTo>
                    <a:pt x="662" y="305"/>
                  </a:lnTo>
                  <a:lnTo>
                    <a:pt x="641" y="317"/>
                  </a:lnTo>
                  <a:lnTo>
                    <a:pt x="630" y="327"/>
                  </a:lnTo>
                  <a:lnTo>
                    <a:pt x="620" y="338"/>
                  </a:lnTo>
                  <a:lnTo>
                    <a:pt x="614" y="351"/>
                  </a:lnTo>
                  <a:lnTo>
                    <a:pt x="614" y="365"/>
                  </a:lnTo>
                  <a:lnTo>
                    <a:pt x="616" y="381"/>
                  </a:lnTo>
                  <a:lnTo>
                    <a:pt x="620" y="394"/>
                  </a:lnTo>
                  <a:lnTo>
                    <a:pt x="619" y="403"/>
                  </a:lnTo>
                  <a:lnTo>
                    <a:pt x="622" y="425"/>
                  </a:lnTo>
                  <a:lnTo>
                    <a:pt x="620" y="437"/>
                  </a:lnTo>
                  <a:lnTo>
                    <a:pt x="617" y="445"/>
                  </a:lnTo>
                  <a:lnTo>
                    <a:pt x="611" y="457"/>
                  </a:lnTo>
                  <a:lnTo>
                    <a:pt x="606" y="459"/>
                  </a:lnTo>
                  <a:lnTo>
                    <a:pt x="599" y="457"/>
                  </a:lnTo>
                  <a:lnTo>
                    <a:pt x="597" y="448"/>
                  </a:lnTo>
                  <a:lnTo>
                    <a:pt x="592" y="444"/>
                  </a:lnTo>
                  <a:lnTo>
                    <a:pt x="586" y="428"/>
                  </a:lnTo>
                  <a:lnTo>
                    <a:pt x="582" y="413"/>
                  </a:lnTo>
                  <a:lnTo>
                    <a:pt x="580" y="405"/>
                  </a:lnTo>
                  <a:lnTo>
                    <a:pt x="586" y="393"/>
                  </a:lnTo>
                  <a:lnTo>
                    <a:pt x="584" y="383"/>
                  </a:lnTo>
                  <a:lnTo>
                    <a:pt x="574" y="366"/>
                  </a:lnTo>
                  <a:lnTo>
                    <a:pt x="569" y="363"/>
                  </a:lnTo>
                  <a:lnTo>
                    <a:pt x="551" y="372"/>
                  </a:lnTo>
                  <a:lnTo>
                    <a:pt x="548" y="371"/>
                  </a:lnTo>
                  <a:lnTo>
                    <a:pt x="543" y="363"/>
                  </a:lnTo>
                  <a:lnTo>
                    <a:pt x="534" y="357"/>
                  </a:lnTo>
                  <a:lnTo>
                    <a:pt x="514" y="360"/>
                  </a:lnTo>
                  <a:lnTo>
                    <a:pt x="501" y="358"/>
                  </a:lnTo>
                  <a:lnTo>
                    <a:pt x="488" y="360"/>
                  </a:lnTo>
                  <a:lnTo>
                    <a:pt x="481" y="363"/>
                  </a:lnTo>
                  <a:lnTo>
                    <a:pt x="483" y="368"/>
                  </a:lnTo>
                  <a:lnTo>
                    <a:pt x="480" y="375"/>
                  </a:lnTo>
                  <a:lnTo>
                    <a:pt x="483" y="379"/>
                  </a:lnTo>
                  <a:lnTo>
                    <a:pt x="480" y="381"/>
                  </a:lnTo>
                  <a:lnTo>
                    <a:pt x="474" y="379"/>
                  </a:lnTo>
                  <a:lnTo>
                    <a:pt x="467" y="383"/>
                  </a:lnTo>
                  <a:lnTo>
                    <a:pt x="456" y="382"/>
                  </a:lnTo>
                  <a:lnTo>
                    <a:pt x="446" y="371"/>
                  </a:lnTo>
                  <a:lnTo>
                    <a:pt x="431" y="374"/>
                  </a:lnTo>
                  <a:lnTo>
                    <a:pt x="420" y="369"/>
                  </a:lnTo>
                  <a:lnTo>
                    <a:pt x="410" y="371"/>
                  </a:lnTo>
                  <a:lnTo>
                    <a:pt x="395" y="375"/>
                  </a:lnTo>
                  <a:lnTo>
                    <a:pt x="377" y="389"/>
                  </a:lnTo>
                  <a:lnTo>
                    <a:pt x="360" y="397"/>
                  </a:lnTo>
                  <a:lnTo>
                    <a:pt x="349" y="406"/>
                  </a:lnTo>
                  <a:lnTo>
                    <a:pt x="343" y="415"/>
                  </a:lnTo>
                  <a:lnTo>
                    <a:pt x="340" y="428"/>
                  </a:lnTo>
                  <a:lnTo>
                    <a:pt x="339" y="437"/>
                  </a:lnTo>
                  <a:lnTo>
                    <a:pt x="340" y="444"/>
                  </a:lnTo>
                  <a:lnTo>
                    <a:pt x="334" y="445"/>
                  </a:lnTo>
                  <a:lnTo>
                    <a:pt x="323" y="440"/>
                  </a:lnTo>
                  <a:lnTo>
                    <a:pt x="312" y="434"/>
                  </a:lnTo>
                  <a:lnTo>
                    <a:pt x="309" y="425"/>
                  </a:lnTo>
                  <a:lnTo>
                    <a:pt x="309" y="412"/>
                  </a:lnTo>
                  <a:lnTo>
                    <a:pt x="301" y="402"/>
                  </a:lnTo>
                  <a:lnTo>
                    <a:pt x="299" y="390"/>
                  </a:lnTo>
                  <a:lnTo>
                    <a:pt x="294" y="377"/>
                  </a:lnTo>
                  <a:lnTo>
                    <a:pt x="284" y="369"/>
                  </a:lnTo>
                  <a:lnTo>
                    <a:pt x="271" y="370"/>
                  </a:lnTo>
                  <a:lnTo>
                    <a:pt x="257" y="385"/>
                  </a:lnTo>
                  <a:lnTo>
                    <a:pt x="245" y="380"/>
                  </a:lnTo>
                  <a:lnTo>
                    <a:pt x="238" y="374"/>
                  </a:lnTo>
                  <a:lnTo>
                    <a:pt x="237" y="363"/>
                  </a:lnTo>
                  <a:lnTo>
                    <a:pt x="235" y="353"/>
                  </a:lnTo>
                  <a:lnTo>
                    <a:pt x="228" y="345"/>
                  </a:lnTo>
                  <a:lnTo>
                    <a:pt x="221" y="339"/>
                  </a:lnTo>
                  <a:lnTo>
                    <a:pt x="218" y="332"/>
                  </a:lnTo>
                  <a:lnTo>
                    <a:pt x="189" y="332"/>
                  </a:lnTo>
                  <a:lnTo>
                    <a:pt x="187" y="340"/>
                  </a:lnTo>
                  <a:lnTo>
                    <a:pt x="175" y="340"/>
                  </a:lnTo>
                  <a:lnTo>
                    <a:pt x="143" y="340"/>
                  </a:lnTo>
                  <a:lnTo>
                    <a:pt x="110" y="326"/>
                  </a:lnTo>
                  <a:lnTo>
                    <a:pt x="89" y="317"/>
                  </a:lnTo>
                  <a:lnTo>
                    <a:pt x="92" y="314"/>
                  </a:lnTo>
                  <a:lnTo>
                    <a:pt x="71" y="316"/>
                  </a:lnTo>
                  <a:lnTo>
                    <a:pt x="52" y="317"/>
                  </a:lnTo>
                  <a:lnTo>
                    <a:pt x="53" y="308"/>
                  </a:lnTo>
                  <a:lnTo>
                    <a:pt x="47" y="297"/>
                  </a:lnTo>
                  <a:lnTo>
                    <a:pt x="41" y="294"/>
                  </a:lnTo>
                  <a:lnTo>
                    <a:pt x="41" y="289"/>
                  </a:lnTo>
                  <a:lnTo>
                    <a:pt x="32" y="288"/>
                  </a:lnTo>
                  <a:lnTo>
                    <a:pt x="29" y="283"/>
                  </a:lnTo>
                  <a:lnTo>
                    <a:pt x="15" y="281"/>
                  </a:lnTo>
                  <a:lnTo>
                    <a:pt x="12" y="277"/>
                  </a:lnTo>
                  <a:lnTo>
                    <a:pt x="15" y="267"/>
                  </a:lnTo>
                  <a:lnTo>
                    <a:pt x="7" y="248"/>
                  </a:lnTo>
                  <a:lnTo>
                    <a:pt x="6" y="222"/>
                  </a:lnTo>
                  <a:lnTo>
                    <a:pt x="8" y="217"/>
                  </a:lnTo>
                  <a:lnTo>
                    <a:pt x="4" y="211"/>
                  </a:lnTo>
                  <a:lnTo>
                    <a:pt x="0" y="195"/>
                  </a:lnTo>
                  <a:lnTo>
                    <a:pt x="5" y="180"/>
                  </a:lnTo>
                  <a:lnTo>
                    <a:pt x="3" y="169"/>
                  </a:lnTo>
                  <a:lnTo>
                    <a:pt x="14" y="154"/>
                  </a:lnTo>
                  <a:lnTo>
                    <a:pt x="22" y="138"/>
                  </a:lnTo>
                  <a:lnTo>
                    <a:pt x="26" y="123"/>
                  </a:lnTo>
                  <a:lnTo>
                    <a:pt x="42" y="106"/>
                  </a:lnTo>
                  <a:lnTo>
                    <a:pt x="54" y="88"/>
                  </a:lnTo>
                  <a:lnTo>
                    <a:pt x="66" y="71"/>
                  </a:lnTo>
                  <a:lnTo>
                    <a:pt x="78" y="46"/>
                  </a:lnTo>
                  <a:lnTo>
                    <a:pt x="84" y="31"/>
                  </a:lnTo>
                  <a:lnTo>
                    <a:pt x="85" y="23"/>
                  </a:lnTo>
                  <a:lnTo>
                    <a:pt x="89" y="18"/>
                  </a:lnTo>
                  <a:lnTo>
                    <a:pt x="106" y="25"/>
                  </a:lnTo>
                  <a:lnTo>
                    <a:pt x="103" y="43"/>
                  </a:lnTo>
                  <a:lnTo>
                    <a:pt x="109" y="37"/>
                  </a:lnTo>
                  <a:lnTo>
                    <a:pt x="117" y="23"/>
                  </a:lnTo>
                  <a:lnTo>
                    <a:pt x="122" y="7"/>
                  </a:lnTo>
                  <a:lnTo>
                    <a:pt x="163" y="7"/>
                  </a:lnTo>
                  <a:lnTo>
                    <a:pt x="207" y="7"/>
                  </a:lnTo>
                  <a:lnTo>
                    <a:pt x="221" y="7"/>
                  </a:lnTo>
                  <a:lnTo>
                    <a:pt x="266" y="7"/>
                  </a:lnTo>
                  <a:lnTo>
                    <a:pt x="309" y="7"/>
                  </a:lnTo>
                  <a:lnTo>
                    <a:pt x="354" y="7"/>
                  </a:lnTo>
                  <a:lnTo>
                    <a:pt x="397" y="7"/>
                  </a:lnTo>
                  <a:lnTo>
                    <a:pt x="447" y="7"/>
                  </a:lnTo>
                  <a:lnTo>
                    <a:pt x="497" y="7"/>
                  </a:lnTo>
                  <a:lnTo>
                    <a:pt x="528" y="7"/>
                  </a:lnTo>
                  <a:lnTo>
                    <a:pt x="531" y="0"/>
                  </a:lnTo>
                  <a:lnTo>
                    <a:pt x="537" y="0"/>
                  </a:lnTo>
                  <a:lnTo>
                    <a:pt x="534" y="10"/>
                  </a:lnTo>
                  <a:lnTo>
                    <a:pt x="537" y="13"/>
                  </a:lnTo>
                  <a:lnTo>
                    <a:pt x="547" y="14"/>
                  </a:lnTo>
                  <a:lnTo>
                    <a:pt x="560" y="17"/>
                  </a:lnTo>
                  <a:lnTo>
                    <a:pt x="572" y="23"/>
                  </a:lnTo>
                  <a:lnTo>
                    <a:pt x="585" y="20"/>
                  </a:lnTo>
                  <a:lnTo>
                    <a:pt x="601" y="26"/>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45" name="Freeform 249">
              <a:extLst>
                <a:ext uri="{FF2B5EF4-FFF2-40B4-BE49-F238E27FC236}">
                  <a16:creationId xmlns:a16="http://schemas.microsoft.com/office/drawing/2014/main" id="{5B94C080-73A9-E4E7-D2B8-53921931E3A8}"/>
                </a:ext>
              </a:extLst>
            </p:cNvPr>
            <p:cNvSpPr>
              <a:spLocks/>
            </p:cNvSpPr>
            <p:nvPr/>
          </p:nvSpPr>
          <p:spPr bwMode="auto">
            <a:xfrm>
              <a:off x="1754541" y="2421423"/>
              <a:ext cx="78952" cy="40394"/>
            </a:xfrm>
            <a:custGeom>
              <a:avLst/>
              <a:gdLst>
                <a:gd name="T0" fmla="*/ 23 w 43"/>
                <a:gd name="T1" fmla="*/ 15 h 22"/>
                <a:gd name="T2" fmla="*/ 2 w 43"/>
                <a:gd name="T3" fmla="*/ 22 h 22"/>
                <a:gd name="T4" fmla="*/ 0 w 43"/>
                <a:gd name="T5" fmla="*/ 17 h 22"/>
                <a:gd name="T6" fmla="*/ 6 w 43"/>
                <a:gd name="T7" fmla="*/ 9 h 22"/>
                <a:gd name="T8" fmla="*/ 26 w 43"/>
                <a:gd name="T9" fmla="*/ 3 h 22"/>
                <a:gd name="T10" fmla="*/ 36 w 43"/>
                <a:gd name="T11" fmla="*/ 0 h 22"/>
                <a:gd name="T12" fmla="*/ 43 w 43"/>
                <a:gd name="T13" fmla="*/ 1 h 22"/>
                <a:gd name="T14" fmla="*/ 43 w 43"/>
                <a:gd name="T15" fmla="*/ 6 h 22"/>
                <a:gd name="T16" fmla="*/ 23 w 43"/>
                <a:gd name="T17"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2">
                  <a:moveTo>
                    <a:pt x="23" y="15"/>
                  </a:moveTo>
                  <a:lnTo>
                    <a:pt x="2" y="22"/>
                  </a:lnTo>
                  <a:lnTo>
                    <a:pt x="0" y="17"/>
                  </a:lnTo>
                  <a:lnTo>
                    <a:pt x="6" y="9"/>
                  </a:lnTo>
                  <a:lnTo>
                    <a:pt x="26" y="3"/>
                  </a:lnTo>
                  <a:lnTo>
                    <a:pt x="36" y="0"/>
                  </a:lnTo>
                  <a:lnTo>
                    <a:pt x="43" y="1"/>
                  </a:lnTo>
                  <a:lnTo>
                    <a:pt x="43" y="6"/>
                  </a:lnTo>
                  <a:lnTo>
                    <a:pt x="23" y="15"/>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46" name="Freeform 250">
              <a:extLst>
                <a:ext uri="{FF2B5EF4-FFF2-40B4-BE49-F238E27FC236}">
                  <a16:creationId xmlns:a16="http://schemas.microsoft.com/office/drawing/2014/main" id="{1498C21D-7D14-4C6A-7130-47B219EA268F}"/>
                </a:ext>
              </a:extLst>
            </p:cNvPr>
            <p:cNvSpPr>
              <a:spLocks/>
            </p:cNvSpPr>
            <p:nvPr/>
          </p:nvSpPr>
          <p:spPr bwMode="auto">
            <a:xfrm>
              <a:off x="1548898" y="2344307"/>
              <a:ext cx="47739" cy="20196"/>
            </a:xfrm>
            <a:custGeom>
              <a:avLst/>
              <a:gdLst>
                <a:gd name="T0" fmla="*/ 19 w 26"/>
                <a:gd name="T1" fmla="*/ 8 h 11"/>
                <a:gd name="T2" fmla="*/ 7 w 26"/>
                <a:gd name="T3" fmla="*/ 11 h 11"/>
                <a:gd name="T4" fmla="*/ 3 w 26"/>
                <a:gd name="T5" fmla="*/ 7 h 11"/>
                <a:gd name="T6" fmla="*/ 0 w 26"/>
                <a:gd name="T7" fmla="*/ 3 h 11"/>
                <a:gd name="T8" fmla="*/ 17 w 26"/>
                <a:gd name="T9" fmla="*/ 0 h 11"/>
                <a:gd name="T10" fmla="*/ 26 w 26"/>
                <a:gd name="T11" fmla="*/ 1 h 11"/>
                <a:gd name="T12" fmla="*/ 19 w 26"/>
                <a:gd name="T13" fmla="*/ 8 h 11"/>
              </a:gdLst>
              <a:ahLst/>
              <a:cxnLst>
                <a:cxn ang="0">
                  <a:pos x="T0" y="T1"/>
                </a:cxn>
                <a:cxn ang="0">
                  <a:pos x="T2" y="T3"/>
                </a:cxn>
                <a:cxn ang="0">
                  <a:pos x="T4" y="T5"/>
                </a:cxn>
                <a:cxn ang="0">
                  <a:pos x="T6" y="T7"/>
                </a:cxn>
                <a:cxn ang="0">
                  <a:pos x="T8" y="T9"/>
                </a:cxn>
                <a:cxn ang="0">
                  <a:pos x="T10" y="T11"/>
                </a:cxn>
                <a:cxn ang="0">
                  <a:pos x="T12" y="T13"/>
                </a:cxn>
              </a:cxnLst>
              <a:rect l="0" t="0" r="r" b="b"/>
              <a:pathLst>
                <a:path w="26" h="11">
                  <a:moveTo>
                    <a:pt x="19" y="8"/>
                  </a:moveTo>
                  <a:lnTo>
                    <a:pt x="7" y="11"/>
                  </a:lnTo>
                  <a:lnTo>
                    <a:pt x="3" y="7"/>
                  </a:lnTo>
                  <a:lnTo>
                    <a:pt x="0" y="3"/>
                  </a:lnTo>
                  <a:lnTo>
                    <a:pt x="17" y="0"/>
                  </a:lnTo>
                  <a:lnTo>
                    <a:pt x="26" y="1"/>
                  </a:lnTo>
                  <a:lnTo>
                    <a:pt x="19" y="8"/>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47" name="Freeform 251">
              <a:extLst>
                <a:ext uri="{FF2B5EF4-FFF2-40B4-BE49-F238E27FC236}">
                  <a16:creationId xmlns:a16="http://schemas.microsoft.com/office/drawing/2014/main" id="{D37DDA3B-94FD-C4D9-9781-2B8694525375}"/>
                </a:ext>
              </a:extLst>
            </p:cNvPr>
            <p:cNvSpPr>
              <a:spLocks/>
            </p:cNvSpPr>
            <p:nvPr/>
          </p:nvSpPr>
          <p:spPr bwMode="auto">
            <a:xfrm>
              <a:off x="1572767" y="2235977"/>
              <a:ext cx="69772" cy="25705"/>
            </a:xfrm>
            <a:custGeom>
              <a:avLst/>
              <a:gdLst>
                <a:gd name="T0" fmla="*/ 10 w 38"/>
                <a:gd name="T1" fmla="*/ 0 h 14"/>
                <a:gd name="T2" fmla="*/ 14 w 38"/>
                <a:gd name="T3" fmla="*/ 3 h 14"/>
                <a:gd name="T4" fmla="*/ 24 w 38"/>
                <a:gd name="T5" fmla="*/ 2 h 14"/>
                <a:gd name="T6" fmla="*/ 28 w 38"/>
                <a:gd name="T7" fmla="*/ 6 h 14"/>
                <a:gd name="T8" fmla="*/ 38 w 38"/>
                <a:gd name="T9" fmla="*/ 8 h 14"/>
                <a:gd name="T10" fmla="*/ 34 w 38"/>
                <a:gd name="T11" fmla="*/ 10 h 14"/>
                <a:gd name="T12" fmla="*/ 20 w 38"/>
                <a:gd name="T13" fmla="*/ 14 h 14"/>
                <a:gd name="T14" fmla="*/ 15 w 38"/>
                <a:gd name="T15" fmla="*/ 10 h 14"/>
                <a:gd name="T16" fmla="*/ 14 w 38"/>
                <a:gd name="T17" fmla="*/ 7 h 14"/>
                <a:gd name="T18" fmla="*/ 2 w 38"/>
                <a:gd name="T19" fmla="*/ 8 h 14"/>
                <a:gd name="T20" fmla="*/ 0 w 38"/>
                <a:gd name="T21" fmla="*/ 7 h 14"/>
                <a:gd name="T22" fmla="*/ 10 w 38"/>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4">
                  <a:moveTo>
                    <a:pt x="10" y="0"/>
                  </a:moveTo>
                  <a:lnTo>
                    <a:pt x="14" y="3"/>
                  </a:lnTo>
                  <a:lnTo>
                    <a:pt x="24" y="2"/>
                  </a:lnTo>
                  <a:lnTo>
                    <a:pt x="28" y="6"/>
                  </a:lnTo>
                  <a:lnTo>
                    <a:pt x="38" y="8"/>
                  </a:lnTo>
                  <a:lnTo>
                    <a:pt x="34" y="10"/>
                  </a:lnTo>
                  <a:lnTo>
                    <a:pt x="20" y="14"/>
                  </a:lnTo>
                  <a:lnTo>
                    <a:pt x="15" y="10"/>
                  </a:lnTo>
                  <a:lnTo>
                    <a:pt x="14" y="7"/>
                  </a:lnTo>
                  <a:lnTo>
                    <a:pt x="2" y="8"/>
                  </a:lnTo>
                  <a:lnTo>
                    <a:pt x="0" y="7"/>
                  </a:lnTo>
                  <a:lnTo>
                    <a:pt x="10" y="0"/>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48" name="Freeform 252">
              <a:extLst>
                <a:ext uri="{FF2B5EF4-FFF2-40B4-BE49-F238E27FC236}">
                  <a16:creationId xmlns:a16="http://schemas.microsoft.com/office/drawing/2014/main" id="{6EFF6D83-F266-7B7D-624A-E682B21B6011}"/>
                </a:ext>
              </a:extLst>
            </p:cNvPr>
            <p:cNvSpPr>
              <a:spLocks/>
            </p:cNvSpPr>
            <p:nvPr/>
          </p:nvSpPr>
          <p:spPr bwMode="auto">
            <a:xfrm>
              <a:off x="1400175" y="2010137"/>
              <a:ext cx="1131037" cy="526961"/>
            </a:xfrm>
            <a:custGeom>
              <a:avLst/>
              <a:gdLst>
                <a:gd name="T0" fmla="*/ 437 w 616"/>
                <a:gd name="T1" fmla="*/ 183 h 287"/>
                <a:gd name="T2" fmla="*/ 459 w 616"/>
                <a:gd name="T3" fmla="*/ 196 h 287"/>
                <a:gd name="T4" fmla="*/ 502 w 616"/>
                <a:gd name="T5" fmla="*/ 192 h 287"/>
                <a:gd name="T6" fmla="*/ 507 w 616"/>
                <a:gd name="T7" fmla="*/ 216 h 287"/>
                <a:gd name="T8" fmla="*/ 513 w 616"/>
                <a:gd name="T9" fmla="*/ 260 h 287"/>
                <a:gd name="T10" fmla="*/ 487 w 616"/>
                <a:gd name="T11" fmla="*/ 273 h 287"/>
                <a:gd name="T12" fmla="*/ 485 w 616"/>
                <a:gd name="T13" fmla="*/ 238 h 287"/>
                <a:gd name="T14" fmla="*/ 460 w 616"/>
                <a:gd name="T15" fmla="*/ 219 h 287"/>
                <a:gd name="T16" fmla="*/ 429 w 616"/>
                <a:gd name="T17" fmla="*/ 193 h 287"/>
                <a:gd name="T18" fmla="*/ 374 w 616"/>
                <a:gd name="T19" fmla="*/ 180 h 287"/>
                <a:gd name="T20" fmla="*/ 337 w 616"/>
                <a:gd name="T21" fmla="*/ 188 h 287"/>
                <a:gd name="T22" fmla="*/ 290 w 616"/>
                <a:gd name="T23" fmla="*/ 199 h 287"/>
                <a:gd name="T24" fmla="*/ 306 w 616"/>
                <a:gd name="T25" fmla="*/ 176 h 287"/>
                <a:gd name="T26" fmla="*/ 299 w 616"/>
                <a:gd name="T27" fmla="*/ 176 h 287"/>
                <a:gd name="T28" fmla="*/ 245 w 616"/>
                <a:gd name="T29" fmla="*/ 208 h 287"/>
                <a:gd name="T30" fmla="*/ 176 w 616"/>
                <a:gd name="T31" fmla="*/ 233 h 287"/>
                <a:gd name="T32" fmla="*/ 119 w 616"/>
                <a:gd name="T33" fmla="*/ 259 h 287"/>
                <a:gd name="T34" fmla="*/ 69 w 616"/>
                <a:gd name="T35" fmla="*/ 270 h 287"/>
                <a:gd name="T36" fmla="*/ 0 w 616"/>
                <a:gd name="T37" fmla="*/ 287 h 287"/>
                <a:gd name="T38" fmla="*/ 45 w 616"/>
                <a:gd name="T39" fmla="*/ 270 h 287"/>
                <a:gd name="T40" fmla="*/ 105 w 616"/>
                <a:gd name="T41" fmla="*/ 251 h 287"/>
                <a:gd name="T42" fmla="*/ 159 w 616"/>
                <a:gd name="T43" fmla="*/ 231 h 287"/>
                <a:gd name="T44" fmla="*/ 174 w 616"/>
                <a:gd name="T45" fmla="*/ 213 h 287"/>
                <a:gd name="T46" fmla="*/ 159 w 616"/>
                <a:gd name="T47" fmla="*/ 207 h 287"/>
                <a:gd name="T48" fmla="*/ 131 w 616"/>
                <a:gd name="T49" fmla="*/ 211 h 287"/>
                <a:gd name="T50" fmla="*/ 144 w 616"/>
                <a:gd name="T51" fmla="*/ 194 h 287"/>
                <a:gd name="T52" fmla="*/ 119 w 616"/>
                <a:gd name="T53" fmla="*/ 184 h 287"/>
                <a:gd name="T54" fmla="*/ 127 w 616"/>
                <a:gd name="T55" fmla="*/ 162 h 287"/>
                <a:gd name="T56" fmla="*/ 182 w 616"/>
                <a:gd name="T57" fmla="*/ 134 h 287"/>
                <a:gd name="T58" fmla="*/ 221 w 616"/>
                <a:gd name="T59" fmla="*/ 128 h 287"/>
                <a:gd name="T60" fmla="*/ 253 w 616"/>
                <a:gd name="T61" fmla="*/ 116 h 287"/>
                <a:gd name="T62" fmla="*/ 259 w 616"/>
                <a:gd name="T63" fmla="*/ 107 h 287"/>
                <a:gd name="T64" fmla="*/ 226 w 616"/>
                <a:gd name="T65" fmla="*/ 110 h 287"/>
                <a:gd name="T66" fmla="*/ 196 w 616"/>
                <a:gd name="T67" fmla="*/ 101 h 287"/>
                <a:gd name="T68" fmla="*/ 259 w 616"/>
                <a:gd name="T69" fmla="*/ 76 h 287"/>
                <a:gd name="T70" fmla="*/ 284 w 616"/>
                <a:gd name="T71" fmla="*/ 85 h 287"/>
                <a:gd name="T72" fmla="*/ 283 w 616"/>
                <a:gd name="T73" fmla="*/ 59 h 287"/>
                <a:gd name="T74" fmla="*/ 290 w 616"/>
                <a:gd name="T75" fmla="*/ 39 h 287"/>
                <a:gd name="T76" fmla="*/ 353 w 616"/>
                <a:gd name="T77" fmla="*/ 24 h 287"/>
                <a:gd name="T78" fmla="*/ 424 w 616"/>
                <a:gd name="T79" fmla="*/ 7 h 287"/>
                <a:gd name="T80" fmla="*/ 477 w 616"/>
                <a:gd name="T81" fmla="*/ 3 h 287"/>
                <a:gd name="T82" fmla="*/ 504 w 616"/>
                <a:gd name="T83" fmla="*/ 8 h 287"/>
                <a:gd name="T84" fmla="*/ 527 w 616"/>
                <a:gd name="T85" fmla="*/ 13 h 287"/>
                <a:gd name="T86" fmla="*/ 573 w 616"/>
                <a:gd name="T87" fmla="*/ 21 h 287"/>
                <a:gd name="T88" fmla="*/ 616 w 616"/>
                <a:gd name="T89" fmla="*/ 2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6" h="287">
                  <a:moveTo>
                    <a:pt x="616" y="25"/>
                  </a:moveTo>
                  <a:lnTo>
                    <a:pt x="543" y="86"/>
                  </a:lnTo>
                  <a:lnTo>
                    <a:pt x="437" y="183"/>
                  </a:lnTo>
                  <a:lnTo>
                    <a:pt x="450" y="184"/>
                  </a:lnTo>
                  <a:lnTo>
                    <a:pt x="458" y="188"/>
                  </a:lnTo>
                  <a:lnTo>
                    <a:pt x="459" y="196"/>
                  </a:lnTo>
                  <a:lnTo>
                    <a:pt x="460" y="208"/>
                  </a:lnTo>
                  <a:lnTo>
                    <a:pt x="483" y="197"/>
                  </a:lnTo>
                  <a:lnTo>
                    <a:pt x="502" y="192"/>
                  </a:lnTo>
                  <a:lnTo>
                    <a:pt x="500" y="201"/>
                  </a:lnTo>
                  <a:lnTo>
                    <a:pt x="503" y="208"/>
                  </a:lnTo>
                  <a:lnTo>
                    <a:pt x="507" y="216"/>
                  </a:lnTo>
                  <a:lnTo>
                    <a:pt x="504" y="228"/>
                  </a:lnTo>
                  <a:lnTo>
                    <a:pt x="500" y="249"/>
                  </a:lnTo>
                  <a:lnTo>
                    <a:pt x="513" y="260"/>
                  </a:lnTo>
                  <a:lnTo>
                    <a:pt x="504" y="271"/>
                  </a:lnTo>
                  <a:lnTo>
                    <a:pt x="489" y="280"/>
                  </a:lnTo>
                  <a:lnTo>
                    <a:pt x="487" y="273"/>
                  </a:lnTo>
                  <a:lnTo>
                    <a:pt x="480" y="267"/>
                  </a:lnTo>
                  <a:lnTo>
                    <a:pt x="490" y="252"/>
                  </a:lnTo>
                  <a:lnTo>
                    <a:pt x="485" y="238"/>
                  </a:lnTo>
                  <a:lnTo>
                    <a:pt x="493" y="221"/>
                  </a:lnTo>
                  <a:lnTo>
                    <a:pt x="481" y="220"/>
                  </a:lnTo>
                  <a:lnTo>
                    <a:pt x="460" y="219"/>
                  </a:lnTo>
                  <a:lnTo>
                    <a:pt x="448" y="214"/>
                  </a:lnTo>
                  <a:lnTo>
                    <a:pt x="439" y="196"/>
                  </a:lnTo>
                  <a:lnTo>
                    <a:pt x="429" y="193"/>
                  </a:lnTo>
                  <a:lnTo>
                    <a:pt x="412" y="187"/>
                  </a:lnTo>
                  <a:lnTo>
                    <a:pt x="392" y="188"/>
                  </a:lnTo>
                  <a:lnTo>
                    <a:pt x="374" y="180"/>
                  </a:lnTo>
                  <a:lnTo>
                    <a:pt x="366" y="173"/>
                  </a:lnTo>
                  <a:lnTo>
                    <a:pt x="348" y="176"/>
                  </a:lnTo>
                  <a:lnTo>
                    <a:pt x="337" y="188"/>
                  </a:lnTo>
                  <a:lnTo>
                    <a:pt x="328" y="190"/>
                  </a:lnTo>
                  <a:lnTo>
                    <a:pt x="309" y="193"/>
                  </a:lnTo>
                  <a:lnTo>
                    <a:pt x="290" y="199"/>
                  </a:lnTo>
                  <a:lnTo>
                    <a:pt x="272" y="203"/>
                  </a:lnTo>
                  <a:lnTo>
                    <a:pt x="281" y="193"/>
                  </a:lnTo>
                  <a:lnTo>
                    <a:pt x="306" y="176"/>
                  </a:lnTo>
                  <a:lnTo>
                    <a:pt x="326" y="170"/>
                  </a:lnTo>
                  <a:lnTo>
                    <a:pt x="328" y="166"/>
                  </a:lnTo>
                  <a:lnTo>
                    <a:pt x="299" y="176"/>
                  </a:lnTo>
                  <a:lnTo>
                    <a:pt x="278" y="187"/>
                  </a:lnTo>
                  <a:lnTo>
                    <a:pt x="245" y="199"/>
                  </a:lnTo>
                  <a:lnTo>
                    <a:pt x="245" y="208"/>
                  </a:lnTo>
                  <a:lnTo>
                    <a:pt x="219" y="221"/>
                  </a:lnTo>
                  <a:lnTo>
                    <a:pt x="196" y="228"/>
                  </a:lnTo>
                  <a:lnTo>
                    <a:pt x="176" y="233"/>
                  </a:lnTo>
                  <a:lnTo>
                    <a:pt x="164" y="242"/>
                  </a:lnTo>
                  <a:lnTo>
                    <a:pt x="133" y="250"/>
                  </a:lnTo>
                  <a:lnTo>
                    <a:pt x="119" y="259"/>
                  </a:lnTo>
                  <a:lnTo>
                    <a:pt x="95" y="267"/>
                  </a:lnTo>
                  <a:lnTo>
                    <a:pt x="87" y="265"/>
                  </a:lnTo>
                  <a:lnTo>
                    <a:pt x="69" y="270"/>
                  </a:lnTo>
                  <a:lnTo>
                    <a:pt x="48" y="276"/>
                  </a:lnTo>
                  <a:lnTo>
                    <a:pt x="30" y="282"/>
                  </a:lnTo>
                  <a:lnTo>
                    <a:pt x="0" y="287"/>
                  </a:lnTo>
                  <a:lnTo>
                    <a:pt x="2" y="285"/>
                  </a:lnTo>
                  <a:lnTo>
                    <a:pt x="26" y="276"/>
                  </a:lnTo>
                  <a:lnTo>
                    <a:pt x="45" y="270"/>
                  </a:lnTo>
                  <a:lnTo>
                    <a:pt x="71" y="261"/>
                  </a:lnTo>
                  <a:lnTo>
                    <a:pt x="90" y="259"/>
                  </a:lnTo>
                  <a:lnTo>
                    <a:pt x="105" y="251"/>
                  </a:lnTo>
                  <a:lnTo>
                    <a:pt x="136" y="241"/>
                  </a:lnTo>
                  <a:lnTo>
                    <a:pt x="142" y="237"/>
                  </a:lnTo>
                  <a:lnTo>
                    <a:pt x="159" y="231"/>
                  </a:lnTo>
                  <a:lnTo>
                    <a:pt x="176" y="218"/>
                  </a:lnTo>
                  <a:lnTo>
                    <a:pt x="195" y="208"/>
                  </a:lnTo>
                  <a:lnTo>
                    <a:pt x="174" y="213"/>
                  </a:lnTo>
                  <a:lnTo>
                    <a:pt x="173" y="209"/>
                  </a:lnTo>
                  <a:lnTo>
                    <a:pt x="158" y="216"/>
                  </a:lnTo>
                  <a:lnTo>
                    <a:pt x="159" y="207"/>
                  </a:lnTo>
                  <a:lnTo>
                    <a:pt x="148" y="213"/>
                  </a:lnTo>
                  <a:lnTo>
                    <a:pt x="154" y="205"/>
                  </a:lnTo>
                  <a:lnTo>
                    <a:pt x="131" y="211"/>
                  </a:lnTo>
                  <a:lnTo>
                    <a:pt x="123" y="211"/>
                  </a:lnTo>
                  <a:lnTo>
                    <a:pt x="134" y="201"/>
                  </a:lnTo>
                  <a:lnTo>
                    <a:pt x="144" y="194"/>
                  </a:lnTo>
                  <a:lnTo>
                    <a:pt x="143" y="188"/>
                  </a:lnTo>
                  <a:lnTo>
                    <a:pt x="122" y="192"/>
                  </a:lnTo>
                  <a:lnTo>
                    <a:pt x="119" y="184"/>
                  </a:lnTo>
                  <a:lnTo>
                    <a:pt x="116" y="179"/>
                  </a:lnTo>
                  <a:lnTo>
                    <a:pt x="128" y="170"/>
                  </a:lnTo>
                  <a:lnTo>
                    <a:pt x="127" y="162"/>
                  </a:lnTo>
                  <a:lnTo>
                    <a:pt x="144" y="153"/>
                  </a:lnTo>
                  <a:lnTo>
                    <a:pt x="167" y="142"/>
                  </a:lnTo>
                  <a:lnTo>
                    <a:pt x="182" y="134"/>
                  </a:lnTo>
                  <a:lnTo>
                    <a:pt x="195" y="133"/>
                  </a:lnTo>
                  <a:lnTo>
                    <a:pt x="200" y="136"/>
                  </a:lnTo>
                  <a:lnTo>
                    <a:pt x="221" y="128"/>
                  </a:lnTo>
                  <a:lnTo>
                    <a:pt x="228" y="129"/>
                  </a:lnTo>
                  <a:lnTo>
                    <a:pt x="245" y="123"/>
                  </a:lnTo>
                  <a:lnTo>
                    <a:pt x="253" y="116"/>
                  </a:lnTo>
                  <a:lnTo>
                    <a:pt x="249" y="113"/>
                  </a:lnTo>
                  <a:lnTo>
                    <a:pt x="267" y="106"/>
                  </a:lnTo>
                  <a:lnTo>
                    <a:pt x="259" y="107"/>
                  </a:lnTo>
                  <a:lnTo>
                    <a:pt x="240" y="110"/>
                  </a:lnTo>
                  <a:lnTo>
                    <a:pt x="232" y="114"/>
                  </a:lnTo>
                  <a:lnTo>
                    <a:pt x="226" y="110"/>
                  </a:lnTo>
                  <a:lnTo>
                    <a:pt x="206" y="112"/>
                  </a:lnTo>
                  <a:lnTo>
                    <a:pt x="192" y="108"/>
                  </a:lnTo>
                  <a:lnTo>
                    <a:pt x="196" y="101"/>
                  </a:lnTo>
                  <a:lnTo>
                    <a:pt x="193" y="92"/>
                  </a:lnTo>
                  <a:lnTo>
                    <a:pt x="220" y="85"/>
                  </a:lnTo>
                  <a:lnTo>
                    <a:pt x="259" y="76"/>
                  </a:lnTo>
                  <a:lnTo>
                    <a:pt x="270" y="76"/>
                  </a:lnTo>
                  <a:lnTo>
                    <a:pt x="257" y="85"/>
                  </a:lnTo>
                  <a:lnTo>
                    <a:pt x="284" y="85"/>
                  </a:lnTo>
                  <a:lnTo>
                    <a:pt x="288" y="74"/>
                  </a:lnTo>
                  <a:lnTo>
                    <a:pt x="281" y="68"/>
                  </a:lnTo>
                  <a:lnTo>
                    <a:pt x="283" y="59"/>
                  </a:lnTo>
                  <a:lnTo>
                    <a:pt x="281" y="53"/>
                  </a:lnTo>
                  <a:lnTo>
                    <a:pt x="271" y="48"/>
                  </a:lnTo>
                  <a:lnTo>
                    <a:pt x="290" y="39"/>
                  </a:lnTo>
                  <a:lnTo>
                    <a:pt x="313" y="39"/>
                  </a:lnTo>
                  <a:lnTo>
                    <a:pt x="339" y="31"/>
                  </a:lnTo>
                  <a:lnTo>
                    <a:pt x="353" y="24"/>
                  </a:lnTo>
                  <a:lnTo>
                    <a:pt x="376" y="16"/>
                  </a:lnTo>
                  <a:lnTo>
                    <a:pt x="390" y="14"/>
                  </a:lnTo>
                  <a:lnTo>
                    <a:pt x="424" y="7"/>
                  </a:lnTo>
                  <a:lnTo>
                    <a:pt x="433" y="8"/>
                  </a:lnTo>
                  <a:lnTo>
                    <a:pt x="464" y="0"/>
                  </a:lnTo>
                  <a:lnTo>
                    <a:pt x="477" y="3"/>
                  </a:lnTo>
                  <a:lnTo>
                    <a:pt x="476" y="10"/>
                  </a:lnTo>
                  <a:lnTo>
                    <a:pt x="485" y="8"/>
                  </a:lnTo>
                  <a:lnTo>
                    <a:pt x="504" y="8"/>
                  </a:lnTo>
                  <a:lnTo>
                    <a:pt x="499" y="12"/>
                  </a:lnTo>
                  <a:lnTo>
                    <a:pt x="513" y="14"/>
                  </a:lnTo>
                  <a:lnTo>
                    <a:pt x="527" y="13"/>
                  </a:lnTo>
                  <a:lnTo>
                    <a:pt x="546" y="18"/>
                  </a:lnTo>
                  <a:lnTo>
                    <a:pt x="567" y="19"/>
                  </a:lnTo>
                  <a:lnTo>
                    <a:pt x="573" y="21"/>
                  </a:lnTo>
                  <a:lnTo>
                    <a:pt x="593" y="19"/>
                  </a:lnTo>
                  <a:lnTo>
                    <a:pt x="605" y="24"/>
                  </a:lnTo>
                  <a:lnTo>
                    <a:pt x="616" y="25"/>
                  </a:lnTo>
                  <a:close/>
                </a:path>
              </a:pathLst>
            </a:custGeom>
            <a:solidFill>
              <a:srgbClr val="FF9900"/>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49" name="Freeform 253">
              <a:extLst>
                <a:ext uri="{FF2B5EF4-FFF2-40B4-BE49-F238E27FC236}">
                  <a16:creationId xmlns:a16="http://schemas.microsoft.com/office/drawing/2014/main" id="{7CD6F9DB-F873-642A-9DB9-8B1DDC0669D2}"/>
                </a:ext>
              </a:extLst>
            </p:cNvPr>
            <p:cNvSpPr>
              <a:spLocks/>
            </p:cNvSpPr>
            <p:nvPr/>
          </p:nvSpPr>
          <p:spPr bwMode="auto">
            <a:xfrm>
              <a:off x="3983567" y="4224474"/>
              <a:ext cx="89968" cy="128527"/>
            </a:xfrm>
            <a:custGeom>
              <a:avLst/>
              <a:gdLst>
                <a:gd name="T0" fmla="*/ 0 w 49"/>
                <a:gd name="T1" fmla="*/ 65 h 70"/>
                <a:gd name="T2" fmla="*/ 4 w 49"/>
                <a:gd name="T3" fmla="*/ 57 h 70"/>
                <a:gd name="T4" fmla="*/ 6 w 49"/>
                <a:gd name="T5" fmla="*/ 48 h 70"/>
                <a:gd name="T6" fmla="*/ 9 w 49"/>
                <a:gd name="T7" fmla="*/ 40 h 70"/>
                <a:gd name="T8" fmla="*/ 3 w 49"/>
                <a:gd name="T9" fmla="*/ 29 h 70"/>
                <a:gd name="T10" fmla="*/ 2 w 49"/>
                <a:gd name="T11" fmla="*/ 16 h 70"/>
                <a:gd name="T12" fmla="*/ 11 w 49"/>
                <a:gd name="T13" fmla="*/ 0 h 70"/>
                <a:gd name="T14" fmla="*/ 17 w 49"/>
                <a:gd name="T15" fmla="*/ 1 h 70"/>
                <a:gd name="T16" fmla="*/ 29 w 49"/>
                <a:gd name="T17" fmla="*/ 6 h 70"/>
                <a:gd name="T18" fmla="*/ 47 w 49"/>
                <a:gd name="T19" fmla="*/ 22 h 70"/>
                <a:gd name="T20" fmla="*/ 49 w 49"/>
                <a:gd name="T21" fmla="*/ 30 h 70"/>
                <a:gd name="T22" fmla="*/ 38 w 49"/>
                <a:gd name="T23" fmla="*/ 47 h 70"/>
                <a:gd name="T24" fmla="*/ 33 w 49"/>
                <a:gd name="T25" fmla="*/ 61 h 70"/>
                <a:gd name="T26" fmla="*/ 27 w 49"/>
                <a:gd name="T27" fmla="*/ 69 h 70"/>
                <a:gd name="T28" fmla="*/ 18 w 49"/>
                <a:gd name="T29" fmla="*/ 70 h 70"/>
                <a:gd name="T30" fmla="*/ 16 w 49"/>
                <a:gd name="T31" fmla="*/ 64 h 70"/>
                <a:gd name="T32" fmla="*/ 13 w 49"/>
                <a:gd name="T33" fmla="*/ 64 h 70"/>
                <a:gd name="T34" fmla="*/ 7 w 49"/>
                <a:gd name="T35" fmla="*/ 69 h 70"/>
                <a:gd name="T36" fmla="*/ 0 w 49"/>
                <a:gd name="T37" fmla="*/ 65 h 70"/>
                <a:gd name="T38" fmla="*/ 0 w 49"/>
                <a:gd name="T39"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70">
                  <a:moveTo>
                    <a:pt x="0" y="65"/>
                  </a:moveTo>
                  <a:lnTo>
                    <a:pt x="4" y="57"/>
                  </a:lnTo>
                  <a:lnTo>
                    <a:pt x="6" y="48"/>
                  </a:lnTo>
                  <a:lnTo>
                    <a:pt x="9" y="40"/>
                  </a:lnTo>
                  <a:lnTo>
                    <a:pt x="3" y="29"/>
                  </a:lnTo>
                  <a:lnTo>
                    <a:pt x="2" y="16"/>
                  </a:lnTo>
                  <a:lnTo>
                    <a:pt x="11" y="0"/>
                  </a:lnTo>
                  <a:lnTo>
                    <a:pt x="17" y="1"/>
                  </a:lnTo>
                  <a:lnTo>
                    <a:pt x="29" y="6"/>
                  </a:lnTo>
                  <a:lnTo>
                    <a:pt x="47" y="22"/>
                  </a:lnTo>
                  <a:lnTo>
                    <a:pt x="49" y="30"/>
                  </a:lnTo>
                  <a:lnTo>
                    <a:pt x="38" y="47"/>
                  </a:lnTo>
                  <a:lnTo>
                    <a:pt x="33" y="61"/>
                  </a:lnTo>
                  <a:lnTo>
                    <a:pt x="27" y="69"/>
                  </a:lnTo>
                  <a:lnTo>
                    <a:pt x="18" y="70"/>
                  </a:lnTo>
                  <a:lnTo>
                    <a:pt x="16" y="64"/>
                  </a:lnTo>
                  <a:lnTo>
                    <a:pt x="13" y="64"/>
                  </a:lnTo>
                  <a:lnTo>
                    <a:pt x="7" y="69"/>
                  </a:lnTo>
                  <a:lnTo>
                    <a:pt x="0" y="65"/>
                  </a:lnTo>
                  <a:lnTo>
                    <a:pt x="0" y="6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50" name="Freeform 254">
              <a:extLst>
                <a:ext uri="{FF2B5EF4-FFF2-40B4-BE49-F238E27FC236}">
                  <a16:creationId xmlns:a16="http://schemas.microsoft.com/office/drawing/2014/main" id="{7D1D4140-5E7B-473B-AD40-D90E6ABAF47F}"/>
                </a:ext>
              </a:extLst>
            </p:cNvPr>
            <p:cNvSpPr>
              <a:spLocks/>
            </p:cNvSpPr>
            <p:nvPr/>
          </p:nvSpPr>
          <p:spPr bwMode="auto">
            <a:xfrm>
              <a:off x="3519033" y="3983943"/>
              <a:ext cx="5508" cy="5508"/>
            </a:xfrm>
            <a:custGeom>
              <a:avLst/>
              <a:gdLst>
                <a:gd name="T0" fmla="*/ 3 w 3"/>
                <a:gd name="T1" fmla="*/ 3 h 3"/>
                <a:gd name="T2" fmla="*/ 2 w 3"/>
                <a:gd name="T3" fmla="*/ 3 h 3"/>
                <a:gd name="T4" fmla="*/ 0 w 3"/>
                <a:gd name="T5" fmla="*/ 1 h 3"/>
                <a:gd name="T6" fmla="*/ 0 w 3"/>
                <a:gd name="T7" fmla="*/ 0 h 3"/>
                <a:gd name="T8" fmla="*/ 1 w 3"/>
                <a:gd name="T9" fmla="*/ 1 h 3"/>
                <a:gd name="T10" fmla="*/ 2 w 3"/>
                <a:gd name="T11" fmla="*/ 2 h 3"/>
                <a:gd name="T12" fmla="*/ 3 w 3"/>
                <a:gd name="T13" fmla="*/ 3 h 3"/>
                <a:gd name="T14" fmla="*/ 3 w 3"/>
                <a:gd name="T15" fmla="*/ 3 h 3"/>
                <a:gd name="T16" fmla="*/ 3 w 3"/>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3"/>
                  </a:moveTo>
                  <a:lnTo>
                    <a:pt x="2" y="3"/>
                  </a:lnTo>
                  <a:lnTo>
                    <a:pt x="0" y="1"/>
                  </a:lnTo>
                  <a:lnTo>
                    <a:pt x="0" y="0"/>
                  </a:lnTo>
                  <a:lnTo>
                    <a:pt x="1" y="1"/>
                  </a:lnTo>
                  <a:lnTo>
                    <a:pt x="2" y="2"/>
                  </a:lnTo>
                  <a:lnTo>
                    <a:pt x="3" y="3"/>
                  </a:lnTo>
                  <a:lnTo>
                    <a:pt x="3" y="3"/>
                  </a:lnTo>
                  <a:lnTo>
                    <a:pt x="3" y="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51" name="Freeform 255">
              <a:extLst>
                <a:ext uri="{FF2B5EF4-FFF2-40B4-BE49-F238E27FC236}">
                  <a16:creationId xmlns:a16="http://schemas.microsoft.com/office/drawing/2014/main" id="{FA7F59CE-3073-C2A4-518D-330107B1220D}"/>
                </a:ext>
              </a:extLst>
            </p:cNvPr>
            <p:cNvSpPr>
              <a:spLocks/>
            </p:cNvSpPr>
            <p:nvPr/>
          </p:nvSpPr>
          <p:spPr bwMode="auto">
            <a:xfrm>
              <a:off x="7174708" y="3508395"/>
              <a:ext cx="3672" cy="14689"/>
            </a:xfrm>
            <a:custGeom>
              <a:avLst/>
              <a:gdLst>
                <a:gd name="T0" fmla="*/ 0 w 2"/>
                <a:gd name="T1" fmla="*/ 0 h 8"/>
                <a:gd name="T2" fmla="*/ 1 w 2"/>
                <a:gd name="T3" fmla="*/ 0 h 8"/>
                <a:gd name="T4" fmla="*/ 1 w 2"/>
                <a:gd name="T5" fmla="*/ 0 h 8"/>
                <a:gd name="T6" fmla="*/ 2 w 2"/>
                <a:gd name="T7" fmla="*/ 2 h 8"/>
                <a:gd name="T8" fmla="*/ 2 w 2"/>
                <a:gd name="T9" fmla="*/ 3 h 8"/>
                <a:gd name="T10" fmla="*/ 2 w 2"/>
                <a:gd name="T11" fmla="*/ 5 h 8"/>
                <a:gd name="T12" fmla="*/ 2 w 2"/>
                <a:gd name="T13" fmla="*/ 7 h 8"/>
                <a:gd name="T14" fmla="*/ 2 w 2"/>
                <a:gd name="T15" fmla="*/ 8 h 8"/>
                <a:gd name="T16" fmla="*/ 2 w 2"/>
                <a:gd name="T17" fmla="*/ 7 h 8"/>
                <a:gd name="T18" fmla="*/ 0 w 2"/>
                <a:gd name="T19" fmla="*/ 5 h 8"/>
                <a:gd name="T20" fmla="*/ 0 w 2"/>
                <a:gd name="T21" fmla="*/ 3 h 8"/>
                <a:gd name="T22" fmla="*/ 0 w 2"/>
                <a:gd name="T23" fmla="*/ 2 h 8"/>
                <a:gd name="T24" fmla="*/ 0 w 2"/>
                <a:gd name="T25" fmla="*/ 0 h 8"/>
                <a:gd name="T26" fmla="*/ 0 w 2"/>
                <a:gd name="T27" fmla="*/ 0 h 8"/>
                <a:gd name="T28" fmla="*/ 0 w 2"/>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8">
                  <a:moveTo>
                    <a:pt x="0" y="0"/>
                  </a:moveTo>
                  <a:lnTo>
                    <a:pt x="1" y="0"/>
                  </a:lnTo>
                  <a:lnTo>
                    <a:pt x="1" y="0"/>
                  </a:lnTo>
                  <a:lnTo>
                    <a:pt x="2" y="2"/>
                  </a:lnTo>
                  <a:lnTo>
                    <a:pt x="2" y="3"/>
                  </a:lnTo>
                  <a:lnTo>
                    <a:pt x="2" y="5"/>
                  </a:lnTo>
                  <a:lnTo>
                    <a:pt x="2" y="7"/>
                  </a:lnTo>
                  <a:lnTo>
                    <a:pt x="2" y="8"/>
                  </a:lnTo>
                  <a:lnTo>
                    <a:pt x="2" y="7"/>
                  </a:lnTo>
                  <a:lnTo>
                    <a:pt x="0" y="5"/>
                  </a:lnTo>
                  <a:lnTo>
                    <a:pt x="0" y="3"/>
                  </a:lnTo>
                  <a:lnTo>
                    <a:pt x="0" y="2"/>
                  </a:lnTo>
                  <a:lnTo>
                    <a:pt x="0" y="0"/>
                  </a:lnTo>
                  <a:lnTo>
                    <a:pt x="0" y="0"/>
                  </a:lnTo>
                  <a:lnTo>
                    <a:pt x="0"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52" name="Freeform 256">
              <a:extLst>
                <a:ext uri="{FF2B5EF4-FFF2-40B4-BE49-F238E27FC236}">
                  <a16:creationId xmlns:a16="http://schemas.microsoft.com/office/drawing/2014/main" id="{04C61A3A-5B8C-F925-0774-057C3EE22A2D}"/>
                </a:ext>
              </a:extLst>
            </p:cNvPr>
            <p:cNvSpPr>
              <a:spLocks/>
            </p:cNvSpPr>
            <p:nvPr/>
          </p:nvSpPr>
          <p:spPr bwMode="auto">
            <a:xfrm>
              <a:off x="3761399" y="3293570"/>
              <a:ext cx="3672" cy="3672"/>
            </a:xfrm>
            <a:custGeom>
              <a:avLst/>
              <a:gdLst>
                <a:gd name="T0" fmla="*/ 2 w 2"/>
                <a:gd name="T1" fmla="*/ 0 h 2"/>
                <a:gd name="T2" fmla="*/ 2 w 2"/>
                <a:gd name="T3" fmla="*/ 0 h 2"/>
                <a:gd name="T4" fmla="*/ 2 w 2"/>
                <a:gd name="T5" fmla="*/ 0 h 2"/>
                <a:gd name="T6" fmla="*/ 2 w 2"/>
                <a:gd name="T7" fmla="*/ 1 h 2"/>
                <a:gd name="T8" fmla="*/ 0 w 2"/>
                <a:gd name="T9" fmla="*/ 2 h 2"/>
                <a:gd name="T10" fmla="*/ 0 w 2"/>
                <a:gd name="T11" fmla="*/ 2 h 2"/>
                <a:gd name="T12" fmla="*/ 1 w 2"/>
                <a:gd name="T13" fmla="*/ 1 h 2"/>
                <a:gd name="T14" fmla="*/ 1 w 2"/>
                <a:gd name="T15" fmla="*/ 1 h 2"/>
                <a:gd name="T16" fmla="*/ 2 w 2"/>
                <a:gd name="T17" fmla="*/ 0 h 2"/>
                <a:gd name="T18" fmla="*/ 2 w 2"/>
                <a:gd name="T19" fmla="*/ 0 h 2"/>
                <a:gd name="T20" fmla="*/ 2 w 2"/>
                <a:gd name="T21" fmla="*/ 0 h 2"/>
                <a:gd name="T22" fmla="*/ 2 w 2"/>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2" y="0"/>
                  </a:moveTo>
                  <a:lnTo>
                    <a:pt x="2" y="0"/>
                  </a:lnTo>
                  <a:lnTo>
                    <a:pt x="2" y="0"/>
                  </a:lnTo>
                  <a:lnTo>
                    <a:pt x="2" y="1"/>
                  </a:lnTo>
                  <a:lnTo>
                    <a:pt x="0" y="2"/>
                  </a:lnTo>
                  <a:lnTo>
                    <a:pt x="0" y="2"/>
                  </a:lnTo>
                  <a:lnTo>
                    <a:pt x="1" y="1"/>
                  </a:lnTo>
                  <a:lnTo>
                    <a:pt x="1" y="1"/>
                  </a:lnTo>
                  <a:lnTo>
                    <a:pt x="2" y="0"/>
                  </a:lnTo>
                  <a:lnTo>
                    <a:pt x="2" y="0"/>
                  </a:lnTo>
                  <a:lnTo>
                    <a:pt x="2" y="0"/>
                  </a:lnTo>
                  <a:lnTo>
                    <a:pt x="2"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53" name="Freeform 257">
              <a:extLst>
                <a:ext uri="{FF2B5EF4-FFF2-40B4-BE49-F238E27FC236}">
                  <a16:creationId xmlns:a16="http://schemas.microsoft.com/office/drawing/2014/main" id="{43F86495-65EA-3D9D-3922-5BAB76D83760}"/>
                </a:ext>
              </a:extLst>
            </p:cNvPr>
            <p:cNvSpPr>
              <a:spLocks/>
            </p:cNvSpPr>
            <p:nvPr/>
          </p:nvSpPr>
          <p:spPr bwMode="auto">
            <a:xfrm>
              <a:off x="3546575" y="3991288"/>
              <a:ext cx="11017" cy="12853"/>
            </a:xfrm>
            <a:custGeom>
              <a:avLst/>
              <a:gdLst>
                <a:gd name="T0" fmla="*/ 6 w 6"/>
                <a:gd name="T1" fmla="*/ 7 h 7"/>
                <a:gd name="T2" fmla="*/ 5 w 6"/>
                <a:gd name="T3" fmla="*/ 7 h 7"/>
                <a:gd name="T4" fmla="*/ 4 w 6"/>
                <a:gd name="T5" fmla="*/ 6 h 7"/>
                <a:gd name="T6" fmla="*/ 3 w 6"/>
                <a:gd name="T7" fmla="*/ 5 h 7"/>
                <a:gd name="T8" fmla="*/ 3 w 6"/>
                <a:gd name="T9" fmla="*/ 5 h 7"/>
                <a:gd name="T10" fmla="*/ 2 w 6"/>
                <a:gd name="T11" fmla="*/ 4 h 7"/>
                <a:gd name="T12" fmla="*/ 1 w 6"/>
                <a:gd name="T13" fmla="*/ 4 h 7"/>
                <a:gd name="T14" fmla="*/ 0 w 6"/>
                <a:gd name="T15" fmla="*/ 2 h 7"/>
                <a:gd name="T16" fmla="*/ 0 w 6"/>
                <a:gd name="T17" fmla="*/ 2 h 7"/>
                <a:gd name="T18" fmla="*/ 0 w 6"/>
                <a:gd name="T19" fmla="*/ 0 h 7"/>
                <a:gd name="T20" fmla="*/ 2 w 6"/>
                <a:gd name="T21" fmla="*/ 1 h 7"/>
                <a:gd name="T22" fmla="*/ 2 w 6"/>
                <a:gd name="T23" fmla="*/ 2 h 7"/>
                <a:gd name="T24" fmla="*/ 3 w 6"/>
                <a:gd name="T25" fmla="*/ 4 h 7"/>
                <a:gd name="T26" fmla="*/ 5 w 6"/>
                <a:gd name="T27" fmla="*/ 5 h 7"/>
                <a:gd name="T28" fmla="*/ 5 w 6"/>
                <a:gd name="T29" fmla="*/ 5 h 7"/>
                <a:gd name="T30" fmla="*/ 6 w 6"/>
                <a:gd name="T31" fmla="*/ 7 h 7"/>
                <a:gd name="T32" fmla="*/ 6 w 6"/>
                <a:gd name="T33" fmla="*/ 7 h 7"/>
                <a:gd name="T34" fmla="*/ 6 w 6"/>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7">
                  <a:moveTo>
                    <a:pt x="6" y="7"/>
                  </a:moveTo>
                  <a:lnTo>
                    <a:pt x="5" y="7"/>
                  </a:lnTo>
                  <a:lnTo>
                    <a:pt x="4" y="6"/>
                  </a:lnTo>
                  <a:lnTo>
                    <a:pt x="3" y="5"/>
                  </a:lnTo>
                  <a:lnTo>
                    <a:pt x="3" y="5"/>
                  </a:lnTo>
                  <a:lnTo>
                    <a:pt x="2" y="4"/>
                  </a:lnTo>
                  <a:lnTo>
                    <a:pt x="1" y="4"/>
                  </a:lnTo>
                  <a:lnTo>
                    <a:pt x="0" y="2"/>
                  </a:lnTo>
                  <a:lnTo>
                    <a:pt x="0" y="2"/>
                  </a:lnTo>
                  <a:lnTo>
                    <a:pt x="0" y="0"/>
                  </a:lnTo>
                  <a:lnTo>
                    <a:pt x="2" y="1"/>
                  </a:lnTo>
                  <a:lnTo>
                    <a:pt x="2" y="2"/>
                  </a:lnTo>
                  <a:lnTo>
                    <a:pt x="3" y="4"/>
                  </a:lnTo>
                  <a:lnTo>
                    <a:pt x="5" y="5"/>
                  </a:lnTo>
                  <a:lnTo>
                    <a:pt x="5" y="5"/>
                  </a:lnTo>
                  <a:lnTo>
                    <a:pt x="6" y="7"/>
                  </a:lnTo>
                  <a:lnTo>
                    <a:pt x="6" y="7"/>
                  </a:lnTo>
                  <a:lnTo>
                    <a:pt x="6" y="7"/>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54" name="Freeform 258">
              <a:extLst>
                <a:ext uri="{FF2B5EF4-FFF2-40B4-BE49-F238E27FC236}">
                  <a16:creationId xmlns:a16="http://schemas.microsoft.com/office/drawing/2014/main" id="{CA3C435C-ADC5-55D5-9611-5861FB0733AC}"/>
                </a:ext>
              </a:extLst>
            </p:cNvPr>
            <p:cNvSpPr>
              <a:spLocks/>
            </p:cNvSpPr>
            <p:nvPr/>
          </p:nvSpPr>
          <p:spPr bwMode="auto">
            <a:xfrm>
              <a:off x="3195879" y="3748923"/>
              <a:ext cx="9180" cy="1836"/>
            </a:xfrm>
            <a:custGeom>
              <a:avLst/>
              <a:gdLst>
                <a:gd name="T0" fmla="*/ 1 w 5"/>
                <a:gd name="T1" fmla="*/ 0 h 1"/>
                <a:gd name="T2" fmla="*/ 2 w 5"/>
                <a:gd name="T3" fmla="*/ 1 h 1"/>
                <a:gd name="T4" fmla="*/ 3 w 5"/>
                <a:gd name="T5" fmla="*/ 0 h 1"/>
                <a:gd name="T6" fmla="*/ 3 w 5"/>
                <a:gd name="T7" fmla="*/ 0 h 1"/>
                <a:gd name="T8" fmla="*/ 5 w 5"/>
                <a:gd name="T9" fmla="*/ 0 h 1"/>
                <a:gd name="T10" fmla="*/ 5 w 5"/>
                <a:gd name="T11" fmla="*/ 0 h 1"/>
                <a:gd name="T12" fmla="*/ 5 w 5"/>
                <a:gd name="T13" fmla="*/ 1 h 1"/>
                <a:gd name="T14" fmla="*/ 4 w 5"/>
                <a:gd name="T15" fmla="*/ 1 h 1"/>
                <a:gd name="T16" fmla="*/ 3 w 5"/>
                <a:gd name="T17" fmla="*/ 1 h 1"/>
                <a:gd name="T18" fmla="*/ 3 w 5"/>
                <a:gd name="T19" fmla="*/ 1 h 1"/>
                <a:gd name="T20" fmla="*/ 0 w 5"/>
                <a:gd name="T21" fmla="*/ 1 h 1"/>
                <a:gd name="T22" fmla="*/ 1 w 5"/>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
                  <a:moveTo>
                    <a:pt x="1" y="0"/>
                  </a:moveTo>
                  <a:lnTo>
                    <a:pt x="2" y="1"/>
                  </a:lnTo>
                  <a:lnTo>
                    <a:pt x="3" y="0"/>
                  </a:lnTo>
                  <a:lnTo>
                    <a:pt x="3" y="0"/>
                  </a:lnTo>
                  <a:lnTo>
                    <a:pt x="5" y="0"/>
                  </a:lnTo>
                  <a:lnTo>
                    <a:pt x="5" y="0"/>
                  </a:lnTo>
                  <a:lnTo>
                    <a:pt x="5" y="1"/>
                  </a:lnTo>
                  <a:lnTo>
                    <a:pt x="4" y="1"/>
                  </a:lnTo>
                  <a:lnTo>
                    <a:pt x="3" y="1"/>
                  </a:lnTo>
                  <a:lnTo>
                    <a:pt x="3" y="1"/>
                  </a:lnTo>
                  <a:lnTo>
                    <a:pt x="0" y="1"/>
                  </a:lnTo>
                  <a:lnTo>
                    <a:pt x="1"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55" name="Freeform 259">
              <a:extLst>
                <a:ext uri="{FF2B5EF4-FFF2-40B4-BE49-F238E27FC236}">
                  <a16:creationId xmlns:a16="http://schemas.microsoft.com/office/drawing/2014/main" id="{B8B719F4-B72D-434E-6EF1-708BBF4E4BEB}"/>
                </a:ext>
              </a:extLst>
            </p:cNvPr>
            <p:cNvSpPr>
              <a:spLocks/>
            </p:cNvSpPr>
            <p:nvPr/>
          </p:nvSpPr>
          <p:spPr bwMode="auto">
            <a:xfrm>
              <a:off x="3236274" y="3736071"/>
              <a:ext cx="5508" cy="1836"/>
            </a:xfrm>
            <a:custGeom>
              <a:avLst/>
              <a:gdLst>
                <a:gd name="T0" fmla="*/ 3 w 3"/>
                <a:gd name="T1" fmla="*/ 0 h 1"/>
                <a:gd name="T2" fmla="*/ 0 w 3"/>
                <a:gd name="T3" fmla="*/ 1 h 1"/>
                <a:gd name="T4" fmla="*/ 1 w 3"/>
                <a:gd name="T5" fmla="*/ 0 h 1"/>
                <a:gd name="T6" fmla="*/ 3 w 3"/>
                <a:gd name="T7" fmla="*/ 0 h 1"/>
              </a:gdLst>
              <a:ahLst/>
              <a:cxnLst>
                <a:cxn ang="0">
                  <a:pos x="T0" y="T1"/>
                </a:cxn>
                <a:cxn ang="0">
                  <a:pos x="T2" y="T3"/>
                </a:cxn>
                <a:cxn ang="0">
                  <a:pos x="T4" y="T5"/>
                </a:cxn>
                <a:cxn ang="0">
                  <a:pos x="T6" y="T7"/>
                </a:cxn>
              </a:cxnLst>
              <a:rect l="0" t="0" r="r" b="b"/>
              <a:pathLst>
                <a:path w="3" h="1">
                  <a:moveTo>
                    <a:pt x="3" y="0"/>
                  </a:moveTo>
                  <a:lnTo>
                    <a:pt x="0" y="1"/>
                  </a:lnTo>
                  <a:lnTo>
                    <a:pt x="1" y="0"/>
                  </a:lnTo>
                  <a:lnTo>
                    <a:pt x="3"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56" name="Freeform 260">
              <a:extLst>
                <a:ext uri="{FF2B5EF4-FFF2-40B4-BE49-F238E27FC236}">
                  <a16:creationId xmlns:a16="http://schemas.microsoft.com/office/drawing/2014/main" id="{C067C849-39D1-8B89-1CF1-68C9B9E46CB7}"/>
                </a:ext>
              </a:extLst>
            </p:cNvPr>
            <p:cNvSpPr>
              <a:spLocks/>
            </p:cNvSpPr>
            <p:nvPr/>
          </p:nvSpPr>
          <p:spPr bwMode="auto">
            <a:xfrm>
              <a:off x="3243619" y="3734234"/>
              <a:ext cx="3672" cy="3672"/>
            </a:xfrm>
            <a:custGeom>
              <a:avLst/>
              <a:gdLst>
                <a:gd name="T0" fmla="*/ 1 w 2"/>
                <a:gd name="T1" fmla="*/ 2 h 2"/>
                <a:gd name="T2" fmla="*/ 0 w 2"/>
                <a:gd name="T3" fmla="*/ 1 h 2"/>
                <a:gd name="T4" fmla="*/ 2 w 2"/>
                <a:gd name="T5" fmla="*/ 0 h 2"/>
                <a:gd name="T6" fmla="*/ 2 w 2"/>
                <a:gd name="T7" fmla="*/ 1 h 2"/>
                <a:gd name="T8" fmla="*/ 1 w 2"/>
                <a:gd name="T9" fmla="*/ 2 h 2"/>
              </a:gdLst>
              <a:ahLst/>
              <a:cxnLst>
                <a:cxn ang="0">
                  <a:pos x="T0" y="T1"/>
                </a:cxn>
                <a:cxn ang="0">
                  <a:pos x="T2" y="T3"/>
                </a:cxn>
                <a:cxn ang="0">
                  <a:pos x="T4" y="T5"/>
                </a:cxn>
                <a:cxn ang="0">
                  <a:pos x="T6" y="T7"/>
                </a:cxn>
                <a:cxn ang="0">
                  <a:pos x="T8" y="T9"/>
                </a:cxn>
              </a:cxnLst>
              <a:rect l="0" t="0" r="r" b="b"/>
              <a:pathLst>
                <a:path w="2" h="2">
                  <a:moveTo>
                    <a:pt x="1" y="2"/>
                  </a:moveTo>
                  <a:lnTo>
                    <a:pt x="0" y="1"/>
                  </a:lnTo>
                  <a:lnTo>
                    <a:pt x="2" y="0"/>
                  </a:lnTo>
                  <a:lnTo>
                    <a:pt x="2" y="1"/>
                  </a:lnTo>
                  <a:lnTo>
                    <a:pt x="1" y="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57" name="Freeform 261">
              <a:extLst>
                <a:ext uri="{FF2B5EF4-FFF2-40B4-BE49-F238E27FC236}">
                  <a16:creationId xmlns:a16="http://schemas.microsoft.com/office/drawing/2014/main" id="{B0F06E19-85A4-F8DC-8969-DCBF5031176F}"/>
                </a:ext>
              </a:extLst>
            </p:cNvPr>
            <p:cNvSpPr>
              <a:spLocks/>
            </p:cNvSpPr>
            <p:nvPr/>
          </p:nvSpPr>
          <p:spPr bwMode="auto">
            <a:xfrm>
              <a:off x="6647749" y="3199930"/>
              <a:ext cx="7345" cy="3672"/>
            </a:xfrm>
            <a:custGeom>
              <a:avLst/>
              <a:gdLst>
                <a:gd name="T0" fmla="*/ 3 w 4"/>
                <a:gd name="T1" fmla="*/ 0 h 2"/>
                <a:gd name="T2" fmla="*/ 3 w 4"/>
                <a:gd name="T3" fmla="*/ 1 h 2"/>
                <a:gd name="T4" fmla="*/ 4 w 4"/>
                <a:gd name="T5" fmla="*/ 2 h 2"/>
                <a:gd name="T6" fmla="*/ 3 w 4"/>
                <a:gd name="T7" fmla="*/ 2 h 2"/>
                <a:gd name="T8" fmla="*/ 2 w 4"/>
                <a:gd name="T9" fmla="*/ 2 h 2"/>
                <a:gd name="T10" fmla="*/ 1 w 4"/>
                <a:gd name="T11" fmla="*/ 2 h 2"/>
                <a:gd name="T12" fmla="*/ 0 w 4"/>
                <a:gd name="T13" fmla="*/ 1 h 2"/>
                <a:gd name="T14" fmla="*/ 0 w 4"/>
                <a:gd name="T15" fmla="*/ 0 h 2"/>
                <a:gd name="T16" fmla="*/ 1 w 4"/>
                <a:gd name="T17" fmla="*/ 0 h 2"/>
                <a:gd name="T18" fmla="*/ 2 w 4"/>
                <a:gd name="T19" fmla="*/ 0 h 2"/>
                <a:gd name="T20" fmla="*/ 3 w 4"/>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2">
                  <a:moveTo>
                    <a:pt x="3" y="0"/>
                  </a:moveTo>
                  <a:lnTo>
                    <a:pt x="3" y="1"/>
                  </a:lnTo>
                  <a:lnTo>
                    <a:pt x="4" y="2"/>
                  </a:lnTo>
                  <a:lnTo>
                    <a:pt x="3" y="2"/>
                  </a:lnTo>
                  <a:lnTo>
                    <a:pt x="2" y="2"/>
                  </a:lnTo>
                  <a:lnTo>
                    <a:pt x="1" y="2"/>
                  </a:lnTo>
                  <a:lnTo>
                    <a:pt x="0" y="1"/>
                  </a:lnTo>
                  <a:lnTo>
                    <a:pt x="0" y="0"/>
                  </a:lnTo>
                  <a:lnTo>
                    <a:pt x="1" y="0"/>
                  </a:lnTo>
                  <a:lnTo>
                    <a:pt x="2" y="0"/>
                  </a:lnTo>
                  <a:lnTo>
                    <a:pt x="3"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58" name="Freeform 262">
              <a:extLst>
                <a:ext uri="{FF2B5EF4-FFF2-40B4-BE49-F238E27FC236}">
                  <a16:creationId xmlns:a16="http://schemas.microsoft.com/office/drawing/2014/main" id="{E09A72B4-7B03-2277-88B5-AC921F19A5C7}"/>
                </a:ext>
              </a:extLst>
            </p:cNvPr>
            <p:cNvSpPr>
              <a:spLocks/>
            </p:cNvSpPr>
            <p:nvPr/>
          </p:nvSpPr>
          <p:spPr bwMode="auto">
            <a:xfrm>
              <a:off x="6601846" y="3196257"/>
              <a:ext cx="42230" cy="18362"/>
            </a:xfrm>
            <a:custGeom>
              <a:avLst/>
              <a:gdLst>
                <a:gd name="T0" fmla="*/ 23 w 23"/>
                <a:gd name="T1" fmla="*/ 4 h 10"/>
                <a:gd name="T2" fmla="*/ 23 w 23"/>
                <a:gd name="T3" fmla="*/ 4 h 10"/>
                <a:gd name="T4" fmla="*/ 22 w 23"/>
                <a:gd name="T5" fmla="*/ 4 h 10"/>
                <a:gd name="T6" fmla="*/ 22 w 23"/>
                <a:gd name="T7" fmla="*/ 6 h 10"/>
                <a:gd name="T8" fmla="*/ 21 w 23"/>
                <a:gd name="T9" fmla="*/ 7 h 10"/>
                <a:gd name="T10" fmla="*/ 21 w 23"/>
                <a:gd name="T11" fmla="*/ 7 h 10"/>
                <a:gd name="T12" fmla="*/ 20 w 23"/>
                <a:gd name="T13" fmla="*/ 7 h 10"/>
                <a:gd name="T14" fmla="*/ 18 w 23"/>
                <a:gd name="T15" fmla="*/ 8 h 10"/>
                <a:gd name="T16" fmla="*/ 18 w 23"/>
                <a:gd name="T17" fmla="*/ 8 h 10"/>
                <a:gd name="T18" fmla="*/ 16 w 23"/>
                <a:gd name="T19" fmla="*/ 9 h 10"/>
                <a:gd name="T20" fmla="*/ 15 w 23"/>
                <a:gd name="T21" fmla="*/ 9 h 10"/>
                <a:gd name="T22" fmla="*/ 14 w 23"/>
                <a:gd name="T23" fmla="*/ 9 h 10"/>
                <a:gd name="T24" fmla="*/ 12 w 23"/>
                <a:gd name="T25" fmla="*/ 10 h 10"/>
                <a:gd name="T26" fmla="*/ 12 w 23"/>
                <a:gd name="T27" fmla="*/ 10 h 10"/>
                <a:gd name="T28" fmla="*/ 11 w 23"/>
                <a:gd name="T29" fmla="*/ 10 h 10"/>
                <a:gd name="T30" fmla="*/ 11 w 23"/>
                <a:gd name="T31" fmla="*/ 10 h 10"/>
                <a:gd name="T32" fmla="*/ 9 w 23"/>
                <a:gd name="T33" fmla="*/ 9 h 10"/>
                <a:gd name="T34" fmla="*/ 9 w 23"/>
                <a:gd name="T35" fmla="*/ 10 h 10"/>
                <a:gd name="T36" fmla="*/ 7 w 23"/>
                <a:gd name="T37" fmla="*/ 10 h 10"/>
                <a:gd name="T38" fmla="*/ 6 w 23"/>
                <a:gd name="T39" fmla="*/ 9 h 10"/>
                <a:gd name="T40" fmla="*/ 4 w 23"/>
                <a:gd name="T41" fmla="*/ 9 h 10"/>
                <a:gd name="T42" fmla="*/ 3 w 23"/>
                <a:gd name="T43" fmla="*/ 8 h 10"/>
                <a:gd name="T44" fmla="*/ 2 w 23"/>
                <a:gd name="T45" fmla="*/ 6 h 10"/>
                <a:gd name="T46" fmla="*/ 1 w 23"/>
                <a:gd name="T47" fmla="*/ 5 h 10"/>
                <a:gd name="T48" fmla="*/ 1 w 23"/>
                <a:gd name="T49" fmla="*/ 3 h 10"/>
                <a:gd name="T50" fmla="*/ 0 w 23"/>
                <a:gd name="T51" fmla="*/ 2 h 10"/>
                <a:gd name="T52" fmla="*/ 1 w 23"/>
                <a:gd name="T53" fmla="*/ 1 h 10"/>
                <a:gd name="T54" fmla="*/ 2 w 23"/>
                <a:gd name="T55" fmla="*/ 2 h 10"/>
                <a:gd name="T56" fmla="*/ 3 w 23"/>
                <a:gd name="T57" fmla="*/ 2 h 10"/>
                <a:gd name="T58" fmla="*/ 4 w 23"/>
                <a:gd name="T59" fmla="*/ 1 h 10"/>
                <a:gd name="T60" fmla="*/ 4 w 23"/>
                <a:gd name="T61" fmla="*/ 0 h 10"/>
                <a:gd name="T62" fmla="*/ 5 w 23"/>
                <a:gd name="T63" fmla="*/ 0 h 10"/>
                <a:gd name="T64" fmla="*/ 5 w 23"/>
                <a:gd name="T65" fmla="*/ 0 h 10"/>
                <a:gd name="T66" fmla="*/ 6 w 23"/>
                <a:gd name="T67" fmla="*/ 0 h 10"/>
                <a:gd name="T68" fmla="*/ 7 w 23"/>
                <a:gd name="T69" fmla="*/ 0 h 10"/>
                <a:gd name="T70" fmla="*/ 7 w 23"/>
                <a:gd name="T71" fmla="*/ 1 h 10"/>
                <a:gd name="T72" fmla="*/ 8 w 23"/>
                <a:gd name="T73" fmla="*/ 1 h 10"/>
                <a:gd name="T74" fmla="*/ 9 w 23"/>
                <a:gd name="T75" fmla="*/ 2 h 10"/>
                <a:gd name="T76" fmla="*/ 10 w 23"/>
                <a:gd name="T77" fmla="*/ 2 h 10"/>
                <a:gd name="T78" fmla="*/ 12 w 23"/>
                <a:gd name="T79" fmla="*/ 1 h 10"/>
                <a:gd name="T80" fmla="*/ 13 w 23"/>
                <a:gd name="T81" fmla="*/ 1 h 10"/>
                <a:gd name="T82" fmla="*/ 14 w 23"/>
                <a:gd name="T83" fmla="*/ 0 h 10"/>
                <a:gd name="T84" fmla="*/ 15 w 23"/>
                <a:gd name="T85" fmla="*/ 1 h 10"/>
                <a:gd name="T86" fmla="*/ 16 w 23"/>
                <a:gd name="T87" fmla="*/ 1 h 10"/>
                <a:gd name="T88" fmla="*/ 17 w 23"/>
                <a:gd name="T89" fmla="*/ 0 h 10"/>
                <a:gd name="T90" fmla="*/ 18 w 23"/>
                <a:gd name="T91" fmla="*/ 0 h 10"/>
                <a:gd name="T92" fmla="*/ 18 w 23"/>
                <a:gd name="T93" fmla="*/ 1 h 10"/>
                <a:gd name="T94" fmla="*/ 18 w 23"/>
                <a:gd name="T95" fmla="*/ 3 h 10"/>
                <a:gd name="T96" fmla="*/ 20 w 23"/>
                <a:gd name="T97" fmla="*/ 3 h 10"/>
                <a:gd name="T98" fmla="*/ 21 w 23"/>
                <a:gd name="T99" fmla="*/ 3 h 10"/>
                <a:gd name="T100" fmla="*/ 21 w 23"/>
                <a:gd name="T101" fmla="*/ 3 h 10"/>
                <a:gd name="T102" fmla="*/ 23 w 23"/>
                <a:gd name="T10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 h="10">
                  <a:moveTo>
                    <a:pt x="23" y="4"/>
                  </a:moveTo>
                  <a:lnTo>
                    <a:pt x="23" y="4"/>
                  </a:lnTo>
                  <a:lnTo>
                    <a:pt x="22" y="4"/>
                  </a:lnTo>
                  <a:lnTo>
                    <a:pt x="22" y="6"/>
                  </a:lnTo>
                  <a:lnTo>
                    <a:pt x="21" y="7"/>
                  </a:lnTo>
                  <a:lnTo>
                    <a:pt x="21" y="7"/>
                  </a:lnTo>
                  <a:lnTo>
                    <a:pt x="20" y="7"/>
                  </a:lnTo>
                  <a:lnTo>
                    <a:pt x="18" y="8"/>
                  </a:lnTo>
                  <a:lnTo>
                    <a:pt x="18" y="8"/>
                  </a:lnTo>
                  <a:lnTo>
                    <a:pt x="16" y="9"/>
                  </a:lnTo>
                  <a:lnTo>
                    <a:pt x="15" y="9"/>
                  </a:lnTo>
                  <a:lnTo>
                    <a:pt x="14" y="9"/>
                  </a:lnTo>
                  <a:lnTo>
                    <a:pt x="12" y="10"/>
                  </a:lnTo>
                  <a:lnTo>
                    <a:pt x="12" y="10"/>
                  </a:lnTo>
                  <a:lnTo>
                    <a:pt x="11" y="10"/>
                  </a:lnTo>
                  <a:lnTo>
                    <a:pt x="11" y="10"/>
                  </a:lnTo>
                  <a:lnTo>
                    <a:pt x="9" y="9"/>
                  </a:lnTo>
                  <a:lnTo>
                    <a:pt x="9" y="10"/>
                  </a:lnTo>
                  <a:lnTo>
                    <a:pt x="7" y="10"/>
                  </a:lnTo>
                  <a:lnTo>
                    <a:pt x="6" y="9"/>
                  </a:lnTo>
                  <a:lnTo>
                    <a:pt x="4" y="9"/>
                  </a:lnTo>
                  <a:lnTo>
                    <a:pt x="3" y="8"/>
                  </a:lnTo>
                  <a:lnTo>
                    <a:pt x="2" y="6"/>
                  </a:lnTo>
                  <a:lnTo>
                    <a:pt x="1" y="5"/>
                  </a:lnTo>
                  <a:lnTo>
                    <a:pt x="1" y="3"/>
                  </a:lnTo>
                  <a:lnTo>
                    <a:pt x="0" y="2"/>
                  </a:lnTo>
                  <a:lnTo>
                    <a:pt x="1" y="1"/>
                  </a:lnTo>
                  <a:lnTo>
                    <a:pt x="2" y="2"/>
                  </a:lnTo>
                  <a:lnTo>
                    <a:pt x="3" y="2"/>
                  </a:lnTo>
                  <a:lnTo>
                    <a:pt x="4" y="1"/>
                  </a:lnTo>
                  <a:lnTo>
                    <a:pt x="4" y="0"/>
                  </a:lnTo>
                  <a:lnTo>
                    <a:pt x="5" y="0"/>
                  </a:lnTo>
                  <a:lnTo>
                    <a:pt x="5" y="0"/>
                  </a:lnTo>
                  <a:lnTo>
                    <a:pt x="6" y="0"/>
                  </a:lnTo>
                  <a:lnTo>
                    <a:pt x="7" y="0"/>
                  </a:lnTo>
                  <a:lnTo>
                    <a:pt x="7" y="1"/>
                  </a:lnTo>
                  <a:lnTo>
                    <a:pt x="8" y="1"/>
                  </a:lnTo>
                  <a:lnTo>
                    <a:pt x="9" y="2"/>
                  </a:lnTo>
                  <a:lnTo>
                    <a:pt x="10" y="2"/>
                  </a:lnTo>
                  <a:lnTo>
                    <a:pt x="12" y="1"/>
                  </a:lnTo>
                  <a:lnTo>
                    <a:pt x="13" y="1"/>
                  </a:lnTo>
                  <a:lnTo>
                    <a:pt x="14" y="0"/>
                  </a:lnTo>
                  <a:lnTo>
                    <a:pt x="15" y="1"/>
                  </a:lnTo>
                  <a:lnTo>
                    <a:pt x="16" y="1"/>
                  </a:lnTo>
                  <a:lnTo>
                    <a:pt x="17" y="0"/>
                  </a:lnTo>
                  <a:lnTo>
                    <a:pt x="18" y="0"/>
                  </a:lnTo>
                  <a:lnTo>
                    <a:pt x="18" y="1"/>
                  </a:lnTo>
                  <a:lnTo>
                    <a:pt x="18" y="3"/>
                  </a:lnTo>
                  <a:lnTo>
                    <a:pt x="20" y="3"/>
                  </a:lnTo>
                  <a:lnTo>
                    <a:pt x="21" y="3"/>
                  </a:lnTo>
                  <a:lnTo>
                    <a:pt x="21" y="3"/>
                  </a:lnTo>
                  <a:lnTo>
                    <a:pt x="23" y="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59" name="Freeform 263">
              <a:extLst>
                <a:ext uri="{FF2B5EF4-FFF2-40B4-BE49-F238E27FC236}">
                  <a16:creationId xmlns:a16="http://schemas.microsoft.com/office/drawing/2014/main" id="{D134CE5D-2F37-A29E-C696-384438770F7C}"/>
                </a:ext>
              </a:extLst>
            </p:cNvPr>
            <p:cNvSpPr>
              <a:spLocks/>
            </p:cNvSpPr>
            <p:nvPr/>
          </p:nvSpPr>
          <p:spPr bwMode="auto">
            <a:xfrm>
              <a:off x="4090062" y="6240510"/>
              <a:ext cx="5508" cy="3672"/>
            </a:xfrm>
            <a:custGeom>
              <a:avLst/>
              <a:gdLst>
                <a:gd name="T0" fmla="*/ 2 w 3"/>
                <a:gd name="T1" fmla="*/ 2 h 2"/>
                <a:gd name="T2" fmla="*/ 3 w 3"/>
                <a:gd name="T3" fmla="*/ 1 h 2"/>
                <a:gd name="T4" fmla="*/ 3 w 3"/>
                <a:gd name="T5" fmla="*/ 2 h 2"/>
                <a:gd name="T6" fmla="*/ 0 w 3"/>
                <a:gd name="T7" fmla="*/ 2 h 2"/>
                <a:gd name="T8" fmla="*/ 1 w 3"/>
                <a:gd name="T9" fmla="*/ 1 h 2"/>
                <a:gd name="T10" fmla="*/ 2 w 3"/>
                <a:gd name="T11" fmla="*/ 0 h 2"/>
                <a:gd name="T12" fmla="*/ 2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2"/>
                  </a:moveTo>
                  <a:lnTo>
                    <a:pt x="3" y="1"/>
                  </a:lnTo>
                  <a:lnTo>
                    <a:pt x="3" y="2"/>
                  </a:lnTo>
                  <a:lnTo>
                    <a:pt x="0" y="2"/>
                  </a:lnTo>
                  <a:lnTo>
                    <a:pt x="1" y="1"/>
                  </a:lnTo>
                  <a:lnTo>
                    <a:pt x="2" y="0"/>
                  </a:lnTo>
                  <a:lnTo>
                    <a:pt x="2" y="2"/>
                  </a:lnTo>
                  <a:close/>
                </a:path>
              </a:pathLst>
            </a:custGeom>
            <a:solidFill>
              <a:schemeClr val="bg2">
                <a:lumMod val="10000"/>
              </a:schemeClr>
            </a:solidFill>
            <a:ln w="1270" cap="rnd">
              <a:solidFill>
                <a:schemeClr val="bg1">
                  <a:lumMod val="85000"/>
                  <a:alpha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60" name="Freeform 264">
              <a:extLst>
                <a:ext uri="{FF2B5EF4-FFF2-40B4-BE49-F238E27FC236}">
                  <a16:creationId xmlns:a16="http://schemas.microsoft.com/office/drawing/2014/main" id="{04523905-A9D6-2A8F-D2DE-37E8EE1151A5}"/>
                </a:ext>
              </a:extLst>
            </p:cNvPr>
            <p:cNvSpPr>
              <a:spLocks/>
            </p:cNvSpPr>
            <p:nvPr/>
          </p:nvSpPr>
          <p:spPr bwMode="auto">
            <a:xfrm>
              <a:off x="4090062" y="6235001"/>
              <a:ext cx="3672" cy="5508"/>
            </a:xfrm>
            <a:custGeom>
              <a:avLst/>
              <a:gdLst>
                <a:gd name="T0" fmla="*/ 0 w 2"/>
                <a:gd name="T1" fmla="*/ 0 h 3"/>
                <a:gd name="T2" fmla="*/ 0 w 2"/>
                <a:gd name="T3" fmla="*/ 1 h 3"/>
                <a:gd name="T4" fmla="*/ 1 w 2"/>
                <a:gd name="T5" fmla="*/ 1 h 3"/>
                <a:gd name="T6" fmla="*/ 2 w 2"/>
                <a:gd name="T7" fmla="*/ 3 h 3"/>
                <a:gd name="T8" fmla="*/ 0 w 2"/>
                <a:gd name="T9" fmla="*/ 3 h 3"/>
                <a:gd name="T10" fmla="*/ 0 w 2"/>
                <a:gd name="T11" fmla="*/ 2 h 3"/>
                <a:gd name="T12" fmla="*/ 0 w 2"/>
                <a:gd name="T13" fmla="*/ 1 h 3"/>
                <a:gd name="T14" fmla="*/ 0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0"/>
                  </a:moveTo>
                  <a:lnTo>
                    <a:pt x="0" y="1"/>
                  </a:lnTo>
                  <a:lnTo>
                    <a:pt x="1" y="1"/>
                  </a:lnTo>
                  <a:lnTo>
                    <a:pt x="2" y="3"/>
                  </a:lnTo>
                  <a:lnTo>
                    <a:pt x="0" y="3"/>
                  </a:lnTo>
                  <a:lnTo>
                    <a:pt x="0" y="2"/>
                  </a:lnTo>
                  <a:lnTo>
                    <a:pt x="0" y="1"/>
                  </a:lnTo>
                  <a:lnTo>
                    <a:pt x="0" y="0"/>
                  </a:lnTo>
                  <a:close/>
                </a:path>
              </a:pathLst>
            </a:custGeom>
            <a:solidFill>
              <a:schemeClr val="bg2">
                <a:lumMod val="10000"/>
              </a:schemeClr>
            </a:solidFill>
            <a:ln w="1270" cap="rnd">
              <a:solidFill>
                <a:schemeClr val="bg1">
                  <a:lumMod val="85000"/>
                  <a:alpha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61" name="Freeform 265">
              <a:extLst>
                <a:ext uri="{FF2B5EF4-FFF2-40B4-BE49-F238E27FC236}">
                  <a16:creationId xmlns:a16="http://schemas.microsoft.com/office/drawing/2014/main" id="{9C0DDA73-4588-BF4C-8F8F-B8A93BB36FDB}"/>
                </a:ext>
              </a:extLst>
            </p:cNvPr>
            <p:cNvSpPr>
              <a:spLocks/>
            </p:cNvSpPr>
            <p:nvPr/>
          </p:nvSpPr>
          <p:spPr bwMode="auto">
            <a:xfrm>
              <a:off x="5494677" y="2303913"/>
              <a:ext cx="7345" cy="7345"/>
            </a:xfrm>
            <a:custGeom>
              <a:avLst/>
              <a:gdLst>
                <a:gd name="T0" fmla="*/ 1 w 4"/>
                <a:gd name="T1" fmla="*/ 0 h 4"/>
                <a:gd name="T2" fmla="*/ 2 w 4"/>
                <a:gd name="T3" fmla="*/ 1 h 4"/>
                <a:gd name="T4" fmla="*/ 3 w 4"/>
                <a:gd name="T5" fmla="*/ 1 h 4"/>
                <a:gd name="T6" fmla="*/ 4 w 4"/>
                <a:gd name="T7" fmla="*/ 2 h 4"/>
                <a:gd name="T8" fmla="*/ 4 w 4"/>
                <a:gd name="T9" fmla="*/ 2 h 4"/>
                <a:gd name="T10" fmla="*/ 4 w 4"/>
                <a:gd name="T11" fmla="*/ 3 h 4"/>
                <a:gd name="T12" fmla="*/ 4 w 4"/>
                <a:gd name="T13" fmla="*/ 4 h 4"/>
                <a:gd name="T14" fmla="*/ 2 w 4"/>
                <a:gd name="T15" fmla="*/ 3 h 4"/>
                <a:gd name="T16" fmla="*/ 2 w 4"/>
                <a:gd name="T17" fmla="*/ 2 h 4"/>
                <a:gd name="T18" fmla="*/ 1 w 4"/>
                <a:gd name="T19" fmla="*/ 1 h 4"/>
                <a:gd name="T20" fmla="*/ 0 w 4"/>
                <a:gd name="T21" fmla="*/ 0 h 4"/>
                <a:gd name="T22" fmla="*/ 1 w 4"/>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1" y="0"/>
                  </a:moveTo>
                  <a:lnTo>
                    <a:pt x="2" y="1"/>
                  </a:lnTo>
                  <a:lnTo>
                    <a:pt x="3" y="1"/>
                  </a:lnTo>
                  <a:lnTo>
                    <a:pt x="4" y="2"/>
                  </a:lnTo>
                  <a:lnTo>
                    <a:pt x="4" y="2"/>
                  </a:lnTo>
                  <a:lnTo>
                    <a:pt x="4" y="3"/>
                  </a:lnTo>
                  <a:lnTo>
                    <a:pt x="4" y="4"/>
                  </a:lnTo>
                  <a:lnTo>
                    <a:pt x="2" y="3"/>
                  </a:lnTo>
                  <a:lnTo>
                    <a:pt x="2" y="2"/>
                  </a:lnTo>
                  <a:lnTo>
                    <a:pt x="1" y="1"/>
                  </a:lnTo>
                  <a:lnTo>
                    <a:pt x="0" y="0"/>
                  </a:lnTo>
                  <a:lnTo>
                    <a:pt x="1"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62" name="Freeform 266">
              <a:extLst>
                <a:ext uri="{FF2B5EF4-FFF2-40B4-BE49-F238E27FC236}">
                  <a16:creationId xmlns:a16="http://schemas.microsoft.com/office/drawing/2014/main" id="{4BBE75B9-D078-D8C4-E972-C6831385927C}"/>
                </a:ext>
              </a:extLst>
            </p:cNvPr>
            <p:cNvSpPr>
              <a:spLocks/>
            </p:cNvSpPr>
            <p:nvPr/>
          </p:nvSpPr>
          <p:spPr bwMode="auto">
            <a:xfrm>
              <a:off x="5496514" y="2294733"/>
              <a:ext cx="7345" cy="5508"/>
            </a:xfrm>
            <a:custGeom>
              <a:avLst/>
              <a:gdLst>
                <a:gd name="T0" fmla="*/ 1 w 4"/>
                <a:gd name="T1" fmla="*/ 1 h 3"/>
                <a:gd name="T2" fmla="*/ 4 w 4"/>
                <a:gd name="T3" fmla="*/ 1 h 3"/>
                <a:gd name="T4" fmla="*/ 4 w 4"/>
                <a:gd name="T5" fmla="*/ 1 h 3"/>
                <a:gd name="T6" fmla="*/ 4 w 4"/>
                <a:gd name="T7" fmla="*/ 3 h 3"/>
                <a:gd name="T8" fmla="*/ 4 w 4"/>
                <a:gd name="T9" fmla="*/ 3 h 3"/>
                <a:gd name="T10" fmla="*/ 2 w 4"/>
                <a:gd name="T11" fmla="*/ 1 h 3"/>
                <a:gd name="T12" fmla="*/ 1 w 4"/>
                <a:gd name="T13" fmla="*/ 1 h 3"/>
                <a:gd name="T14" fmla="*/ 0 w 4"/>
                <a:gd name="T15" fmla="*/ 0 h 3"/>
                <a:gd name="T16" fmla="*/ 1 w 4"/>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1"/>
                  </a:moveTo>
                  <a:lnTo>
                    <a:pt x="4" y="1"/>
                  </a:lnTo>
                  <a:lnTo>
                    <a:pt x="4" y="1"/>
                  </a:lnTo>
                  <a:lnTo>
                    <a:pt x="4" y="3"/>
                  </a:lnTo>
                  <a:lnTo>
                    <a:pt x="4" y="3"/>
                  </a:lnTo>
                  <a:lnTo>
                    <a:pt x="2" y="1"/>
                  </a:lnTo>
                  <a:lnTo>
                    <a:pt x="1" y="1"/>
                  </a:lnTo>
                  <a:lnTo>
                    <a:pt x="0" y="0"/>
                  </a:lnTo>
                  <a:lnTo>
                    <a:pt x="1"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63" name="Freeform 267">
              <a:extLst>
                <a:ext uri="{FF2B5EF4-FFF2-40B4-BE49-F238E27FC236}">
                  <a16:creationId xmlns:a16="http://schemas.microsoft.com/office/drawing/2014/main" id="{4F47687D-DC2D-F9E5-A18A-1D264648F35A}"/>
                </a:ext>
              </a:extLst>
            </p:cNvPr>
            <p:cNvSpPr>
              <a:spLocks/>
            </p:cNvSpPr>
            <p:nvPr/>
          </p:nvSpPr>
          <p:spPr bwMode="auto">
            <a:xfrm>
              <a:off x="5485497" y="2281880"/>
              <a:ext cx="16524" cy="12853"/>
            </a:xfrm>
            <a:custGeom>
              <a:avLst/>
              <a:gdLst>
                <a:gd name="T0" fmla="*/ 3 w 9"/>
                <a:gd name="T1" fmla="*/ 3 h 7"/>
                <a:gd name="T2" fmla="*/ 4 w 9"/>
                <a:gd name="T3" fmla="*/ 4 h 7"/>
                <a:gd name="T4" fmla="*/ 4 w 9"/>
                <a:gd name="T5" fmla="*/ 4 h 7"/>
                <a:gd name="T6" fmla="*/ 4 w 9"/>
                <a:gd name="T7" fmla="*/ 5 h 7"/>
                <a:gd name="T8" fmla="*/ 3 w 9"/>
                <a:gd name="T9" fmla="*/ 5 h 7"/>
                <a:gd name="T10" fmla="*/ 3 w 9"/>
                <a:gd name="T11" fmla="*/ 5 h 7"/>
                <a:gd name="T12" fmla="*/ 1 w 9"/>
                <a:gd name="T13" fmla="*/ 5 h 7"/>
                <a:gd name="T14" fmla="*/ 0 w 9"/>
                <a:gd name="T15" fmla="*/ 5 h 7"/>
                <a:gd name="T16" fmla="*/ 0 w 9"/>
                <a:gd name="T17" fmla="*/ 3 h 7"/>
                <a:gd name="T18" fmla="*/ 2 w 9"/>
                <a:gd name="T19" fmla="*/ 3 h 7"/>
                <a:gd name="T20" fmla="*/ 2 w 9"/>
                <a:gd name="T21" fmla="*/ 3 h 7"/>
                <a:gd name="T22" fmla="*/ 3 w 9"/>
                <a:gd name="T23" fmla="*/ 3 h 7"/>
                <a:gd name="T24" fmla="*/ 2 w 9"/>
                <a:gd name="T25" fmla="*/ 2 h 7"/>
                <a:gd name="T26" fmla="*/ 3 w 9"/>
                <a:gd name="T27" fmla="*/ 0 h 7"/>
                <a:gd name="T28" fmla="*/ 4 w 9"/>
                <a:gd name="T29" fmla="*/ 0 h 7"/>
                <a:gd name="T30" fmla="*/ 5 w 9"/>
                <a:gd name="T31" fmla="*/ 2 h 7"/>
                <a:gd name="T32" fmla="*/ 5 w 9"/>
                <a:gd name="T33" fmla="*/ 2 h 7"/>
                <a:gd name="T34" fmla="*/ 7 w 9"/>
                <a:gd name="T35" fmla="*/ 3 h 7"/>
                <a:gd name="T36" fmla="*/ 8 w 9"/>
                <a:gd name="T37" fmla="*/ 5 h 7"/>
                <a:gd name="T38" fmla="*/ 9 w 9"/>
                <a:gd name="T39" fmla="*/ 5 h 7"/>
                <a:gd name="T40" fmla="*/ 9 w 9"/>
                <a:gd name="T41" fmla="*/ 7 h 7"/>
                <a:gd name="T42" fmla="*/ 7 w 9"/>
                <a:gd name="T43" fmla="*/ 5 h 7"/>
                <a:gd name="T44" fmla="*/ 7 w 9"/>
                <a:gd name="T45" fmla="*/ 5 h 7"/>
                <a:gd name="T46" fmla="*/ 6 w 9"/>
                <a:gd name="T47" fmla="*/ 5 h 7"/>
                <a:gd name="T48" fmla="*/ 6 w 9"/>
                <a:gd name="T49" fmla="*/ 4 h 7"/>
                <a:gd name="T50" fmla="*/ 5 w 9"/>
                <a:gd name="T51" fmla="*/ 3 h 7"/>
                <a:gd name="T52" fmla="*/ 4 w 9"/>
                <a:gd name="T53" fmla="*/ 3 h 7"/>
                <a:gd name="T54" fmla="*/ 3 w 9"/>
                <a:gd name="T5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 h="7">
                  <a:moveTo>
                    <a:pt x="3" y="3"/>
                  </a:moveTo>
                  <a:lnTo>
                    <a:pt x="4" y="4"/>
                  </a:lnTo>
                  <a:lnTo>
                    <a:pt x="4" y="4"/>
                  </a:lnTo>
                  <a:lnTo>
                    <a:pt x="4" y="5"/>
                  </a:lnTo>
                  <a:lnTo>
                    <a:pt x="3" y="5"/>
                  </a:lnTo>
                  <a:lnTo>
                    <a:pt x="3" y="5"/>
                  </a:lnTo>
                  <a:lnTo>
                    <a:pt x="1" y="5"/>
                  </a:lnTo>
                  <a:lnTo>
                    <a:pt x="0" y="5"/>
                  </a:lnTo>
                  <a:lnTo>
                    <a:pt x="0" y="3"/>
                  </a:lnTo>
                  <a:lnTo>
                    <a:pt x="2" y="3"/>
                  </a:lnTo>
                  <a:lnTo>
                    <a:pt x="2" y="3"/>
                  </a:lnTo>
                  <a:lnTo>
                    <a:pt x="3" y="3"/>
                  </a:lnTo>
                  <a:lnTo>
                    <a:pt x="2" y="2"/>
                  </a:lnTo>
                  <a:lnTo>
                    <a:pt x="3" y="0"/>
                  </a:lnTo>
                  <a:lnTo>
                    <a:pt x="4" y="0"/>
                  </a:lnTo>
                  <a:lnTo>
                    <a:pt x="5" y="2"/>
                  </a:lnTo>
                  <a:lnTo>
                    <a:pt x="5" y="2"/>
                  </a:lnTo>
                  <a:lnTo>
                    <a:pt x="7" y="3"/>
                  </a:lnTo>
                  <a:lnTo>
                    <a:pt x="8" y="5"/>
                  </a:lnTo>
                  <a:lnTo>
                    <a:pt x="9" y="5"/>
                  </a:lnTo>
                  <a:lnTo>
                    <a:pt x="9" y="7"/>
                  </a:lnTo>
                  <a:lnTo>
                    <a:pt x="7" y="5"/>
                  </a:lnTo>
                  <a:lnTo>
                    <a:pt x="7" y="5"/>
                  </a:lnTo>
                  <a:lnTo>
                    <a:pt x="6" y="5"/>
                  </a:lnTo>
                  <a:lnTo>
                    <a:pt x="6" y="4"/>
                  </a:lnTo>
                  <a:lnTo>
                    <a:pt x="5" y="3"/>
                  </a:lnTo>
                  <a:lnTo>
                    <a:pt x="4" y="3"/>
                  </a:lnTo>
                  <a:lnTo>
                    <a:pt x="3" y="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64" name="Freeform 268">
              <a:extLst>
                <a:ext uri="{FF2B5EF4-FFF2-40B4-BE49-F238E27FC236}">
                  <a16:creationId xmlns:a16="http://schemas.microsoft.com/office/drawing/2014/main" id="{316F5FBA-DE54-EEBF-593B-8E0877641B39}"/>
                </a:ext>
              </a:extLst>
            </p:cNvPr>
            <p:cNvSpPr>
              <a:spLocks/>
            </p:cNvSpPr>
            <p:nvPr/>
          </p:nvSpPr>
          <p:spPr bwMode="auto">
            <a:xfrm>
              <a:off x="5509365" y="2281880"/>
              <a:ext cx="3672" cy="3672"/>
            </a:xfrm>
            <a:custGeom>
              <a:avLst/>
              <a:gdLst>
                <a:gd name="T0" fmla="*/ 1 w 2"/>
                <a:gd name="T1" fmla="*/ 2 h 2"/>
                <a:gd name="T2" fmla="*/ 0 w 2"/>
                <a:gd name="T3" fmla="*/ 1 h 2"/>
                <a:gd name="T4" fmla="*/ 2 w 2"/>
                <a:gd name="T5" fmla="*/ 0 h 2"/>
                <a:gd name="T6" fmla="*/ 1 w 2"/>
                <a:gd name="T7" fmla="*/ 2 h 2"/>
              </a:gdLst>
              <a:ahLst/>
              <a:cxnLst>
                <a:cxn ang="0">
                  <a:pos x="T0" y="T1"/>
                </a:cxn>
                <a:cxn ang="0">
                  <a:pos x="T2" y="T3"/>
                </a:cxn>
                <a:cxn ang="0">
                  <a:pos x="T4" y="T5"/>
                </a:cxn>
                <a:cxn ang="0">
                  <a:pos x="T6" y="T7"/>
                </a:cxn>
              </a:cxnLst>
              <a:rect l="0" t="0" r="r" b="b"/>
              <a:pathLst>
                <a:path w="2" h="2">
                  <a:moveTo>
                    <a:pt x="1" y="2"/>
                  </a:moveTo>
                  <a:lnTo>
                    <a:pt x="0" y="1"/>
                  </a:lnTo>
                  <a:lnTo>
                    <a:pt x="2" y="0"/>
                  </a:lnTo>
                  <a:lnTo>
                    <a:pt x="1" y="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65" name="Freeform 269">
              <a:extLst>
                <a:ext uri="{FF2B5EF4-FFF2-40B4-BE49-F238E27FC236}">
                  <a16:creationId xmlns:a16="http://schemas.microsoft.com/office/drawing/2014/main" id="{10213C54-0AB5-30D1-233E-34616DA3E463}"/>
                </a:ext>
              </a:extLst>
            </p:cNvPr>
            <p:cNvSpPr>
              <a:spLocks/>
            </p:cNvSpPr>
            <p:nvPr/>
          </p:nvSpPr>
          <p:spPr bwMode="auto">
            <a:xfrm>
              <a:off x="5492841" y="2281880"/>
              <a:ext cx="11017" cy="9180"/>
            </a:xfrm>
            <a:custGeom>
              <a:avLst/>
              <a:gdLst>
                <a:gd name="T0" fmla="*/ 3 w 6"/>
                <a:gd name="T1" fmla="*/ 3 h 5"/>
                <a:gd name="T2" fmla="*/ 2 w 6"/>
                <a:gd name="T3" fmla="*/ 2 h 5"/>
                <a:gd name="T4" fmla="*/ 1 w 6"/>
                <a:gd name="T5" fmla="*/ 2 h 5"/>
                <a:gd name="T6" fmla="*/ 0 w 6"/>
                <a:gd name="T7" fmla="*/ 0 h 5"/>
                <a:gd name="T8" fmla="*/ 1 w 6"/>
                <a:gd name="T9" fmla="*/ 0 h 5"/>
                <a:gd name="T10" fmla="*/ 2 w 6"/>
                <a:gd name="T11" fmla="*/ 0 h 5"/>
                <a:gd name="T12" fmla="*/ 3 w 6"/>
                <a:gd name="T13" fmla="*/ 0 h 5"/>
                <a:gd name="T14" fmla="*/ 5 w 6"/>
                <a:gd name="T15" fmla="*/ 1 h 5"/>
                <a:gd name="T16" fmla="*/ 5 w 6"/>
                <a:gd name="T17" fmla="*/ 2 h 5"/>
                <a:gd name="T18" fmla="*/ 5 w 6"/>
                <a:gd name="T19" fmla="*/ 2 h 5"/>
                <a:gd name="T20" fmla="*/ 6 w 6"/>
                <a:gd name="T21" fmla="*/ 3 h 5"/>
                <a:gd name="T22" fmla="*/ 6 w 6"/>
                <a:gd name="T23" fmla="*/ 3 h 5"/>
                <a:gd name="T24" fmla="*/ 6 w 6"/>
                <a:gd name="T25" fmla="*/ 5 h 5"/>
                <a:gd name="T26" fmla="*/ 3 w 6"/>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5">
                  <a:moveTo>
                    <a:pt x="3" y="3"/>
                  </a:moveTo>
                  <a:lnTo>
                    <a:pt x="2" y="2"/>
                  </a:lnTo>
                  <a:lnTo>
                    <a:pt x="1" y="2"/>
                  </a:lnTo>
                  <a:lnTo>
                    <a:pt x="0" y="0"/>
                  </a:lnTo>
                  <a:lnTo>
                    <a:pt x="1" y="0"/>
                  </a:lnTo>
                  <a:lnTo>
                    <a:pt x="2" y="0"/>
                  </a:lnTo>
                  <a:lnTo>
                    <a:pt x="3" y="0"/>
                  </a:lnTo>
                  <a:lnTo>
                    <a:pt x="5" y="1"/>
                  </a:lnTo>
                  <a:lnTo>
                    <a:pt x="5" y="2"/>
                  </a:lnTo>
                  <a:lnTo>
                    <a:pt x="5" y="2"/>
                  </a:lnTo>
                  <a:lnTo>
                    <a:pt x="6" y="3"/>
                  </a:lnTo>
                  <a:lnTo>
                    <a:pt x="6" y="3"/>
                  </a:lnTo>
                  <a:lnTo>
                    <a:pt x="6" y="5"/>
                  </a:lnTo>
                  <a:lnTo>
                    <a:pt x="3" y="3"/>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66" name="Freeform 270">
              <a:extLst>
                <a:ext uri="{FF2B5EF4-FFF2-40B4-BE49-F238E27FC236}">
                  <a16:creationId xmlns:a16="http://schemas.microsoft.com/office/drawing/2014/main" id="{336F51DC-EAE4-253E-9EE2-82AEB7A190B7}"/>
                </a:ext>
              </a:extLst>
            </p:cNvPr>
            <p:cNvSpPr>
              <a:spLocks/>
            </p:cNvSpPr>
            <p:nvPr/>
          </p:nvSpPr>
          <p:spPr bwMode="auto">
            <a:xfrm>
              <a:off x="5505694" y="2281880"/>
              <a:ext cx="3672" cy="3672"/>
            </a:xfrm>
            <a:custGeom>
              <a:avLst/>
              <a:gdLst>
                <a:gd name="T0" fmla="*/ 2 w 2"/>
                <a:gd name="T1" fmla="*/ 1 h 2"/>
                <a:gd name="T2" fmla="*/ 2 w 2"/>
                <a:gd name="T3" fmla="*/ 2 h 2"/>
                <a:gd name="T4" fmla="*/ 1 w 2"/>
                <a:gd name="T5" fmla="*/ 2 h 2"/>
                <a:gd name="T6" fmla="*/ 0 w 2"/>
                <a:gd name="T7" fmla="*/ 2 h 2"/>
                <a:gd name="T8" fmla="*/ 1 w 2"/>
                <a:gd name="T9" fmla="*/ 1 h 2"/>
                <a:gd name="T10" fmla="*/ 0 w 2"/>
                <a:gd name="T11" fmla="*/ 0 h 2"/>
                <a:gd name="T12" fmla="*/ 1 w 2"/>
                <a:gd name="T13" fmla="*/ 0 h 2"/>
                <a:gd name="T14" fmla="*/ 1 w 2"/>
                <a:gd name="T15" fmla="*/ 0 h 2"/>
                <a:gd name="T16" fmla="*/ 2 w 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1"/>
                  </a:moveTo>
                  <a:lnTo>
                    <a:pt x="2" y="2"/>
                  </a:lnTo>
                  <a:lnTo>
                    <a:pt x="1" y="2"/>
                  </a:lnTo>
                  <a:lnTo>
                    <a:pt x="0" y="2"/>
                  </a:lnTo>
                  <a:lnTo>
                    <a:pt x="1" y="1"/>
                  </a:lnTo>
                  <a:lnTo>
                    <a:pt x="0" y="0"/>
                  </a:lnTo>
                  <a:lnTo>
                    <a:pt x="1" y="0"/>
                  </a:lnTo>
                  <a:lnTo>
                    <a:pt x="1" y="0"/>
                  </a:lnTo>
                  <a:lnTo>
                    <a:pt x="2"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67" name="Freeform 271">
              <a:extLst>
                <a:ext uri="{FF2B5EF4-FFF2-40B4-BE49-F238E27FC236}">
                  <a16:creationId xmlns:a16="http://schemas.microsoft.com/office/drawing/2014/main" id="{CE430101-CAEE-AC15-5567-6B1372066D54}"/>
                </a:ext>
              </a:extLst>
            </p:cNvPr>
            <p:cNvSpPr>
              <a:spLocks/>
            </p:cNvSpPr>
            <p:nvPr/>
          </p:nvSpPr>
          <p:spPr bwMode="auto">
            <a:xfrm>
              <a:off x="5503858" y="2280043"/>
              <a:ext cx="1836" cy="3672"/>
            </a:xfrm>
            <a:custGeom>
              <a:avLst/>
              <a:gdLst>
                <a:gd name="T0" fmla="*/ 1 w 1"/>
                <a:gd name="T1" fmla="*/ 2 h 2"/>
                <a:gd name="T2" fmla="*/ 0 w 1"/>
                <a:gd name="T3" fmla="*/ 2 h 2"/>
                <a:gd name="T4" fmla="*/ 0 w 1"/>
                <a:gd name="T5" fmla="*/ 1 h 2"/>
                <a:gd name="T6" fmla="*/ 0 w 1"/>
                <a:gd name="T7" fmla="*/ 0 h 2"/>
                <a:gd name="T8" fmla="*/ 0 w 1"/>
                <a:gd name="T9" fmla="*/ 1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0" y="2"/>
                  </a:lnTo>
                  <a:lnTo>
                    <a:pt x="0" y="1"/>
                  </a:lnTo>
                  <a:lnTo>
                    <a:pt x="0" y="0"/>
                  </a:lnTo>
                  <a:lnTo>
                    <a:pt x="0" y="1"/>
                  </a:lnTo>
                  <a:lnTo>
                    <a:pt x="1" y="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68" name="Freeform 272">
              <a:extLst>
                <a:ext uri="{FF2B5EF4-FFF2-40B4-BE49-F238E27FC236}">
                  <a16:creationId xmlns:a16="http://schemas.microsoft.com/office/drawing/2014/main" id="{74ADBD43-5B78-FE93-9556-5D7392ED7F8B}"/>
                </a:ext>
              </a:extLst>
            </p:cNvPr>
            <p:cNvSpPr>
              <a:spLocks/>
            </p:cNvSpPr>
            <p:nvPr/>
          </p:nvSpPr>
          <p:spPr bwMode="auto">
            <a:xfrm>
              <a:off x="9903154" y="4090437"/>
              <a:ext cx="3672" cy="5508"/>
            </a:xfrm>
            <a:custGeom>
              <a:avLst/>
              <a:gdLst>
                <a:gd name="T0" fmla="*/ 2 w 2"/>
                <a:gd name="T1" fmla="*/ 0 h 3"/>
                <a:gd name="T2" fmla="*/ 2 w 2"/>
                <a:gd name="T3" fmla="*/ 1 h 3"/>
                <a:gd name="T4" fmla="*/ 1 w 2"/>
                <a:gd name="T5" fmla="*/ 1 h 3"/>
                <a:gd name="T6" fmla="*/ 0 w 2"/>
                <a:gd name="T7" fmla="*/ 3 h 3"/>
                <a:gd name="T8" fmla="*/ 0 w 2"/>
                <a:gd name="T9" fmla="*/ 3 h 3"/>
                <a:gd name="T10" fmla="*/ 1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2" y="1"/>
                  </a:lnTo>
                  <a:lnTo>
                    <a:pt x="1" y="1"/>
                  </a:lnTo>
                  <a:lnTo>
                    <a:pt x="0" y="3"/>
                  </a:lnTo>
                  <a:lnTo>
                    <a:pt x="0" y="3"/>
                  </a:lnTo>
                  <a:lnTo>
                    <a:pt x="1" y="0"/>
                  </a:lnTo>
                  <a:lnTo>
                    <a:pt x="2" y="0"/>
                  </a:lnTo>
                  <a:lnTo>
                    <a:pt x="2"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69" name="Freeform 273">
              <a:extLst>
                <a:ext uri="{FF2B5EF4-FFF2-40B4-BE49-F238E27FC236}">
                  <a16:creationId xmlns:a16="http://schemas.microsoft.com/office/drawing/2014/main" id="{90D08055-4614-AD74-49EF-689C06EC5BCE}"/>
                </a:ext>
              </a:extLst>
            </p:cNvPr>
            <p:cNvSpPr>
              <a:spLocks/>
            </p:cNvSpPr>
            <p:nvPr/>
          </p:nvSpPr>
          <p:spPr bwMode="auto">
            <a:xfrm>
              <a:off x="3772416" y="3996797"/>
              <a:ext cx="5508" cy="9180"/>
            </a:xfrm>
            <a:custGeom>
              <a:avLst/>
              <a:gdLst>
                <a:gd name="T0" fmla="*/ 2 w 3"/>
                <a:gd name="T1" fmla="*/ 4 h 5"/>
                <a:gd name="T2" fmla="*/ 1 w 3"/>
                <a:gd name="T3" fmla="*/ 5 h 5"/>
                <a:gd name="T4" fmla="*/ 0 w 3"/>
                <a:gd name="T5" fmla="*/ 5 h 5"/>
                <a:gd name="T6" fmla="*/ 0 w 3"/>
                <a:gd name="T7" fmla="*/ 3 h 5"/>
                <a:gd name="T8" fmla="*/ 1 w 3"/>
                <a:gd name="T9" fmla="*/ 2 h 5"/>
                <a:gd name="T10" fmla="*/ 2 w 3"/>
                <a:gd name="T11" fmla="*/ 0 h 5"/>
                <a:gd name="T12" fmla="*/ 2 w 3"/>
                <a:gd name="T13" fmla="*/ 0 h 5"/>
                <a:gd name="T14" fmla="*/ 3 w 3"/>
                <a:gd name="T15" fmla="*/ 1 h 5"/>
                <a:gd name="T16" fmla="*/ 2 w 3"/>
                <a:gd name="T17" fmla="*/ 3 h 5"/>
                <a:gd name="T18" fmla="*/ 2 w 3"/>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5">
                  <a:moveTo>
                    <a:pt x="2" y="4"/>
                  </a:moveTo>
                  <a:lnTo>
                    <a:pt x="1" y="5"/>
                  </a:lnTo>
                  <a:lnTo>
                    <a:pt x="0" y="5"/>
                  </a:lnTo>
                  <a:lnTo>
                    <a:pt x="0" y="3"/>
                  </a:lnTo>
                  <a:lnTo>
                    <a:pt x="1" y="2"/>
                  </a:lnTo>
                  <a:lnTo>
                    <a:pt x="2" y="0"/>
                  </a:lnTo>
                  <a:lnTo>
                    <a:pt x="2" y="0"/>
                  </a:lnTo>
                  <a:lnTo>
                    <a:pt x="3" y="1"/>
                  </a:lnTo>
                  <a:lnTo>
                    <a:pt x="2" y="3"/>
                  </a:lnTo>
                  <a:lnTo>
                    <a:pt x="2" y="4"/>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70" name="Freeform 274">
              <a:extLst>
                <a:ext uri="{FF2B5EF4-FFF2-40B4-BE49-F238E27FC236}">
                  <a16:creationId xmlns:a16="http://schemas.microsoft.com/office/drawing/2014/main" id="{7AEEEC83-CE32-A64B-9D32-76B60AB99E81}"/>
                </a:ext>
              </a:extLst>
            </p:cNvPr>
            <p:cNvSpPr>
              <a:spLocks/>
            </p:cNvSpPr>
            <p:nvPr/>
          </p:nvSpPr>
          <p:spPr bwMode="auto">
            <a:xfrm>
              <a:off x="7927509" y="4277720"/>
              <a:ext cx="1836" cy="1836"/>
            </a:xfrm>
            <a:custGeom>
              <a:avLst/>
              <a:gdLst>
                <a:gd name="T0" fmla="*/ 1 w 1"/>
                <a:gd name="T1" fmla="*/ 0 h 1"/>
                <a:gd name="T2" fmla="*/ 1 w 1"/>
                <a:gd name="T3" fmla="*/ 1 h 1"/>
                <a:gd name="T4" fmla="*/ 0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1"/>
                  </a:lnTo>
                  <a:lnTo>
                    <a:pt x="1" y="0"/>
                  </a:lnTo>
                  <a:lnTo>
                    <a:pt x="1"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71" name="Freeform 275">
              <a:extLst>
                <a:ext uri="{FF2B5EF4-FFF2-40B4-BE49-F238E27FC236}">
                  <a16:creationId xmlns:a16="http://schemas.microsoft.com/office/drawing/2014/main" id="{C221C56F-7FC8-4BC7-1D00-E33740392470}"/>
                </a:ext>
              </a:extLst>
            </p:cNvPr>
            <p:cNvSpPr>
              <a:spLocks/>
            </p:cNvSpPr>
            <p:nvPr/>
          </p:nvSpPr>
          <p:spPr bwMode="auto">
            <a:xfrm>
              <a:off x="6078556" y="3168715"/>
              <a:ext cx="7345" cy="5508"/>
            </a:xfrm>
            <a:custGeom>
              <a:avLst/>
              <a:gdLst>
                <a:gd name="T0" fmla="*/ 4 w 4"/>
                <a:gd name="T1" fmla="*/ 2 h 3"/>
                <a:gd name="T2" fmla="*/ 4 w 4"/>
                <a:gd name="T3" fmla="*/ 3 h 3"/>
                <a:gd name="T4" fmla="*/ 2 w 4"/>
                <a:gd name="T5" fmla="*/ 2 h 3"/>
                <a:gd name="T6" fmla="*/ 1 w 4"/>
                <a:gd name="T7" fmla="*/ 2 h 3"/>
                <a:gd name="T8" fmla="*/ 1 w 4"/>
                <a:gd name="T9" fmla="*/ 0 h 3"/>
                <a:gd name="T10" fmla="*/ 0 w 4"/>
                <a:gd name="T11" fmla="*/ 0 h 3"/>
                <a:gd name="T12" fmla="*/ 2 w 4"/>
                <a:gd name="T13" fmla="*/ 0 h 3"/>
                <a:gd name="T14" fmla="*/ 3 w 4"/>
                <a:gd name="T15" fmla="*/ 1 h 3"/>
                <a:gd name="T16" fmla="*/ 4 w 4"/>
                <a:gd name="T17" fmla="*/ 2 h 3"/>
                <a:gd name="T18" fmla="*/ 4 w 4"/>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4" y="2"/>
                  </a:moveTo>
                  <a:lnTo>
                    <a:pt x="4" y="3"/>
                  </a:lnTo>
                  <a:lnTo>
                    <a:pt x="2" y="2"/>
                  </a:lnTo>
                  <a:lnTo>
                    <a:pt x="1" y="2"/>
                  </a:lnTo>
                  <a:lnTo>
                    <a:pt x="1" y="0"/>
                  </a:lnTo>
                  <a:lnTo>
                    <a:pt x="0" y="0"/>
                  </a:lnTo>
                  <a:lnTo>
                    <a:pt x="2" y="0"/>
                  </a:lnTo>
                  <a:lnTo>
                    <a:pt x="3" y="1"/>
                  </a:lnTo>
                  <a:lnTo>
                    <a:pt x="4" y="2"/>
                  </a:lnTo>
                  <a:lnTo>
                    <a:pt x="4" y="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72" name="Freeform 276">
              <a:extLst>
                <a:ext uri="{FF2B5EF4-FFF2-40B4-BE49-F238E27FC236}">
                  <a16:creationId xmlns:a16="http://schemas.microsoft.com/office/drawing/2014/main" id="{879FFD34-0842-8727-53A5-2CECE5E7E72F}"/>
                </a:ext>
              </a:extLst>
            </p:cNvPr>
            <p:cNvSpPr>
              <a:spLocks/>
            </p:cNvSpPr>
            <p:nvPr/>
          </p:nvSpPr>
          <p:spPr bwMode="auto">
            <a:xfrm>
              <a:off x="6074885" y="3165043"/>
              <a:ext cx="3672" cy="1836"/>
            </a:xfrm>
            <a:custGeom>
              <a:avLst/>
              <a:gdLst>
                <a:gd name="T0" fmla="*/ 1 w 2"/>
                <a:gd name="T1" fmla="*/ 1 h 1"/>
                <a:gd name="T2" fmla="*/ 0 w 2"/>
                <a:gd name="T3" fmla="*/ 1 h 1"/>
                <a:gd name="T4" fmla="*/ 0 w 2"/>
                <a:gd name="T5" fmla="*/ 0 h 1"/>
                <a:gd name="T6" fmla="*/ 1 w 2"/>
                <a:gd name="T7" fmla="*/ 0 h 1"/>
                <a:gd name="T8" fmla="*/ 2 w 2"/>
                <a:gd name="T9" fmla="*/ 1 h 1"/>
                <a:gd name="T10" fmla="*/ 1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1" y="1"/>
                  </a:moveTo>
                  <a:lnTo>
                    <a:pt x="0" y="1"/>
                  </a:lnTo>
                  <a:lnTo>
                    <a:pt x="0" y="0"/>
                  </a:lnTo>
                  <a:lnTo>
                    <a:pt x="1" y="0"/>
                  </a:lnTo>
                  <a:lnTo>
                    <a:pt x="2" y="1"/>
                  </a:lnTo>
                  <a:lnTo>
                    <a:pt x="1"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73" name="Freeform 277">
              <a:extLst>
                <a:ext uri="{FF2B5EF4-FFF2-40B4-BE49-F238E27FC236}">
                  <a16:creationId xmlns:a16="http://schemas.microsoft.com/office/drawing/2014/main" id="{2C5E5230-A5AE-3890-317C-D796BF37DB96}"/>
                </a:ext>
              </a:extLst>
            </p:cNvPr>
            <p:cNvSpPr>
              <a:spLocks/>
            </p:cNvSpPr>
            <p:nvPr/>
          </p:nvSpPr>
          <p:spPr bwMode="auto">
            <a:xfrm>
              <a:off x="7582323" y="5111309"/>
              <a:ext cx="5508" cy="3672"/>
            </a:xfrm>
            <a:custGeom>
              <a:avLst/>
              <a:gdLst>
                <a:gd name="T0" fmla="*/ 1 w 3"/>
                <a:gd name="T1" fmla="*/ 2 h 2"/>
                <a:gd name="T2" fmla="*/ 0 w 3"/>
                <a:gd name="T3" fmla="*/ 1 h 2"/>
                <a:gd name="T4" fmla="*/ 1 w 3"/>
                <a:gd name="T5" fmla="*/ 1 h 2"/>
                <a:gd name="T6" fmla="*/ 3 w 3"/>
                <a:gd name="T7" fmla="*/ 0 h 2"/>
                <a:gd name="T8" fmla="*/ 3 w 3"/>
                <a:gd name="T9" fmla="*/ 1 h 2"/>
                <a:gd name="T10" fmla="*/ 3 w 3"/>
                <a:gd name="T11" fmla="*/ 1 h 2"/>
                <a:gd name="T12" fmla="*/ 1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2"/>
                  </a:moveTo>
                  <a:lnTo>
                    <a:pt x="0" y="1"/>
                  </a:lnTo>
                  <a:lnTo>
                    <a:pt x="1" y="1"/>
                  </a:lnTo>
                  <a:lnTo>
                    <a:pt x="3" y="0"/>
                  </a:lnTo>
                  <a:lnTo>
                    <a:pt x="3" y="1"/>
                  </a:lnTo>
                  <a:lnTo>
                    <a:pt x="3" y="1"/>
                  </a:lnTo>
                  <a:lnTo>
                    <a:pt x="1" y="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74" name="Freeform 278">
              <a:extLst>
                <a:ext uri="{FF2B5EF4-FFF2-40B4-BE49-F238E27FC236}">
                  <a16:creationId xmlns:a16="http://schemas.microsoft.com/office/drawing/2014/main" id="{D94AB8D9-E354-CD71-A067-8135AD4A68ED}"/>
                </a:ext>
              </a:extLst>
            </p:cNvPr>
            <p:cNvSpPr>
              <a:spLocks/>
            </p:cNvSpPr>
            <p:nvPr/>
          </p:nvSpPr>
          <p:spPr bwMode="auto">
            <a:xfrm>
              <a:off x="10633921" y="5124163"/>
              <a:ext cx="1836" cy="3672"/>
            </a:xfrm>
            <a:custGeom>
              <a:avLst/>
              <a:gdLst>
                <a:gd name="T0" fmla="*/ 1 w 1"/>
                <a:gd name="T1" fmla="*/ 2 h 2"/>
                <a:gd name="T2" fmla="*/ 0 w 1"/>
                <a:gd name="T3" fmla="*/ 2 h 2"/>
                <a:gd name="T4" fmla="*/ 0 w 1"/>
                <a:gd name="T5" fmla="*/ 0 h 2"/>
                <a:gd name="T6" fmla="*/ 1 w 1"/>
                <a:gd name="T7" fmla="*/ 2 h 2"/>
              </a:gdLst>
              <a:ahLst/>
              <a:cxnLst>
                <a:cxn ang="0">
                  <a:pos x="T0" y="T1"/>
                </a:cxn>
                <a:cxn ang="0">
                  <a:pos x="T2" y="T3"/>
                </a:cxn>
                <a:cxn ang="0">
                  <a:pos x="T4" y="T5"/>
                </a:cxn>
                <a:cxn ang="0">
                  <a:pos x="T6" y="T7"/>
                </a:cxn>
              </a:cxnLst>
              <a:rect l="0" t="0" r="r" b="b"/>
              <a:pathLst>
                <a:path w="1" h="2">
                  <a:moveTo>
                    <a:pt x="1" y="2"/>
                  </a:moveTo>
                  <a:lnTo>
                    <a:pt x="0" y="2"/>
                  </a:lnTo>
                  <a:lnTo>
                    <a:pt x="0" y="0"/>
                  </a:lnTo>
                  <a:lnTo>
                    <a:pt x="1" y="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75" name="Freeform 279">
              <a:extLst>
                <a:ext uri="{FF2B5EF4-FFF2-40B4-BE49-F238E27FC236}">
                  <a16:creationId xmlns:a16="http://schemas.microsoft.com/office/drawing/2014/main" id="{6FD3E63E-F0DF-B80F-D63F-216F8A89756F}"/>
                </a:ext>
              </a:extLst>
            </p:cNvPr>
            <p:cNvSpPr>
              <a:spLocks/>
            </p:cNvSpPr>
            <p:nvPr/>
          </p:nvSpPr>
          <p:spPr bwMode="auto">
            <a:xfrm>
              <a:off x="10621067" y="5113146"/>
              <a:ext cx="3672" cy="3672"/>
            </a:xfrm>
            <a:custGeom>
              <a:avLst/>
              <a:gdLst>
                <a:gd name="T0" fmla="*/ 2 w 2"/>
                <a:gd name="T1" fmla="*/ 1 h 2"/>
                <a:gd name="T2" fmla="*/ 1 w 2"/>
                <a:gd name="T3" fmla="*/ 2 h 2"/>
                <a:gd name="T4" fmla="*/ 0 w 2"/>
                <a:gd name="T5" fmla="*/ 0 h 2"/>
                <a:gd name="T6" fmla="*/ 1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2"/>
                  </a:lnTo>
                  <a:lnTo>
                    <a:pt x="0" y="0"/>
                  </a:lnTo>
                  <a:lnTo>
                    <a:pt x="1" y="0"/>
                  </a:lnTo>
                  <a:lnTo>
                    <a:pt x="2"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76" name="Freeform 280">
              <a:extLst>
                <a:ext uri="{FF2B5EF4-FFF2-40B4-BE49-F238E27FC236}">
                  <a16:creationId xmlns:a16="http://schemas.microsoft.com/office/drawing/2014/main" id="{ECA23986-ED83-785B-1C8B-6F0EA75EAA29}"/>
                </a:ext>
              </a:extLst>
            </p:cNvPr>
            <p:cNvSpPr>
              <a:spLocks/>
            </p:cNvSpPr>
            <p:nvPr/>
          </p:nvSpPr>
          <p:spPr bwMode="auto">
            <a:xfrm>
              <a:off x="9798495" y="4158374"/>
              <a:ext cx="5508" cy="9180"/>
            </a:xfrm>
            <a:custGeom>
              <a:avLst/>
              <a:gdLst>
                <a:gd name="T0" fmla="*/ 3 w 3"/>
                <a:gd name="T1" fmla="*/ 0 h 5"/>
                <a:gd name="T2" fmla="*/ 2 w 3"/>
                <a:gd name="T3" fmla="*/ 2 h 5"/>
                <a:gd name="T4" fmla="*/ 2 w 3"/>
                <a:gd name="T5" fmla="*/ 2 h 5"/>
                <a:gd name="T6" fmla="*/ 2 w 3"/>
                <a:gd name="T7" fmla="*/ 4 h 5"/>
                <a:gd name="T8" fmla="*/ 2 w 3"/>
                <a:gd name="T9" fmla="*/ 5 h 5"/>
                <a:gd name="T10" fmla="*/ 1 w 3"/>
                <a:gd name="T11" fmla="*/ 5 h 5"/>
                <a:gd name="T12" fmla="*/ 0 w 3"/>
                <a:gd name="T13" fmla="*/ 3 h 5"/>
                <a:gd name="T14" fmla="*/ 1 w 3"/>
                <a:gd name="T15" fmla="*/ 3 h 5"/>
                <a:gd name="T16" fmla="*/ 1 w 3"/>
                <a:gd name="T17" fmla="*/ 2 h 5"/>
                <a:gd name="T18" fmla="*/ 2 w 3"/>
                <a:gd name="T19" fmla="*/ 0 h 5"/>
                <a:gd name="T20" fmla="*/ 2 w 3"/>
                <a:gd name="T21" fmla="*/ 0 h 5"/>
                <a:gd name="T22" fmla="*/ 3 w 3"/>
                <a:gd name="T23" fmla="*/ 0 h 5"/>
                <a:gd name="T24" fmla="*/ 3 w 3"/>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0"/>
                  </a:moveTo>
                  <a:lnTo>
                    <a:pt x="2" y="2"/>
                  </a:lnTo>
                  <a:lnTo>
                    <a:pt x="2" y="2"/>
                  </a:lnTo>
                  <a:lnTo>
                    <a:pt x="2" y="4"/>
                  </a:lnTo>
                  <a:lnTo>
                    <a:pt x="2" y="5"/>
                  </a:lnTo>
                  <a:lnTo>
                    <a:pt x="1" y="5"/>
                  </a:lnTo>
                  <a:lnTo>
                    <a:pt x="0" y="3"/>
                  </a:lnTo>
                  <a:lnTo>
                    <a:pt x="1" y="3"/>
                  </a:lnTo>
                  <a:lnTo>
                    <a:pt x="1" y="2"/>
                  </a:lnTo>
                  <a:lnTo>
                    <a:pt x="2" y="0"/>
                  </a:lnTo>
                  <a:lnTo>
                    <a:pt x="2" y="0"/>
                  </a:lnTo>
                  <a:lnTo>
                    <a:pt x="3" y="0"/>
                  </a:lnTo>
                  <a:lnTo>
                    <a:pt x="3"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77" name="Freeform 281">
              <a:extLst>
                <a:ext uri="{FF2B5EF4-FFF2-40B4-BE49-F238E27FC236}">
                  <a16:creationId xmlns:a16="http://schemas.microsoft.com/office/drawing/2014/main" id="{E986C19D-3F42-0509-38DE-9A963A2E88CC}"/>
                </a:ext>
              </a:extLst>
            </p:cNvPr>
            <p:cNvSpPr>
              <a:spLocks/>
            </p:cNvSpPr>
            <p:nvPr/>
          </p:nvSpPr>
          <p:spPr bwMode="auto">
            <a:xfrm>
              <a:off x="3599822" y="3791153"/>
              <a:ext cx="3672" cy="3672"/>
            </a:xfrm>
            <a:custGeom>
              <a:avLst/>
              <a:gdLst>
                <a:gd name="T0" fmla="*/ 1 w 2"/>
                <a:gd name="T1" fmla="*/ 2 h 2"/>
                <a:gd name="T2" fmla="*/ 0 w 2"/>
                <a:gd name="T3" fmla="*/ 1 h 2"/>
                <a:gd name="T4" fmla="*/ 1 w 2"/>
                <a:gd name="T5" fmla="*/ 0 h 2"/>
                <a:gd name="T6" fmla="*/ 2 w 2"/>
                <a:gd name="T7" fmla="*/ 0 h 2"/>
                <a:gd name="T8" fmla="*/ 2 w 2"/>
                <a:gd name="T9" fmla="*/ 0 h 2"/>
                <a:gd name="T10" fmla="*/ 1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1" y="2"/>
                  </a:moveTo>
                  <a:lnTo>
                    <a:pt x="0" y="1"/>
                  </a:lnTo>
                  <a:lnTo>
                    <a:pt x="1" y="0"/>
                  </a:lnTo>
                  <a:lnTo>
                    <a:pt x="2" y="0"/>
                  </a:lnTo>
                  <a:lnTo>
                    <a:pt x="2" y="0"/>
                  </a:lnTo>
                  <a:lnTo>
                    <a:pt x="1" y="2"/>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78" name="Freeform 282">
              <a:extLst>
                <a:ext uri="{FF2B5EF4-FFF2-40B4-BE49-F238E27FC236}">
                  <a16:creationId xmlns:a16="http://schemas.microsoft.com/office/drawing/2014/main" id="{352683FB-DD13-8286-5B00-DD5353E0760A}"/>
                </a:ext>
              </a:extLst>
            </p:cNvPr>
            <p:cNvSpPr>
              <a:spLocks/>
            </p:cNvSpPr>
            <p:nvPr/>
          </p:nvSpPr>
          <p:spPr bwMode="auto">
            <a:xfrm>
              <a:off x="3671430" y="3791153"/>
              <a:ext cx="11017" cy="1836"/>
            </a:xfrm>
            <a:custGeom>
              <a:avLst/>
              <a:gdLst>
                <a:gd name="T0" fmla="*/ 6 w 6"/>
                <a:gd name="T1" fmla="*/ 0 h 1"/>
                <a:gd name="T2" fmla="*/ 5 w 6"/>
                <a:gd name="T3" fmla="*/ 0 h 1"/>
                <a:gd name="T4" fmla="*/ 2 w 6"/>
                <a:gd name="T5" fmla="*/ 1 h 1"/>
                <a:gd name="T6" fmla="*/ 0 w 6"/>
                <a:gd name="T7" fmla="*/ 1 h 1"/>
                <a:gd name="T8" fmla="*/ 1 w 6"/>
                <a:gd name="T9" fmla="*/ 0 h 1"/>
                <a:gd name="T10" fmla="*/ 2 w 6"/>
                <a:gd name="T11" fmla="*/ 0 h 1"/>
                <a:gd name="T12" fmla="*/ 3 w 6"/>
                <a:gd name="T13" fmla="*/ 0 h 1"/>
                <a:gd name="T14" fmla="*/ 5 w 6"/>
                <a:gd name="T15" fmla="*/ 0 h 1"/>
                <a:gd name="T16" fmla="*/ 6 w 6"/>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
                  <a:moveTo>
                    <a:pt x="6" y="0"/>
                  </a:moveTo>
                  <a:lnTo>
                    <a:pt x="5" y="0"/>
                  </a:lnTo>
                  <a:lnTo>
                    <a:pt x="2" y="1"/>
                  </a:lnTo>
                  <a:lnTo>
                    <a:pt x="0" y="1"/>
                  </a:lnTo>
                  <a:lnTo>
                    <a:pt x="1" y="0"/>
                  </a:lnTo>
                  <a:lnTo>
                    <a:pt x="2" y="0"/>
                  </a:lnTo>
                  <a:lnTo>
                    <a:pt x="3" y="0"/>
                  </a:lnTo>
                  <a:lnTo>
                    <a:pt x="5" y="0"/>
                  </a:lnTo>
                  <a:lnTo>
                    <a:pt x="6"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79" name="Freeform 283">
              <a:extLst>
                <a:ext uri="{FF2B5EF4-FFF2-40B4-BE49-F238E27FC236}">
                  <a16:creationId xmlns:a16="http://schemas.microsoft.com/office/drawing/2014/main" id="{9D9677AE-A7D1-17DD-1EA2-5FAE297C5C6B}"/>
                </a:ext>
              </a:extLst>
            </p:cNvPr>
            <p:cNvSpPr>
              <a:spLocks/>
            </p:cNvSpPr>
            <p:nvPr/>
          </p:nvSpPr>
          <p:spPr bwMode="auto">
            <a:xfrm>
              <a:off x="3621856" y="3778301"/>
              <a:ext cx="49574" cy="20196"/>
            </a:xfrm>
            <a:custGeom>
              <a:avLst/>
              <a:gdLst>
                <a:gd name="T0" fmla="*/ 4 w 27"/>
                <a:gd name="T1" fmla="*/ 0 h 11"/>
                <a:gd name="T2" fmla="*/ 6 w 27"/>
                <a:gd name="T3" fmla="*/ 0 h 11"/>
                <a:gd name="T4" fmla="*/ 8 w 27"/>
                <a:gd name="T5" fmla="*/ 0 h 11"/>
                <a:gd name="T6" fmla="*/ 9 w 27"/>
                <a:gd name="T7" fmla="*/ 1 h 11"/>
                <a:gd name="T8" fmla="*/ 10 w 27"/>
                <a:gd name="T9" fmla="*/ 0 h 11"/>
                <a:gd name="T10" fmla="*/ 11 w 27"/>
                <a:gd name="T11" fmla="*/ 1 h 11"/>
                <a:gd name="T12" fmla="*/ 13 w 27"/>
                <a:gd name="T13" fmla="*/ 0 h 11"/>
                <a:gd name="T14" fmla="*/ 13 w 27"/>
                <a:gd name="T15" fmla="*/ 1 h 11"/>
                <a:gd name="T16" fmla="*/ 15 w 27"/>
                <a:gd name="T17" fmla="*/ 0 h 11"/>
                <a:gd name="T18" fmla="*/ 16 w 27"/>
                <a:gd name="T19" fmla="*/ 1 h 11"/>
                <a:gd name="T20" fmla="*/ 17 w 27"/>
                <a:gd name="T21" fmla="*/ 1 h 11"/>
                <a:gd name="T22" fmla="*/ 19 w 27"/>
                <a:gd name="T23" fmla="*/ 1 h 11"/>
                <a:gd name="T24" fmla="*/ 19 w 27"/>
                <a:gd name="T25" fmla="*/ 1 h 11"/>
                <a:gd name="T26" fmla="*/ 21 w 27"/>
                <a:gd name="T27" fmla="*/ 1 h 11"/>
                <a:gd name="T28" fmla="*/ 21 w 27"/>
                <a:gd name="T29" fmla="*/ 1 h 11"/>
                <a:gd name="T30" fmla="*/ 24 w 27"/>
                <a:gd name="T31" fmla="*/ 1 h 11"/>
                <a:gd name="T32" fmla="*/ 24 w 27"/>
                <a:gd name="T33" fmla="*/ 1 h 11"/>
                <a:gd name="T34" fmla="*/ 24 w 27"/>
                <a:gd name="T35" fmla="*/ 1 h 11"/>
                <a:gd name="T36" fmla="*/ 27 w 27"/>
                <a:gd name="T37" fmla="*/ 3 h 11"/>
                <a:gd name="T38" fmla="*/ 27 w 27"/>
                <a:gd name="T39" fmla="*/ 2 h 11"/>
                <a:gd name="T40" fmla="*/ 27 w 27"/>
                <a:gd name="T41" fmla="*/ 4 h 11"/>
                <a:gd name="T42" fmla="*/ 27 w 27"/>
                <a:gd name="T43" fmla="*/ 5 h 11"/>
                <a:gd name="T44" fmla="*/ 24 w 27"/>
                <a:gd name="T45" fmla="*/ 6 h 11"/>
                <a:gd name="T46" fmla="*/ 24 w 27"/>
                <a:gd name="T47" fmla="*/ 7 h 11"/>
                <a:gd name="T48" fmla="*/ 23 w 27"/>
                <a:gd name="T49" fmla="*/ 9 h 11"/>
                <a:gd name="T50" fmla="*/ 22 w 27"/>
                <a:gd name="T51" fmla="*/ 10 h 11"/>
                <a:gd name="T52" fmla="*/ 21 w 27"/>
                <a:gd name="T53" fmla="*/ 10 h 11"/>
                <a:gd name="T54" fmla="*/ 20 w 27"/>
                <a:gd name="T55" fmla="*/ 10 h 11"/>
                <a:gd name="T56" fmla="*/ 19 w 27"/>
                <a:gd name="T57" fmla="*/ 10 h 11"/>
                <a:gd name="T58" fmla="*/ 17 w 27"/>
                <a:gd name="T59" fmla="*/ 11 h 11"/>
                <a:gd name="T60" fmla="*/ 16 w 27"/>
                <a:gd name="T61" fmla="*/ 10 h 11"/>
                <a:gd name="T62" fmla="*/ 15 w 27"/>
                <a:gd name="T63" fmla="*/ 10 h 11"/>
                <a:gd name="T64" fmla="*/ 13 w 27"/>
                <a:gd name="T65" fmla="*/ 10 h 11"/>
                <a:gd name="T66" fmla="*/ 13 w 27"/>
                <a:gd name="T67" fmla="*/ 10 h 11"/>
                <a:gd name="T68" fmla="*/ 10 w 27"/>
                <a:gd name="T69" fmla="*/ 10 h 11"/>
                <a:gd name="T70" fmla="*/ 7 w 27"/>
                <a:gd name="T71" fmla="*/ 10 h 11"/>
                <a:gd name="T72" fmla="*/ 7 w 27"/>
                <a:gd name="T73" fmla="*/ 10 h 11"/>
                <a:gd name="T74" fmla="*/ 5 w 27"/>
                <a:gd name="T75" fmla="*/ 10 h 11"/>
                <a:gd name="T76" fmla="*/ 4 w 27"/>
                <a:gd name="T77" fmla="*/ 11 h 11"/>
                <a:gd name="T78" fmla="*/ 4 w 27"/>
                <a:gd name="T79" fmla="*/ 10 h 11"/>
                <a:gd name="T80" fmla="*/ 2 w 27"/>
                <a:gd name="T81" fmla="*/ 10 h 11"/>
                <a:gd name="T82" fmla="*/ 1 w 27"/>
                <a:gd name="T83" fmla="*/ 10 h 11"/>
                <a:gd name="T84" fmla="*/ 0 w 27"/>
                <a:gd name="T85" fmla="*/ 10 h 11"/>
                <a:gd name="T86" fmla="*/ 1 w 27"/>
                <a:gd name="T87" fmla="*/ 8 h 11"/>
                <a:gd name="T88" fmla="*/ 1 w 27"/>
                <a:gd name="T89" fmla="*/ 7 h 11"/>
                <a:gd name="T90" fmla="*/ 1 w 27"/>
                <a:gd name="T91" fmla="*/ 6 h 11"/>
                <a:gd name="T92" fmla="*/ 1 w 27"/>
                <a:gd name="T93" fmla="*/ 4 h 11"/>
                <a:gd name="T94" fmla="*/ 0 w 27"/>
                <a:gd name="T95" fmla="*/ 4 h 11"/>
                <a:gd name="T96" fmla="*/ 0 w 27"/>
                <a:gd name="T97" fmla="*/ 3 h 11"/>
                <a:gd name="T98" fmla="*/ 1 w 27"/>
                <a:gd name="T99" fmla="*/ 2 h 11"/>
                <a:gd name="T100" fmla="*/ 1 w 27"/>
                <a:gd name="T101" fmla="*/ 1 h 11"/>
                <a:gd name="T102" fmla="*/ 1 w 27"/>
                <a:gd name="T103" fmla="*/ 0 h 11"/>
                <a:gd name="T104" fmla="*/ 3 w 27"/>
                <a:gd name="T105" fmla="*/ 0 h 11"/>
                <a:gd name="T106" fmla="*/ 4 w 27"/>
                <a:gd name="T10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 h="11">
                  <a:moveTo>
                    <a:pt x="4" y="0"/>
                  </a:moveTo>
                  <a:lnTo>
                    <a:pt x="6" y="0"/>
                  </a:lnTo>
                  <a:lnTo>
                    <a:pt x="8" y="0"/>
                  </a:lnTo>
                  <a:lnTo>
                    <a:pt x="9" y="1"/>
                  </a:lnTo>
                  <a:lnTo>
                    <a:pt x="10" y="0"/>
                  </a:lnTo>
                  <a:lnTo>
                    <a:pt x="11" y="1"/>
                  </a:lnTo>
                  <a:lnTo>
                    <a:pt x="13" y="0"/>
                  </a:lnTo>
                  <a:lnTo>
                    <a:pt x="13" y="1"/>
                  </a:lnTo>
                  <a:lnTo>
                    <a:pt x="15" y="0"/>
                  </a:lnTo>
                  <a:lnTo>
                    <a:pt x="16" y="1"/>
                  </a:lnTo>
                  <a:lnTo>
                    <a:pt x="17" y="1"/>
                  </a:lnTo>
                  <a:lnTo>
                    <a:pt x="19" y="1"/>
                  </a:lnTo>
                  <a:lnTo>
                    <a:pt x="19" y="1"/>
                  </a:lnTo>
                  <a:lnTo>
                    <a:pt x="21" y="1"/>
                  </a:lnTo>
                  <a:lnTo>
                    <a:pt x="21" y="1"/>
                  </a:lnTo>
                  <a:lnTo>
                    <a:pt x="24" y="1"/>
                  </a:lnTo>
                  <a:lnTo>
                    <a:pt x="24" y="1"/>
                  </a:lnTo>
                  <a:lnTo>
                    <a:pt x="24" y="1"/>
                  </a:lnTo>
                  <a:lnTo>
                    <a:pt x="27" y="3"/>
                  </a:lnTo>
                  <a:lnTo>
                    <a:pt x="27" y="2"/>
                  </a:lnTo>
                  <a:lnTo>
                    <a:pt x="27" y="4"/>
                  </a:lnTo>
                  <a:lnTo>
                    <a:pt x="27" y="5"/>
                  </a:lnTo>
                  <a:lnTo>
                    <a:pt x="24" y="6"/>
                  </a:lnTo>
                  <a:lnTo>
                    <a:pt x="24" y="7"/>
                  </a:lnTo>
                  <a:lnTo>
                    <a:pt x="23" y="9"/>
                  </a:lnTo>
                  <a:lnTo>
                    <a:pt x="22" y="10"/>
                  </a:lnTo>
                  <a:lnTo>
                    <a:pt x="21" y="10"/>
                  </a:lnTo>
                  <a:lnTo>
                    <a:pt x="20" y="10"/>
                  </a:lnTo>
                  <a:lnTo>
                    <a:pt x="19" y="10"/>
                  </a:lnTo>
                  <a:lnTo>
                    <a:pt x="17" y="11"/>
                  </a:lnTo>
                  <a:lnTo>
                    <a:pt x="16" y="10"/>
                  </a:lnTo>
                  <a:lnTo>
                    <a:pt x="15" y="10"/>
                  </a:lnTo>
                  <a:lnTo>
                    <a:pt x="13" y="10"/>
                  </a:lnTo>
                  <a:lnTo>
                    <a:pt x="13" y="10"/>
                  </a:lnTo>
                  <a:lnTo>
                    <a:pt x="10" y="10"/>
                  </a:lnTo>
                  <a:lnTo>
                    <a:pt x="7" y="10"/>
                  </a:lnTo>
                  <a:lnTo>
                    <a:pt x="7" y="10"/>
                  </a:lnTo>
                  <a:lnTo>
                    <a:pt x="5" y="10"/>
                  </a:lnTo>
                  <a:lnTo>
                    <a:pt x="4" y="11"/>
                  </a:lnTo>
                  <a:lnTo>
                    <a:pt x="4" y="10"/>
                  </a:lnTo>
                  <a:lnTo>
                    <a:pt x="2" y="10"/>
                  </a:lnTo>
                  <a:lnTo>
                    <a:pt x="1" y="10"/>
                  </a:lnTo>
                  <a:lnTo>
                    <a:pt x="0" y="10"/>
                  </a:lnTo>
                  <a:lnTo>
                    <a:pt x="1" y="8"/>
                  </a:lnTo>
                  <a:lnTo>
                    <a:pt x="1" y="7"/>
                  </a:lnTo>
                  <a:lnTo>
                    <a:pt x="1" y="6"/>
                  </a:lnTo>
                  <a:lnTo>
                    <a:pt x="1" y="4"/>
                  </a:lnTo>
                  <a:lnTo>
                    <a:pt x="0" y="4"/>
                  </a:lnTo>
                  <a:lnTo>
                    <a:pt x="0" y="3"/>
                  </a:lnTo>
                  <a:lnTo>
                    <a:pt x="1" y="2"/>
                  </a:lnTo>
                  <a:lnTo>
                    <a:pt x="1" y="1"/>
                  </a:lnTo>
                  <a:lnTo>
                    <a:pt x="1" y="0"/>
                  </a:lnTo>
                  <a:lnTo>
                    <a:pt x="3" y="0"/>
                  </a:lnTo>
                  <a:lnTo>
                    <a:pt x="4"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80" name="Freeform 284">
              <a:extLst>
                <a:ext uri="{FF2B5EF4-FFF2-40B4-BE49-F238E27FC236}">
                  <a16:creationId xmlns:a16="http://schemas.microsoft.com/office/drawing/2014/main" id="{C7635631-A959-F23D-9F78-607760FF706C}"/>
                </a:ext>
              </a:extLst>
            </p:cNvPr>
            <p:cNvSpPr>
              <a:spLocks/>
            </p:cNvSpPr>
            <p:nvPr/>
          </p:nvSpPr>
          <p:spPr bwMode="auto">
            <a:xfrm>
              <a:off x="10446638" y="4679826"/>
              <a:ext cx="1836" cy="1836"/>
            </a:xfrm>
            <a:custGeom>
              <a:avLst/>
              <a:gdLst>
                <a:gd name="T0" fmla="*/ 0 w 1"/>
                <a:gd name="T1" fmla="*/ 0 h 1"/>
                <a:gd name="T2" fmla="*/ 1 w 1"/>
                <a:gd name="T3" fmla="*/ 1 h 1"/>
                <a:gd name="T4" fmla="*/ 0 w 1"/>
                <a:gd name="T5" fmla="*/ 1 h 1"/>
                <a:gd name="T6" fmla="*/ 0 w 1"/>
                <a:gd name="T7" fmla="*/ 1 h 1"/>
                <a:gd name="T8" fmla="*/ 0 w 1"/>
                <a:gd name="T9" fmla="*/ 1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lnTo>
                    <a:pt x="1" y="1"/>
                  </a:lnTo>
                  <a:lnTo>
                    <a:pt x="0" y="1"/>
                  </a:lnTo>
                  <a:lnTo>
                    <a:pt x="0" y="1"/>
                  </a:lnTo>
                  <a:lnTo>
                    <a:pt x="0" y="1"/>
                  </a:lnTo>
                  <a:lnTo>
                    <a:pt x="0"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81" name="Freeform 285">
              <a:extLst>
                <a:ext uri="{FF2B5EF4-FFF2-40B4-BE49-F238E27FC236}">
                  <a16:creationId xmlns:a16="http://schemas.microsoft.com/office/drawing/2014/main" id="{DD0DC78C-BAEF-C06B-47A4-E5AB864DB4B1}"/>
                </a:ext>
              </a:extLst>
            </p:cNvPr>
            <p:cNvSpPr>
              <a:spLocks/>
            </p:cNvSpPr>
            <p:nvPr/>
          </p:nvSpPr>
          <p:spPr bwMode="auto">
            <a:xfrm>
              <a:off x="5863734" y="4409919"/>
              <a:ext cx="9180" cy="12853"/>
            </a:xfrm>
            <a:custGeom>
              <a:avLst/>
              <a:gdLst>
                <a:gd name="T0" fmla="*/ 3 w 5"/>
                <a:gd name="T1" fmla="*/ 6 h 7"/>
                <a:gd name="T2" fmla="*/ 2 w 5"/>
                <a:gd name="T3" fmla="*/ 6 h 7"/>
                <a:gd name="T4" fmla="*/ 1 w 5"/>
                <a:gd name="T5" fmla="*/ 7 h 7"/>
                <a:gd name="T6" fmla="*/ 1 w 5"/>
                <a:gd name="T7" fmla="*/ 7 h 7"/>
                <a:gd name="T8" fmla="*/ 1 w 5"/>
                <a:gd name="T9" fmla="*/ 6 h 7"/>
                <a:gd name="T10" fmla="*/ 0 w 5"/>
                <a:gd name="T11" fmla="*/ 4 h 7"/>
                <a:gd name="T12" fmla="*/ 0 w 5"/>
                <a:gd name="T13" fmla="*/ 3 h 7"/>
                <a:gd name="T14" fmla="*/ 1 w 5"/>
                <a:gd name="T15" fmla="*/ 1 h 7"/>
                <a:gd name="T16" fmla="*/ 2 w 5"/>
                <a:gd name="T17" fmla="*/ 1 h 7"/>
                <a:gd name="T18" fmla="*/ 3 w 5"/>
                <a:gd name="T19" fmla="*/ 0 h 7"/>
                <a:gd name="T20" fmla="*/ 4 w 5"/>
                <a:gd name="T21" fmla="*/ 0 h 7"/>
                <a:gd name="T22" fmla="*/ 4 w 5"/>
                <a:gd name="T23" fmla="*/ 2 h 7"/>
                <a:gd name="T24" fmla="*/ 5 w 5"/>
                <a:gd name="T25" fmla="*/ 3 h 7"/>
                <a:gd name="T26" fmla="*/ 4 w 5"/>
                <a:gd name="T27" fmla="*/ 4 h 7"/>
                <a:gd name="T28" fmla="*/ 4 w 5"/>
                <a:gd name="T29" fmla="*/ 5 h 7"/>
                <a:gd name="T30" fmla="*/ 3 w 5"/>
                <a:gd name="T31" fmla="*/ 6 h 7"/>
                <a:gd name="T32" fmla="*/ 3 w 5"/>
                <a:gd name="T3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3" y="6"/>
                  </a:moveTo>
                  <a:lnTo>
                    <a:pt x="2" y="6"/>
                  </a:lnTo>
                  <a:lnTo>
                    <a:pt x="1" y="7"/>
                  </a:lnTo>
                  <a:lnTo>
                    <a:pt x="1" y="7"/>
                  </a:lnTo>
                  <a:lnTo>
                    <a:pt x="1" y="6"/>
                  </a:lnTo>
                  <a:lnTo>
                    <a:pt x="0" y="4"/>
                  </a:lnTo>
                  <a:lnTo>
                    <a:pt x="0" y="3"/>
                  </a:lnTo>
                  <a:lnTo>
                    <a:pt x="1" y="1"/>
                  </a:lnTo>
                  <a:lnTo>
                    <a:pt x="2" y="1"/>
                  </a:lnTo>
                  <a:lnTo>
                    <a:pt x="3" y="0"/>
                  </a:lnTo>
                  <a:lnTo>
                    <a:pt x="4" y="0"/>
                  </a:lnTo>
                  <a:lnTo>
                    <a:pt x="4" y="2"/>
                  </a:lnTo>
                  <a:lnTo>
                    <a:pt x="5" y="3"/>
                  </a:lnTo>
                  <a:lnTo>
                    <a:pt x="4" y="4"/>
                  </a:lnTo>
                  <a:lnTo>
                    <a:pt x="4" y="5"/>
                  </a:lnTo>
                  <a:lnTo>
                    <a:pt x="3" y="6"/>
                  </a:lnTo>
                  <a:lnTo>
                    <a:pt x="3" y="6"/>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82" name="Freeform 286">
              <a:extLst>
                <a:ext uri="{FF2B5EF4-FFF2-40B4-BE49-F238E27FC236}">
                  <a16:creationId xmlns:a16="http://schemas.microsoft.com/office/drawing/2014/main" id="{7DAA38AD-81A9-9A06-E98C-598920535A21}"/>
                </a:ext>
              </a:extLst>
            </p:cNvPr>
            <p:cNvSpPr>
              <a:spLocks/>
            </p:cNvSpPr>
            <p:nvPr/>
          </p:nvSpPr>
          <p:spPr bwMode="auto">
            <a:xfrm>
              <a:off x="5891275" y="4365853"/>
              <a:ext cx="1836" cy="5508"/>
            </a:xfrm>
            <a:custGeom>
              <a:avLst/>
              <a:gdLst>
                <a:gd name="T0" fmla="*/ 1 w 1"/>
                <a:gd name="T1" fmla="*/ 1 h 3"/>
                <a:gd name="T2" fmla="*/ 1 w 1"/>
                <a:gd name="T3" fmla="*/ 2 h 3"/>
                <a:gd name="T4" fmla="*/ 0 w 1"/>
                <a:gd name="T5" fmla="*/ 3 h 3"/>
                <a:gd name="T6" fmla="*/ 0 w 1"/>
                <a:gd name="T7" fmla="*/ 2 h 3"/>
                <a:gd name="T8" fmla="*/ 0 w 1"/>
                <a:gd name="T9" fmla="*/ 1 h 3"/>
                <a:gd name="T10" fmla="*/ 0 w 1"/>
                <a:gd name="T11" fmla="*/ 1 h 3"/>
                <a:gd name="T12" fmla="*/ 0 w 1"/>
                <a:gd name="T13" fmla="*/ 0 h 3"/>
                <a:gd name="T14" fmla="*/ 0 w 1"/>
                <a:gd name="T15" fmla="*/ 0 h 3"/>
                <a:gd name="T16" fmla="*/ 1 w 1"/>
                <a:gd name="T17" fmla="*/ 0 h 3"/>
                <a:gd name="T18" fmla="*/ 1 w 1"/>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3">
                  <a:moveTo>
                    <a:pt x="1" y="1"/>
                  </a:moveTo>
                  <a:lnTo>
                    <a:pt x="1" y="2"/>
                  </a:lnTo>
                  <a:lnTo>
                    <a:pt x="0" y="3"/>
                  </a:lnTo>
                  <a:lnTo>
                    <a:pt x="0" y="2"/>
                  </a:lnTo>
                  <a:lnTo>
                    <a:pt x="0" y="1"/>
                  </a:lnTo>
                  <a:lnTo>
                    <a:pt x="0" y="1"/>
                  </a:lnTo>
                  <a:lnTo>
                    <a:pt x="0" y="0"/>
                  </a:lnTo>
                  <a:lnTo>
                    <a:pt x="0" y="0"/>
                  </a:lnTo>
                  <a:lnTo>
                    <a:pt x="1" y="0"/>
                  </a:lnTo>
                  <a:lnTo>
                    <a:pt x="1"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83" name="Freeform 287">
              <a:extLst>
                <a:ext uri="{FF2B5EF4-FFF2-40B4-BE49-F238E27FC236}">
                  <a16:creationId xmlns:a16="http://schemas.microsoft.com/office/drawing/2014/main" id="{6DDF87C9-2326-C89D-CEBE-CD368D566887}"/>
                </a:ext>
              </a:extLst>
            </p:cNvPr>
            <p:cNvSpPr>
              <a:spLocks/>
            </p:cNvSpPr>
            <p:nvPr/>
          </p:nvSpPr>
          <p:spPr bwMode="auto">
            <a:xfrm>
              <a:off x="7369335" y="4584349"/>
              <a:ext cx="3672" cy="5508"/>
            </a:xfrm>
            <a:custGeom>
              <a:avLst/>
              <a:gdLst>
                <a:gd name="T0" fmla="*/ 2 w 2"/>
                <a:gd name="T1" fmla="*/ 1 h 3"/>
                <a:gd name="T2" fmla="*/ 2 w 2"/>
                <a:gd name="T3" fmla="*/ 2 h 3"/>
                <a:gd name="T4" fmla="*/ 2 w 2"/>
                <a:gd name="T5" fmla="*/ 3 h 3"/>
                <a:gd name="T6" fmla="*/ 2 w 2"/>
                <a:gd name="T7" fmla="*/ 2 h 3"/>
                <a:gd name="T8" fmla="*/ 0 w 2"/>
                <a:gd name="T9" fmla="*/ 2 h 3"/>
                <a:gd name="T10" fmla="*/ 1 w 2"/>
                <a:gd name="T11" fmla="*/ 0 h 3"/>
                <a:gd name="T12" fmla="*/ 2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1"/>
                  </a:moveTo>
                  <a:lnTo>
                    <a:pt x="2" y="2"/>
                  </a:lnTo>
                  <a:lnTo>
                    <a:pt x="2" y="3"/>
                  </a:lnTo>
                  <a:lnTo>
                    <a:pt x="2" y="2"/>
                  </a:lnTo>
                  <a:lnTo>
                    <a:pt x="0" y="2"/>
                  </a:lnTo>
                  <a:lnTo>
                    <a:pt x="1" y="0"/>
                  </a:lnTo>
                  <a:lnTo>
                    <a:pt x="2"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84" name="Freeform 288">
              <a:extLst>
                <a:ext uri="{FF2B5EF4-FFF2-40B4-BE49-F238E27FC236}">
                  <a16:creationId xmlns:a16="http://schemas.microsoft.com/office/drawing/2014/main" id="{89E63BAF-A129-85B9-FB62-9412C9F96312}"/>
                </a:ext>
              </a:extLst>
            </p:cNvPr>
            <p:cNvSpPr>
              <a:spLocks/>
            </p:cNvSpPr>
            <p:nvPr/>
          </p:nvSpPr>
          <p:spPr bwMode="auto">
            <a:xfrm>
              <a:off x="3765072" y="4046371"/>
              <a:ext cx="31213" cy="27541"/>
            </a:xfrm>
            <a:custGeom>
              <a:avLst/>
              <a:gdLst>
                <a:gd name="T0" fmla="*/ 17 w 17"/>
                <a:gd name="T1" fmla="*/ 0 h 15"/>
                <a:gd name="T2" fmla="*/ 16 w 17"/>
                <a:gd name="T3" fmla="*/ 1 h 15"/>
                <a:gd name="T4" fmla="*/ 15 w 17"/>
                <a:gd name="T5" fmla="*/ 2 h 15"/>
                <a:gd name="T6" fmla="*/ 15 w 17"/>
                <a:gd name="T7" fmla="*/ 3 h 15"/>
                <a:gd name="T8" fmla="*/ 15 w 17"/>
                <a:gd name="T9" fmla="*/ 4 h 15"/>
                <a:gd name="T10" fmla="*/ 15 w 17"/>
                <a:gd name="T11" fmla="*/ 6 h 15"/>
                <a:gd name="T12" fmla="*/ 15 w 17"/>
                <a:gd name="T13" fmla="*/ 6 h 15"/>
                <a:gd name="T14" fmla="*/ 15 w 17"/>
                <a:gd name="T15" fmla="*/ 8 h 15"/>
                <a:gd name="T16" fmla="*/ 15 w 17"/>
                <a:gd name="T17" fmla="*/ 9 h 15"/>
                <a:gd name="T18" fmla="*/ 16 w 17"/>
                <a:gd name="T19" fmla="*/ 9 h 15"/>
                <a:gd name="T20" fmla="*/ 15 w 17"/>
                <a:gd name="T21" fmla="*/ 10 h 15"/>
                <a:gd name="T22" fmla="*/ 15 w 17"/>
                <a:gd name="T23" fmla="*/ 11 h 15"/>
                <a:gd name="T24" fmla="*/ 15 w 17"/>
                <a:gd name="T25" fmla="*/ 13 h 15"/>
                <a:gd name="T26" fmla="*/ 15 w 17"/>
                <a:gd name="T27" fmla="*/ 13 h 15"/>
                <a:gd name="T28" fmla="*/ 13 w 17"/>
                <a:gd name="T29" fmla="*/ 14 h 15"/>
                <a:gd name="T30" fmla="*/ 12 w 17"/>
                <a:gd name="T31" fmla="*/ 14 h 15"/>
                <a:gd name="T32" fmla="*/ 11 w 17"/>
                <a:gd name="T33" fmla="*/ 14 h 15"/>
                <a:gd name="T34" fmla="*/ 9 w 17"/>
                <a:gd name="T35" fmla="*/ 15 h 15"/>
                <a:gd name="T36" fmla="*/ 8 w 17"/>
                <a:gd name="T37" fmla="*/ 14 h 15"/>
                <a:gd name="T38" fmla="*/ 6 w 17"/>
                <a:gd name="T39" fmla="*/ 15 h 15"/>
                <a:gd name="T40" fmla="*/ 6 w 17"/>
                <a:gd name="T41" fmla="*/ 14 h 15"/>
                <a:gd name="T42" fmla="*/ 4 w 17"/>
                <a:gd name="T43" fmla="*/ 15 h 15"/>
                <a:gd name="T44" fmla="*/ 3 w 17"/>
                <a:gd name="T45" fmla="*/ 14 h 15"/>
                <a:gd name="T46" fmla="*/ 1 w 17"/>
                <a:gd name="T47" fmla="*/ 14 h 15"/>
                <a:gd name="T48" fmla="*/ 0 w 17"/>
                <a:gd name="T49" fmla="*/ 15 h 15"/>
                <a:gd name="T50" fmla="*/ 0 w 17"/>
                <a:gd name="T51" fmla="*/ 15 h 15"/>
                <a:gd name="T52" fmla="*/ 1 w 17"/>
                <a:gd name="T53" fmla="*/ 14 h 15"/>
                <a:gd name="T54" fmla="*/ 2 w 17"/>
                <a:gd name="T55" fmla="*/ 13 h 15"/>
                <a:gd name="T56" fmla="*/ 3 w 17"/>
                <a:gd name="T57" fmla="*/ 12 h 15"/>
                <a:gd name="T58" fmla="*/ 4 w 17"/>
                <a:gd name="T59" fmla="*/ 12 h 15"/>
                <a:gd name="T60" fmla="*/ 5 w 17"/>
                <a:gd name="T61" fmla="*/ 11 h 15"/>
                <a:gd name="T62" fmla="*/ 6 w 17"/>
                <a:gd name="T63" fmla="*/ 11 h 15"/>
                <a:gd name="T64" fmla="*/ 7 w 17"/>
                <a:gd name="T65" fmla="*/ 10 h 15"/>
                <a:gd name="T66" fmla="*/ 7 w 17"/>
                <a:gd name="T67" fmla="*/ 8 h 15"/>
                <a:gd name="T68" fmla="*/ 7 w 17"/>
                <a:gd name="T69" fmla="*/ 7 h 15"/>
                <a:gd name="T70" fmla="*/ 7 w 17"/>
                <a:gd name="T71" fmla="*/ 5 h 15"/>
                <a:gd name="T72" fmla="*/ 7 w 17"/>
                <a:gd name="T73" fmla="*/ 4 h 15"/>
                <a:gd name="T74" fmla="*/ 6 w 17"/>
                <a:gd name="T75" fmla="*/ 4 h 15"/>
                <a:gd name="T76" fmla="*/ 6 w 17"/>
                <a:gd name="T77" fmla="*/ 3 h 15"/>
                <a:gd name="T78" fmla="*/ 4 w 17"/>
                <a:gd name="T79" fmla="*/ 3 h 15"/>
                <a:gd name="T80" fmla="*/ 4 w 17"/>
                <a:gd name="T81" fmla="*/ 2 h 15"/>
                <a:gd name="T82" fmla="*/ 6 w 17"/>
                <a:gd name="T83" fmla="*/ 1 h 15"/>
                <a:gd name="T84" fmla="*/ 9 w 17"/>
                <a:gd name="T85" fmla="*/ 1 h 15"/>
                <a:gd name="T86" fmla="*/ 9 w 17"/>
                <a:gd name="T87" fmla="*/ 1 h 15"/>
                <a:gd name="T88" fmla="*/ 12 w 17"/>
                <a:gd name="T89" fmla="*/ 1 h 15"/>
                <a:gd name="T90" fmla="*/ 13 w 17"/>
                <a:gd name="T91" fmla="*/ 1 h 15"/>
                <a:gd name="T92" fmla="*/ 16 w 17"/>
                <a:gd name="T93" fmla="*/ 0 h 15"/>
                <a:gd name="T94" fmla="*/ 17 w 17"/>
                <a:gd name="T9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 h="15">
                  <a:moveTo>
                    <a:pt x="17" y="0"/>
                  </a:moveTo>
                  <a:lnTo>
                    <a:pt x="16" y="1"/>
                  </a:lnTo>
                  <a:lnTo>
                    <a:pt x="15" y="2"/>
                  </a:lnTo>
                  <a:lnTo>
                    <a:pt x="15" y="3"/>
                  </a:lnTo>
                  <a:lnTo>
                    <a:pt x="15" y="4"/>
                  </a:lnTo>
                  <a:lnTo>
                    <a:pt x="15" y="6"/>
                  </a:lnTo>
                  <a:lnTo>
                    <a:pt x="15" y="6"/>
                  </a:lnTo>
                  <a:lnTo>
                    <a:pt x="15" y="8"/>
                  </a:lnTo>
                  <a:lnTo>
                    <a:pt x="15" y="9"/>
                  </a:lnTo>
                  <a:lnTo>
                    <a:pt x="16" y="9"/>
                  </a:lnTo>
                  <a:lnTo>
                    <a:pt x="15" y="10"/>
                  </a:lnTo>
                  <a:lnTo>
                    <a:pt x="15" y="11"/>
                  </a:lnTo>
                  <a:lnTo>
                    <a:pt x="15" y="13"/>
                  </a:lnTo>
                  <a:lnTo>
                    <a:pt x="15" y="13"/>
                  </a:lnTo>
                  <a:lnTo>
                    <a:pt x="13" y="14"/>
                  </a:lnTo>
                  <a:lnTo>
                    <a:pt x="12" y="14"/>
                  </a:lnTo>
                  <a:lnTo>
                    <a:pt x="11" y="14"/>
                  </a:lnTo>
                  <a:lnTo>
                    <a:pt x="9" y="15"/>
                  </a:lnTo>
                  <a:lnTo>
                    <a:pt x="8" y="14"/>
                  </a:lnTo>
                  <a:lnTo>
                    <a:pt x="6" y="15"/>
                  </a:lnTo>
                  <a:lnTo>
                    <a:pt x="6" y="14"/>
                  </a:lnTo>
                  <a:lnTo>
                    <a:pt x="4" y="15"/>
                  </a:lnTo>
                  <a:lnTo>
                    <a:pt x="3" y="14"/>
                  </a:lnTo>
                  <a:lnTo>
                    <a:pt x="1" y="14"/>
                  </a:lnTo>
                  <a:lnTo>
                    <a:pt x="0" y="15"/>
                  </a:lnTo>
                  <a:lnTo>
                    <a:pt x="0" y="15"/>
                  </a:lnTo>
                  <a:lnTo>
                    <a:pt x="1" y="14"/>
                  </a:lnTo>
                  <a:lnTo>
                    <a:pt x="2" y="13"/>
                  </a:lnTo>
                  <a:lnTo>
                    <a:pt x="3" y="12"/>
                  </a:lnTo>
                  <a:lnTo>
                    <a:pt x="4" y="12"/>
                  </a:lnTo>
                  <a:lnTo>
                    <a:pt x="5" y="11"/>
                  </a:lnTo>
                  <a:lnTo>
                    <a:pt x="6" y="11"/>
                  </a:lnTo>
                  <a:lnTo>
                    <a:pt x="7" y="10"/>
                  </a:lnTo>
                  <a:lnTo>
                    <a:pt x="7" y="8"/>
                  </a:lnTo>
                  <a:lnTo>
                    <a:pt x="7" y="7"/>
                  </a:lnTo>
                  <a:lnTo>
                    <a:pt x="7" y="5"/>
                  </a:lnTo>
                  <a:lnTo>
                    <a:pt x="7" y="4"/>
                  </a:lnTo>
                  <a:lnTo>
                    <a:pt x="6" y="4"/>
                  </a:lnTo>
                  <a:lnTo>
                    <a:pt x="6" y="3"/>
                  </a:lnTo>
                  <a:lnTo>
                    <a:pt x="4" y="3"/>
                  </a:lnTo>
                  <a:lnTo>
                    <a:pt x="4" y="2"/>
                  </a:lnTo>
                  <a:lnTo>
                    <a:pt x="6" y="1"/>
                  </a:lnTo>
                  <a:lnTo>
                    <a:pt x="9" y="1"/>
                  </a:lnTo>
                  <a:lnTo>
                    <a:pt x="9" y="1"/>
                  </a:lnTo>
                  <a:lnTo>
                    <a:pt x="12" y="1"/>
                  </a:lnTo>
                  <a:lnTo>
                    <a:pt x="13" y="1"/>
                  </a:lnTo>
                  <a:lnTo>
                    <a:pt x="16" y="0"/>
                  </a:lnTo>
                  <a:lnTo>
                    <a:pt x="17"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85" name="Freeform 289">
              <a:extLst>
                <a:ext uri="{FF2B5EF4-FFF2-40B4-BE49-F238E27FC236}">
                  <a16:creationId xmlns:a16="http://schemas.microsoft.com/office/drawing/2014/main" id="{DF60823A-7DC9-3880-2CC0-3CAFBE137466}"/>
                </a:ext>
              </a:extLst>
            </p:cNvPr>
            <p:cNvSpPr>
              <a:spLocks/>
            </p:cNvSpPr>
            <p:nvPr/>
          </p:nvSpPr>
          <p:spPr bwMode="auto">
            <a:xfrm>
              <a:off x="3798122" y="4028010"/>
              <a:ext cx="11017" cy="7345"/>
            </a:xfrm>
            <a:custGeom>
              <a:avLst/>
              <a:gdLst>
                <a:gd name="T0" fmla="*/ 6 w 6"/>
                <a:gd name="T1" fmla="*/ 0 h 4"/>
                <a:gd name="T2" fmla="*/ 5 w 6"/>
                <a:gd name="T3" fmla="*/ 2 h 4"/>
                <a:gd name="T4" fmla="*/ 5 w 6"/>
                <a:gd name="T5" fmla="*/ 2 h 4"/>
                <a:gd name="T6" fmla="*/ 4 w 6"/>
                <a:gd name="T7" fmla="*/ 3 h 4"/>
                <a:gd name="T8" fmla="*/ 3 w 6"/>
                <a:gd name="T9" fmla="*/ 3 h 4"/>
                <a:gd name="T10" fmla="*/ 1 w 6"/>
                <a:gd name="T11" fmla="*/ 4 h 4"/>
                <a:gd name="T12" fmla="*/ 0 w 6"/>
                <a:gd name="T13" fmla="*/ 3 h 4"/>
                <a:gd name="T14" fmla="*/ 1 w 6"/>
                <a:gd name="T15" fmla="*/ 2 h 4"/>
                <a:gd name="T16" fmla="*/ 3 w 6"/>
                <a:gd name="T17" fmla="*/ 1 h 4"/>
                <a:gd name="T18" fmla="*/ 6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6" y="0"/>
                  </a:moveTo>
                  <a:lnTo>
                    <a:pt x="5" y="2"/>
                  </a:lnTo>
                  <a:lnTo>
                    <a:pt x="5" y="2"/>
                  </a:lnTo>
                  <a:lnTo>
                    <a:pt x="4" y="3"/>
                  </a:lnTo>
                  <a:lnTo>
                    <a:pt x="3" y="3"/>
                  </a:lnTo>
                  <a:lnTo>
                    <a:pt x="1" y="4"/>
                  </a:lnTo>
                  <a:lnTo>
                    <a:pt x="0" y="3"/>
                  </a:lnTo>
                  <a:lnTo>
                    <a:pt x="1" y="2"/>
                  </a:lnTo>
                  <a:lnTo>
                    <a:pt x="3" y="1"/>
                  </a:lnTo>
                  <a:lnTo>
                    <a:pt x="6"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86" name="Freeform 290">
              <a:extLst>
                <a:ext uri="{FF2B5EF4-FFF2-40B4-BE49-F238E27FC236}">
                  <a16:creationId xmlns:a16="http://schemas.microsoft.com/office/drawing/2014/main" id="{066B190D-3275-7802-B066-C582C468F14E}"/>
                </a:ext>
              </a:extLst>
            </p:cNvPr>
            <p:cNvSpPr>
              <a:spLocks/>
            </p:cNvSpPr>
            <p:nvPr/>
          </p:nvSpPr>
          <p:spPr bwMode="auto">
            <a:xfrm>
              <a:off x="3700808" y="3780137"/>
              <a:ext cx="3672" cy="1836"/>
            </a:xfrm>
            <a:custGeom>
              <a:avLst/>
              <a:gdLst>
                <a:gd name="T0" fmla="*/ 2 w 2"/>
                <a:gd name="T1" fmla="*/ 0 h 1"/>
                <a:gd name="T2" fmla="*/ 1 w 2"/>
                <a:gd name="T3" fmla="*/ 0 h 1"/>
                <a:gd name="T4" fmla="*/ 1 w 2"/>
                <a:gd name="T5" fmla="*/ 0 h 1"/>
                <a:gd name="T6" fmla="*/ 0 w 2"/>
                <a:gd name="T7" fmla="*/ 1 h 1"/>
                <a:gd name="T8" fmla="*/ 0 w 2"/>
                <a:gd name="T9" fmla="*/ 1 h 1"/>
                <a:gd name="T10" fmla="*/ 0 w 2"/>
                <a:gd name="T11" fmla="*/ 0 h 1"/>
                <a:gd name="T12" fmla="*/ 2 w 2"/>
                <a:gd name="T13" fmla="*/ 0 h 1"/>
                <a:gd name="T14" fmla="*/ 2 w 2"/>
                <a:gd name="T15" fmla="*/ 0 h 1"/>
                <a:gd name="T16" fmla="*/ 2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2" y="0"/>
                  </a:moveTo>
                  <a:lnTo>
                    <a:pt x="1" y="0"/>
                  </a:lnTo>
                  <a:lnTo>
                    <a:pt x="1" y="0"/>
                  </a:lnTo>
                  <a:lnTo>
                    <a:pt x="0" y="1"/>
                  </a:lnTo>
                  <a:lnTo>
                    <a:pt x="0" y="1"/>
                  </a:lnTo>
                  <a:lnTo>
                    <a:pt x="0" y="0"/>
                  </a:lnTo>
                  <a:lnTo>
                    <a:pt x="2" y="0"/>
                  </a:lnTo>
                  <a:lnTo>
                    <a:pt x="2" y="0"/>
                  </a:lnTo>
                  <a:lnTo>
                    <a:pt x="2"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87" name="Freeform 291">
              <a:extLst>
                <a:ext uri="{FF2B5EF4-FFF2-40B4-BE49-F238E27FC236}">
                  <a16:creationId xmlns:a16="http://schemas.microsoft.com/office/drawing/2014/main" id="{3DBAFE89-D143-4377-98E0-2B43DFAB358B}"/>
                </a:ext>
              </a:extLst>
            </p:cNvPr>
            <p:cNvSpPr>
              <a:spLocks/>
            </p:cNvSpPr>
            <p:nvPr/>
          </p:nvSpPr>
          <p:spPr bwMode="auto">
            <a:xfrm>
              <a:off x="3691628" y="3802170"/>
              <a:ext cx="5508" cy="5508"/>
            </a:xfrm>
            <a:custGeom>
              <a:avLst/>
              <a:gdLst>
                <a:gd name="T0" fmla="*/ 3 w 3"/>
                <a:gd name="T1" fmla="*/ 1 h 3"/>
                <a:gd name="T2" fmla="*/ 3 w 3"/>
                <a:gd name="T3" fmla="*/ 2 h 3"/>
                <a:gd name="T4" fmla="*/ 1 w 3"/>
                <a:gd name="T5" fmla="*/ 3 h 3"/>
                <a:gd name="T6" fmla="*/ 0 w 3"/>
                <a:gd name="T7" fmla="*/ 1 h 3"/>
                <a:gd name="T8" fmla="*/ 2 w 3"/>
                <a:gd name="T9" fmla="*/ 0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3" y="2"/>
                  </a:lnTo>
                  <a:lnTo>
                    <a:pt x="1" y="3"/>
                  </a:lnTo>
                  <a:lnTo>
                    <a:pt x="0" y="1"/>
                  </a:lnTo>
                  <a:lnTo>
                    <a:pt x="2" y="0"/>
                  </a:lnTo>
                  <a:lnTo>
                    <a:pt x="3" y="1"/>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88" name="Freeform 292">
              <a:extLst>
                <a:ext uri="{FF2B5EF4-FFF2-40B4-BE49-F238E27FC236}">
                  <a16:creationId xmlns:a16="http://schemas.microsoft.com/office/drawing/2014/main" id="{C11F096D-023C-8C4B-1D3C-9E1C9BF27086}"/>
                </a:ext>
              </a:extLst>
            </p:cNvPr>
            <p:cNvSpPr>
              <a:spLocks/>
            </p:cNvSpPr>
            <p:nvPr/>
          </p:nvSpPr>
          <p:spPr bwMode="auto">
            <a:xfrm>
              <a:off x="3697137" y="3783810"/>
              <a:ext cx="3672" cy="1836"/>
            </a:xfrm>
            <a:custGeom>
              <a:avLst/>
              <a:gdLst>
                <a:gd name="T0" fmla="*/ 2 w 2"/>
                <a:gd name="T1" fmla="*/ 0 h 1"/>
                <a:gd name="T2" fmla="*/ 1 w 2"/>
                <a:gd name="T3" fmla="*/ 1 h 1"/>
                <a:gd name="T4" fmla="*/ 0 w 2"/>
                <a:gd name="T5" fmla="*/ 1 h 1"/>
                <a:gd name="T6" fmla="*/ 0 w 2"/>
                <a:gd name="T7" fmla="*/ 0 h 1"/>
                <a:gd name="T8" fmla="*/ 0 w 2"/>
                <a:gd name="T9" fmla="*/ 0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1" y="1"/>
                  </a:lnTo>
                  <a:lnTo>
                    <a:pt x="0" y="1"/>
                  </a:lnTo>
                  <a:lnTo>
                    <a:pt x="0" y="0"/>
                  </a:lnTo>
                  <a:lnTo>
                    <a:pt x="0" y="0"/>
                  </a:lnTo>
                  <a:lnTo>
                    <a:pt x="2"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89" name="Freeform 293">
              <a:extLst>
                <a:ext uri="{FF2B5EF4-FFF2-40B4-BE49-F238E27FC236}">
                  <a16:creationId xmlns:a16="http://schemas.microsoft.com/office/drawing/2014/main" id="{B53A75AC-AAEA-11BF-B48E-AAB063B10C22}"/>
                </a:ext>
              </a:extLst>
            </p:cNvPr>
            <p:cNvSpPr>
              <a:spLocks/>
            </p:cNvSpPr>
            <p:nvPr/>
          </p:nvSpPr>
          <p:spPr bwMode="auto">
            <a:xfrm>
              <a:off x="3689792" y="3781973"/>
              <a:ext cx="5508" cy="3672"/>
            </a:xfrm>
            <a:custGeom>
              <a:avLst/>
              <a:gdLst>
                <a:gd name="T0" fmla="*/ 2 w 3"/>
                <a:gd name="T1" fmla="*/ 0 h 2"/>
                <a:gd name="T2" fmla="*/ 3 w 3"/>
                <a:gd name="T3" fmla="*/ 1 h 2"/>
                <a:gd name="T4" fmla="*/ 2 w 3"/>
                <a:gd name="T5" fmla="*/ 2 h 2"/>
                <a:gd name="T6" fmla="*/ 2 w 3"/>
                <a:gd name="T7" fmla="*/ 1 h 2"/>
                <a:gd name="T8" fmla="*/ 0 w 3"/>
                <a:gd name="T9" fmla="*/ 1 h 2"/>
                <a:gd name="T10" fmla="*/ 1 w 3"/>
                <a:gd name="T11" fmla="*/ 1 h 2"/>
                <a:gd name="T12" fmla="*/ 2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0"/>
                  </a:moveTo>
                  <a:lnTo>
                    <a:pt x="3" y="1"/>
                  </a:lnTo>
                  <a:lnTo>
                    <a:pt x="2" y="2"/>
                  </a:lnTo>
                  <a:lnTo>
                    <a:pt x="2" y="1"/>
                  </a:lnTo>
                  <a:lnTo>
                    <a:pt x="0" y="1"/>
                  </a:lnTo>
                  <a:lnTo>
                    <a:pt x="1" y="1"/>
                  </a:lnTo>
                  <a:lnTo>
                    <a:pt x="2" y="0"/>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90" name="Freeform 294">
              <a:extLst>
                <a:ext uri="{FF2B5EF4-FFF2-40B4-BE49-F238E27FC236}">
                  <a16:creationId xmlns:a16="http://schemas.microsoft.com/office/drawing/2014/main" id="{3B5BB6A1-E3FF-AE72-D3BC-7722A8BAE199}"/>
                </a:ext>
              </a:extLst>
            </p:cNvPr>
            <p:cNvSpPr>
              <a:spLocks/>
            </p:cNvSpPr>
            <p:nvPr/>
          </p:nvSpPr>
          <p:spPr bwMode="auto">
            <a:xfrm>
              <a:off x="3568611" y="3994960"/>
              <a:ext cx="7345" cy="9180"/>
            </a:xfrm>
            <a:custGeom>
              <a:avLst/>
              <a:gdLst>
                <a:gd name="T0" fmla="*/ 3 w 4"/>
                <a:gd name="T1" fmla="*/ 5 h 5"/>
                <a:gd name="T2" fmla="*/ 2 w 4"/>
                <a:gd name="T3" fmla="*/ 5 h 5"/>
                <a:gd name="T4" fmla="*/ 2 w 4"/>
                <a:gd name="T5" fmla="*/ 3 h 5"/>
                <a:gd name="T6" fmla="*/ 2 w 4"/>
                <a:gd name="T7" fmla="*/ 3 h 5"/>
                <a:gd name="T8" fmla="*/ 2 w 4"/>
                <a:gd name="T9" fmla="*/ 2 h 5"/>
                <a:gd name="T10" fmla="*/ 1 w 4"/>
                <a:gd name="T11" fmla="*/ 2 h 5"/>
                <a:gd name="T12" fmla="*/ 0 w 4"/>
                <a:gd name="T13" fmla="*/ 0 h 5"/>
                <a:gd name="T14" fmla="*/ 0 w 4"/>
                <a:gd name="T15" fmla="*/ 0 h 5"/>
                <a:gd name="T16" fmla="*/ 4 w 4"/>
                <a:gd name="T17" fmla="*/ 2 h 5"/>
                <a:gd name="T18" fmla="*/ 4 w 4"/>
                <a:gd name="T19" fmla="*/ 2 h 5"/>
                <a:gd name="T20" fmla="*/ 4 w 4"/>
                <a:gd name="T21" fmla="*/ 3 h 5"/>
                <a:gd name="T22" fmla="*/ 3 w 4"/>
                <a:gd name="T23" fmla="*/ 4 h 5"/>
                <a:gd name="T24" fmla="*/ 3 w 4"/>
                <a:gd name="T25" fmla="*/ 5 h 5"/>
                <a:gd name="T26" fmla="*/ 3 w 4"/>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5">
                  <a:moveTo>
                    <a:pt x="3" y="5"/>
                  </a:moveTo>
                  <a:lnTo>
                    <a:pt x="2" y="5"/>
                  </a:lnTo>
                  <a:lnTo>
                    <a:pt x="2" y="3"/>
                  </a:lnTo>
                  <a:lnTo>
                    <a:pt x="2" y="3"/>
                  </a:lnTo>
                  <a:lnTo>
                    <a:pt x="2" y="2"/>
                  </a:lnTo>
                  <a:lnTo>
                    <a:pt x="1" y="2"/>
                  </a:lnTo>
                  <a:lnTo>
                    <a:pt x="0" y="0"/>
                  </a:lnTo>
                  <a:lnTo>
                    <a:pt x="0" y="0"/>
                  </a:lnTo>
                  <a:lnTo>
                    <a:pt x="4" y="2"/>
                  </a:lnTo>
                  <a:lnTo>
                    <a:pt x="4" y="2"/>
                  </a:lnTo>
                  <a:lnTo>
                    <a:pt x="4" y="3"/>
                  </a:lnTo>
                  <a:lnTo>
                    <a:pt x="3" y="4"/>
                  </a:lnTo>
                  <a:lnTo>
                    <a:pt x="3" y="5"/>
                  </a:lnTo>
                  <a:lnTo>
                    <a:pt x="3" y="5"/>
                  </a:lnTo>
                  <a:close/>
                </a:path>
              </a:pathLst>
            </a:custGeom>
            <a:solidFill>
              <a:schemeClr val="bg2">
                <a:lumMod val="10000"/>
              </a:schemeClr>
            </a:solidFill>
            <a:ln w="1270">
              <a:solidFill>
                <a:schemeClr val="bg1">
                  <a:lumMod val="85000"/>
                  <a:alpha val="25000"/>
                </a:schemeClr>
              </a:solidFill>
              <a:round/>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91" name="Rectangle 290">
              <a:extLst>
                <a:ext uri="{FF2B5EF4-FFF2-40B4-BE49-F238E27FC236}">
                  <a16:creationId xmlns:a16="http://schemas.microsoft.com/office/drawing/2014/main" id="{50C282E4-18DA-12A6-C18C-8772B086FA06}"/>
                </a:ext>
              </a:extLst>
            </p:cNvPr>
            <p:cNvSpPr>
              <a:spLocks noChangeArrowheads="1"/>
            </p:cNvSpPr>
            <p:nvPr/>
          </p:nvSpPr>
          <p:spPr bwMode="auto">
            <a:xfrm>
              <a:off x="5727863" y="2722545"/>
              <a:ext cx="1836" cy="1836"/>
            </a:xfrm>
            <a:prstGeom prst="rect">
              <a:avLst/>
            </a:prstGeom>
            <a:solidFill>
              <a:schemeClr val="bg2">
                <a:lumMod val="10000"/>
              </a:schemeClr>
            </a:solidFill>
            <a:ln w="1270">
              <a:solidFill>
                <a:schemeClr val="bg1">
                  <a:lumMod val="85000"/>
                  <a:alpha val="25000"/>
                </a:schemeClr>
              </a:solidFill>
              <a:miter lim="800000"/>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92" name="Rectangle 291">
              <a:extLst>
                <a:ext uri="{FF2B5EF4-FFF2-40B4-BE49-F238E27FC236}">
                  <a16:creationId xmlns:a16="http://schemas.microsoft.com/office/drawing/2014/main" id="{23035FDC-BD26-54E9-F937-1E5660968481}"/>
                </a:ext>
              </a:extLst>
            </p:cNvPr>
            <p:cNvSpPr>
              <a:spLocks noChangeArrowheads="1"/>
            </p:cNvSpPr>
            <p:nvPr/>
          </p:nvSpPr>
          <p:spPr bwMode="auto">
            <a:xfrm>
              <a:off x="3963372" y="5632819"/>
              <a:ext cx="1836" cy="1836"/>
            </a:xfrm>
            <a:prstGeom prst="rect">
              <a:avLst/>
            </a:prstGeom>
            <a:solidFill>
              <a:schemeClr val="bg2">
                <a:lumMod val="10000"/>
              </a:schemeClr>
            </a:solidFill>
            <a:ln w="1270">
              <a:solidFill>
                <a:schemeClr val="bg1">
                  <a:lumMod val="85000"/>
                  <a:alpha val="25000"/>
                </a:schemeClr>
              </a:solidFill>
              <a:miter lim="800000"/>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93" name="Rectangle 292">
              <a:extLst>
                <a:ext uri="{FF2B5EF4-FFF2-40B4-BE49-F238E27FC236}">
                  <a16:creationId xmlns:a16="http://schemas.microsoft.com/office/drawing/2014/main" id="{CFD6B0C2-E794-99C3-D6DC-B35584A5C443}"/>
                </a:ext>
              </a:extLst>
            </p:cNvPr>
            <p:cNvSpPr>
              <a:spLocks noChangeArrowheads="1"/>
            </p:cNvSpPr>
            <p:nvPr/>
          </p:nvSpPr>
          <p:spPr bwMode="auto">
            <a:xfrm>
              <a:off x="10082330" y="5608485"/>
              <a:ext cx="1836" cy="1836"/>
            </a:xfrm>
            <a:prstGeom prst="rect">
              <a:avLst/>
            </a:prstGeom>
            <a:solidFill>
              <a:schemeClr val="bg2">
                <a:lumMod val="10000"/>
              </a:schemeClr>
            </a:solidFill>
            <a:ln w="1270">
              <a:solidFill>
                <a:schemeClr val="bg1">
                  <a:lumMod val="85000"/>
                  <a:alpha val="25000"/>
                </a:schemeClr>
              </a:solidFill>
              <a:miter lim="800000"/>
              <a:headEnd/>
              <a:tailEnd/>
            </a:ln>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sp>
          <p:nvSpPr>
            <p:cNvPr id="294" name="Freeform 65">
              <a:extLst>
                <a:ext uri="{FF2B5EF4-FFF2-40B4-BE49-F238E27FC236}">
                  <a16:creationId xmlns:a16="http://schemas.microsoft.com/office/drawing/2014/main" id="{65B597B9-A8EA-C3CE-D89D-B1AF22A0E883}"/>
                </a:ext>
              </a:extLst>
            </p:cNvPr>
            <p:cNvSpPr>
              <a:spLocks/>
            </p:cNvSpPr>
            <p:nvPr/>
          </p:nvSpPr>
          <p:spPr bwMode="auto">
            <a:xfrm>
              <a:off x="7762259" y="2570148"/>
              <a:ext cx="1575373" cy="1145727"/>
            </a:xfrm>
            <a:custGeom>
              <a:avLst/>
              <a:gdLst>
                <a:gd name="T0" fmla="*/ 817 w 858"/>
                <a:gd name="T1" fmla="*/ 103 h 624"/>
                <a:gd name="T2" fmla="*/ 849 w 858"/>
                <a:gd name="T3" fmla="*/ 114 h 624"/>
                <a:gd name="T4" fmla="*/ 829 w 858"/>
                <a:gd name="T5" fmla="*/ 156 h 624"/>
                <a:gd name="T6" fmla="*/ 853 w 858"/>
                <a:gd name="T7" fmla="*/ 205 h 624"/>
                <a:gd name="T8" fmla="*/ 826 w 858"/>
                <a:gd name="T9" fmla="*/ 222 h 624"/>
                <a:gd name="T10" fmla="*/ 787 w 858"/>
                <a:gd name="T11" fmla="*/ 239 h 624"/>
                <a:gd name="T12" fmla="*/ 741 w 858"/>
                <a:gd name="T13" fmla="*/ 271 h 624"/>
                <a:gd name="T14" fmla="*/ 731 w 858"/>
                <a:gd name="T15" fmla="*/ 231 h 624"/>
                <a:gd name="T16" fmla="*/ 691 w 858"/>
                <a:gd name="T17" fmla="*/ 265 h 624"/>
                <a:gd name="T18" fmla="*/ 720 w 858"/>
                <a:gd name="T19" fmla="*/ 298 h 624"/>
                <a:gd name="T20" fmla="*/ 774 w 858"/>
                <a:gd name="T21" fmla="*/ 298 h 624"/>
                <a:gd name="T22" fmla="*/ 747 w 858"/>
                <a:gd name="T23" fmla="*/ 333 h 624"/>
                <a:gd name="T24" fmla="*/ 795 w 858"/>
                <a:gd name="T25" fmla="*/ 393 h 624"/>
                <a:gd name="T26" fmla="*/ 815 w 858"/>
                <a:gd name="T27" fmla="*/ 437 h 624"/>
                <a:gd name="T28" fmla="*/ 821 w 858"/>
                <a:gd name="T29" fmla="*/ 475 h 624"/>
                <a:gd name="T30" fmla="*/ 779 w 858"/>
                <a:gd name="T31" fmla="*/ 560 h 624"/>
                <a:gd name="T32" fmla="*/ 726 w 858"/>
                <a:gd name="T33" fmla="*/ 581 h 624"/>
                <a:gd name="T34" fmla="*/ 678 w 858"/>
                <a:gd name="T35" fmla="*/ 623 h 624"/>
                <a:gd name="T36" fmla="*/ 642 w 858"/>
                <a:gd name="T37" fmla="*/ 597 h 624"/>
                <a:gd name="T38" fmla="*/ 609 w 858"/>
                <a:gd name="T39" fmla="*/ 576 h 624"/>
                <a:gd name="T40" fmla="*/ 556 w 858"/>
                <a:gd name="T41" fmla="*/ 578 h 624"/>
                <a:gd name="T42" fmla="*/ 533 w 858"/>
                <a:gd name="T43" fmla="*/ 608 h 624"/>
                <a:gd name="T44" fmla="*/ 509 w 858"/>
                <a:gd name="T45" fmla="*/ 600 h 624"/>
                <a:gd name="T46" fmla="*/ 479 w 858"/>
                <a:gd name="T47" fmla="*/ 570 h 624"/>
                <a:gd name="T48" fmla="*/ 466 w 858"/>
                <a:gd name="T49" fmla="*/ 517 h 624"/>
                <a:gd name="T50" fmla="*/ 444 w 858"/>
                <a:gd name="T51" fmla="*/ 471 h 624"/>
                <a:gd name="T52" fmla="*/ 410 w 858"/>
                <a:gd name="T53" fmla="*/ 450 h 624"/>
                <a:gd name="T54" fmla="*/ 358 w 858"/>
                <a:gd name="T55" fmla="*/ 479 h 624"/>
                <a:gd name="T56" fmla="*/ 315 w 858"/>
                <a:gd name="T57" fmla="*/ 472 h 624"/>
                <a:gd name="T58" fmla="*/ 287 w 858"/>
                <a:gd name="T59" fmla="*/ 480 h 624"/>
                <a:gd name="T60" fmla="*/ 220 w 858"/>
                <a:gd name="T61" fmla="*/ 462 h 624"/>
                <a:gd name="T62" fmla="*/ 170 w 858"/>
                <a:gd name="T63" fmla="*/ 431 h 624"/>
                <a:gd name="T64" fmla="*/ 110 w 858"/>
                <a:gd name="T65" fmla="*/ 390 h 624"/>
                <a:gd name="T66" fmla="*/ 110 w 858"/>
                <a:gd name="T67" fmla="*/ 357 h 624"/>
                <a:gd name="T68" fmla="*/ 36 w 858"/>
                <a:gd name="T69" fmla="*/ 304 h 624"/>
                <a:gd name="T70" fmla="*/ 14 w 858"/>
                <a:gd name="T71" fmla="*/ 276 h 624"/>
                <a:gd name="T72" fmla="*/ 0 w 858"/>
                <a:gd name="T73" fmla="*/ 251 h 624"/>
                <a:gd name="T74" fmla="*/ 41 w 858"/>
                <a:gd name="T75" fmla="*/ 229 h 624"/>
                <a:gd name="T76" fmla="*/ 84 w 858"/>
                <a:gd name="T77" fmla="*/ 205 h 624"/>
                <a:gd name="T78" fmla="*/ 88 w 858"/>
                <a:gd name="T79" fmla="*/ 150 h 624"/>
                <a:gd name="T80" fmla="*/ 128 w 858"/>
                <a:gd name="T81" fmla="*/ 110 h 624"/>
                <a:gd name="T82" fmla="*/ 142 w 858"/>
                <a:gd name="T83" fmla="*/ 76 h 624"/>
                <a:gd name="T84" fmla="*/ 210 w 858"/>
                <a:gd name="T85" fmla="*/ 120 h 624"/>
                <a:gd name="T86" fmla="*/ 264 w 858"/>
                <a:gd name="T87" fmla="*/ 156 h 624"/>
                <a:gd name="T88" fmla="*/ 327 w 858"/>
                <a:gd name="T89" fmla="*/ 198 h 624"/>
                <a:gd name="T90" fmla="*/ 412 w 858"/>
                <a:gd name="T91" fmla="*/ 202 h 624"/>
                <a:gd name="T92" fmla="*/ 481 w 858"/>
                <a:gd name="T93" fmla="*/ 209 h 624"/>
                <a:gd name="T94" fmla="*/ 546 w 858"/>
                <a:gd name="T95" fmla="*/ 185 h 624"/>
                <a:gd name="T96" fmla="*/ 540 w 858"/>
                <a:gd name="T97" fmla="*/ 154 h 624"/>
                <a:gd name="T98" fmla="*/ 595 w 858"/>
                <a:gd name="T99" fmla="*/ 142 h 624"/>
                <a:gd name="T100" fmla="*/ 640 w 858"/>
                <a:gd name="T101" fmla="*/ 124 h 624"/>
                <a:gd name="T102" fmla="*/ 593 w 858"/>
                <a:gd name="T103" fmla="*/ 105 h 624"/>
                <a:gd name="T104" fmla="*/ 561 w 858"/>
                <a:gd name="T105" fmla="*/ 79 h 624"/>
                <a:gd name="T106" fmla="*/ 589 w 858"/>
                <a:gd name="T107" fmla="*/ 52 h 624"/>
                <a:gd name="T108" fmla="*/ 573 w 858"/>
                <a:gd name="T109" fmla="*/ 12 h 624"/>
                <a:gd name="T110" fmla="*/ 638 w 858"/>
                <a:gd name="T111" fmla="*/ 5 h 624"/>
                <a:gd name="T112" fmla="*/ 703 w 858"/>
                <a:gd name="T113" fmla="*/ 4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58" h="624">
                  <a:moveTo>
                    <a:pt x="750" y="73"/>
                  </a:moveTo>
                  <a:lnTo>
                    <a:pt x="777" y="86"/>
                  </a:lnTo>
                  <a:lnTo>
                    <a:pt x="794" y="103"/>
                  </a:lnTo>
                  <a:lnTo>
                    <a:pt x="817" y="103"/>
                  </a:lnTo>
                  <a:lnTo>
                    <a:pt x="825" y="97"/>
                  </a:lnTo>
                  <a:lnTo>
                    <a:pt x="846" y="91"/>
                  </a:lnTo>
                  <a:lnTo>
                    <a:pt x="849" y="108"/>
                  </a:lnTo>
                  <a:lnTo>
                    <a:pt x="849" y="114"/>
                  </a:lnTo>
                  <a:lnTo>
                    <a:pt x="857" y="134"/>
                  </a:lnTo>
                  <a:lnTo>
                    <a:pt x="858" y="153"/>
                  </a:lnTo>
                  <a:lnTo>
                    <a:pt x="838" y="150"/>
                  </a:lnTo>
                  <a:lnTo>
                    <a:pt x="829" y="156"/>
                  </a:lnTo>
                  <a:lnTo>
                    <a:pt x="843" y="172"/>
                  </a:lnTo>
                  <a:lnTo>
                    <a:pt x="855" y="194"/>
                  </a:lnTo>
                  <a:lnTo>
                    <a:pt x="848" y="194"/>
                  </a:lnTo>
                  <a:lnTo>
                    <a:pt x="853" y="205"/>
                  </a:lnTo>
                  <a:lnTo>
                    <a:pt x="837" y="193"/>
                  </a:lnTo>
                  <a:lnTo>
                    <a:pt x="837" y="204"/>
                  </a:lnTo>
                  <a:lnTo>
                    <a:pt x="818" y="212"/>
                  </a:lnTo>
                  <a:lnTo>
                    <a:pt x="826" y="222"/>
                  </a:lnTo>
                  <a:lnTo>
                    <a:pt x="812" y="221"/>
                  </a:lnTo>
                  <a:lnTo>
                    <a:pt x="802" y="215"/>
                  </a:lnTo>
                  <a:lnTo>
                    <a:pt x="799" y="228"/>
                  </a:lnTo>
                  <a:lnTo>
                    <a:pt x="787" y="239"/>
                  </a:lnTo>
                  <a:lnTo>
                    <a:pt x="781" y="251"/>
                  </a:lnTo>
                  <a:lnTo>
                    <a:pt x="762" y="257"/>
                  </a:lnTo>
                  <a:lnTo>
                    <a:pt x="755" y="265"/>
                  </a:lnTo>
                  <a:lnTo>
                    <a:pt x="741" y="271"/>
                  </a:lnTo>
                  <a:lnTo>
                    <a:pt x="745" y="262"/>
                  </a:lnTo>
                  <a:lnTo>
                    <a:pt x="738" y="254"/>
                  </a:lnTo>
                  <a:lnTo>
                    <a:pt x="744" y="242"/>
                  </a:lnTo>
                  <a:lnTo>
                    <a:pt x="731" y="231"/>
                  </a:lnTo>
                  <a:lnTo>
                    <a:pt x="720" y="238"/>
                  </a:lnTo>
                  <a:lnTo>
                    <a:pt x="710" y="251"/>
                  </a:lnTo>
                  <a:lnTo>
                    <a:pt x="706" y="264"/>
                  </a:lnTo>
                  <a:lnTo>
                    <a:pt x="691" y="265"/>
                  </a:lnTo>
                  <a:lnTo>
                    <a:pt x="687" y="274"/>
                  </a:lnTo>
                  <a:lnTo>
                    <a:pt x="701" y="286"/>
                  </a:lnTo>
                  <a:lnTo>
                    <a:pt x="716" y="289"/>
                  </a:lnTo>
                  <a:lnTo>
                    <a:pt x="720" y="298"/>
                  </a:lnTo>
                  <a:lnTo>
                    <a:pt x="735" y="303"/>
                  </a:lnTo>
                  <a:lnTo>
                    <a:pt x="746" y="290"/>
                  </a:lnTo>
                  <a:lnTo>
                    <a:pt x="763" y="297"/>
                  </a:lnTo>
                  <a:lnTo>
                    <a:pt x="774" y="298"/>
                  </a:lnTo>
                  <a:lnTo>
                    <a:pt x="781" y="308"/>
                  </a:lnTo>
                  <a:lnTo>
                    <a:pt x="761" y="313"/>
                  </a:lnTo>
                  <a:lnTo>
                    <a:pt x="758" y="323"/>
                  </a:lnTo>
                  <a:lnTo>
                    <a:pt x="747" y="333"/>
                  </a:lnTo>
                  <a:lnTo>
                    <a:pt x="744" y="346"/>
                  </a:lnTo>
                  <a:lnTo>
                    <a:pt x="765" y="357"/>
                  </a:lnTo>
                  <a:lnTo>
                    <a:pt x="779" y="375"/>
                  </a:lnTo>
                  <a:lnTo>
                    <a:pt x="795" y="393"/>
                  </a:lnTo>
                  <a:lnTo>
                    <a:pt x="812" y="407"/>
                  </a:lnTo>
                  <a:lnTo>
                    <a:pt x="816" y="421"/>
                  </a:lnTo>
                  <a:lnTo>
                    <a:pt x="808" y="427"/>
                  </a:lnTo>
                  <a:lnTo>
                    <a:pt x="815" y="437"/>
                  </a:lnTo>
                  <a:lnTo>
                    <a:pt x="826" y="442"/>
                  </a:lnTo>
                  <a:lnTo>
                    <a:pt x="829" y="458"/>
                  </a:lnTo>
                  <a:lnTo>
                    <a:pt x="829" y="473"/>
                  </a:lnTo>
                  <a:lnTo>
                    <a:pt x="821" y="475"/>
                  </a:lnTo>
                  <a:lnTo>
                    <a:pt x="814" y="495"/>
                  </a:lnTo>
                  <a:lnTo>
                    <a:pt x="808" y="520"/>
                  </a:lnTo>
                  <a:lnTo>
                    <a:pt x="797" y="543"/>
                  </a:lnTo>
                  <a:lnTo>
                    <a:pt x="779" y="560"/>
                  </a:lnTo>
                  <a:lnTo>
                    <a:pt x="759" y="576"/>
                  </a:lnTo>
                  <a:lnTo>
                    <a:pt x="741" y="579"/>
                  </a:lnTo>
                  <a:lnTo>
                    <a:pt x="732" y="587"/>
                  </a:lnTo>
                  <a:lnTo>
                    <a:pt x="726" y="581"/>
                  </a:lnTo>
                  <a:lnTo>
                    <a:pt x="718" y="591"/>
                  </a:lnTo>
                  <a:lnTo>
                    <a:pt x="697" y="600"/>
                  </a:lnTo>
                  <a:lnTo>
                    <a:pt x="680" y="603"/>
                  </a:lnTo>
                  <a:lnTo>
                    <a:pt x="678" y="623"/>
                  </a:lnTo>
                  <a:lnTo>
                    <a:pt x="669" y="624"/>
                  </a:lnTo>
                  <a:lnTo>
                    <a:pt x="662" y="611"/>
                  </a:lnTo>
                  <a:lnTo>
                    <a:pt x="665" y="603"/>
                  </a:lnTo>
                  <a:lnTo>
                    <a:pt x="642" y="597"/>
                  </a:lnTo>
                  <a:lnTo>
                    <a:pt x="635" y="600"/>
                  </a:lnTo>
                  <a:lnTo>
                    <a:pt x="617" y="595"/>
                  </a:lnTo>
                  <a:lnTo>
                    <a:pt x="608" y="588"/>
                  </a:lnTo>
                  <a:lnTo>
                    <a:pt x="609" y="576"/>
                  </a:lnTo>
                  <a:lnTo>
                    <a:pt x="593" y="573"/>
                  </a:lnTo>
                  <a:lnTo>
                    <a:pt x="584" y="566"/>
                  </a:lnTo>
                  <a:lnTo>
                    <a:pt x="572" y="576"/>
                  </a:lnTo>
                  <a:lnTo>
                    <a:pt x="556" y="578"/>
                  </a:lnTo>
                  <a:lnTo>
                    <a:pt x="543" y="578"/>
                  </a:lnTo>
                  <a:lnTo>
                    <a:pt x="535" y="582"/>
                  </a:lnTo>
                  <a:lnTo>
                    <a:pt x="527" y="585"/>
                  </a:lnTo>
                  <a:lnTo>
                    <a:pt x="533" y="608"/>
                  </a:lnTo>
                  <a:lnTo>
                    <a:pt x="524" y="607"/>
                  </a:lnTo>
                  <a:lnTo>
                    <a:pt x="522" y="602"/>
                  </a:lnTo>
                  <a:lnTo>
                    <a:pt x="521" y="594"/>
                  </a:lnTo>
                  <a:lnTo>
                    <a:pt x="509" y="600"/>
                  </a:lnTo>
                  <a:lnTo>
                    <a:pt x="501" y="596"/>
                  </a:lnTo>
                  <a:lnTo>
                    <a:pt x="488" y="589"/>
                  </a:lnTo>
                  <a:lnTo>
                    <a:pt x="490" y="574"/>
                  </a:lnTo>
                  <a:lnTo>
                    <a:pt x="479" y="570"/>
                  </a:lnTo>
                  <a:lnTo>
                    <a:pt x="472" y="552"/>
                  </a:lnTo>
                  <a:lnTo>
                    <a:pt x="455" y="556"/>
                  </a:lnTo>
                  <a:lnTo>
                    <a:pt x="454" y="533"/>
                  </a:lnTo>
                  <a:lnTo>
                    <a:pt x="466" y="517"/>
                  </a:lnTo>
                  <a:lnTo>
                    <a:pt x="464" y="501"/>
                  </a:lnTo>
                  <a:lnTo>
                    <a:pt x="460" y="487"/>
                  </a:lnTo>
                  <a:lnTo>
                    <a:pt x="452" y="482"/>
                  </a:lnTo>
                  <a:lnTo>
                    <a:pt x="444" y="471"/>
                  </a:lnTo>
                  <a:lnTo>
                    <a:pt x="435" y="473"/>
                  </a:lnTo>
                  <a:lnTo>
                    <a:pt x="416" y="470"/>
                  </a:lnTo>
                  <a:lnTo>
                    <a:pt x="420" y="462"/>
                  </a:lnTo>
                  <a:lnTo>
                    <a:pt x="410" y="450"/>
                  </a:lnTo>
                  <a:lnTo>
                    <a:pt x="400" y="458"/>
                  </a:lnTo>
                  <a:lnTo>
                    <a:pt x="385" y="454"/>
                  </a:lnTo>
                  <a:lnTo>
                    <a:pt x="370" y="465"/>
                  </a:lnTo>
                  <a:lnTo>
                    <a:pt x="358" y="479"/>
                  </a:lnTo>
                  <a:lnTo>
                    <a:pt x="345" y="482"/>
                  </a:lnTo>
                  <a:lnTo>
                    <a:pt x="337" y="477"/>
                  </a:lnTo>
                  <a:lnTo>
                    <a:pt x="328" y="476"/>
                  </a:lnTo>
                  <a:lnTo>
                    <a:pt x="315" y="472"/>
                  </a:lnTo>
                  <a:lnTo>
                    <a:pt x="308" y="477"/>
                  </a:lnTo>
                  <a:lnTo>
                    <a:pt x="300" y="491"/>
                  </a:lnTo>
                  <a:lnTo>
                    <a:pt x="296" y="476"/>
                  </a:lnTo>
                  <a:lnTo>
                    <a:pt x="287" y="480"/>
                  </a:lnTo>
                  <a:lnTo>
                    <a:pt x="267" y="478"/>
                  </a:lnTo>
                  <a:lnTo>
                    <a:pt x="248" y="474"/>
                  </a:lnTo>
                  <a:lnTo>
                    <a:pt x="233" y="465"/>
                  </a:lnTo>
                  <a:lnTo>
                    <a:pt x="220" y="462"/>
                  </a:lnTo>
                  <a:lnTo>
                    <a:pt x="213" y="452"/>
                  </a:lnTo>
                  <a:lnTo>
                    <a:pt x="203" y="450"/>
                  </a:lnTo>
                  <a:lnTo>
                    <a:pt x="184" y="437"/>
                  </a:lnTo>
                  <a:lnTo>
                    <a:pt x="170" y="431"/>
                  </a:lnTo>
                  <a:lnTo>
                    <a:pt x="164" y="436"/>
                  </a:lnTo>
                  <a:lnTo>
                    <a:pt x="139" y="422"/>
                  </a:lnTo>
                  <a:lnTo>
                    <a:pt x="120" y="411"/>
                  </a:lnTo>
                  <a:lnTo>
                    <a:pt x="110" y="390"/>
                  </a:lnTo>
                  <a:lnTo>
                    <a:pt x="123" y="392"/>
                  </a:lnTo>
                  <a:lnTo>
                    <a:pt x="121" y="382"/>
                  </a:lnTo>
                  <a:lnTo>
                    <a:pt x="112" y="373"/>
                  </a:lnTo>
                  <a:lnTo>
                    <a:pt x="110" y="357"/>
                  </a:lnTo>
                  <a:lnTo>
                    <a:pt x="87" y="335"/>
                  </a:lnTo>
                  <a:lnTo>
                    <a:pt x="59" y="328"/>
                  </a:lnTo>
                  <a:lnTo>
                    <a:pt x="50" y="313"/>
                  </a:lnTo>
                  <a:lnTo>
                    <a:pt x="36" y="304"/>
                  </a:lnTo>
                  <a:lnTo>
                    <a:pt x="32" y="298"/>
                  </a:lnTo>
                  <a:lnTo>
                    <a:pt x="27" y="288"/>
                  </a:lnTo>
                  <a:lnTo>
                    <a:pt x="25" y="280"/>
                  </a:lnTo>
                  <a:lnTo>
                    <a:pt x="14" y="276"/>
                  </a:lnTo>
                  <a:lnTo>
                    <a:pt x="10" y="278"/>
                  </a:lnTo>
                  <a:lnTo>
                    <a:pt x="1" y="260"/>
                  </a:lnTo>
                  <a:lnTo>
                    <a:pt x="4" y="256"/>
                  </a:lnTo>
                  <a:lnTo>
                    <a:pt x="0" y="251"/>
                  </a:lnTo>
                  <a:lnTo>
                    <a:pt x="13" y="242"/>
                  </a:lnTo>
                  <a:lnTo>
                    <a:pt x="22" y="239"/>
                  </a:lnTo>
                  <a:lnTo>
                    <a:pt x="39" y="242"/>
                  </a:lnTo>
                  <a:lnTo>
                    <a:pt x="41" y="229"/>
                  </a:lnTo>
                  <a:lnTo>
                    <a:pt x="60" y="227"/>
                  </a:lnTo>
                  <a:lnTo>
                    <a:pt x="63" y="219"/>
                  </a:lnTo>
                  <a:lnTo>
                    <a:pt x="83" y="209"/>
                  </a:lnTo>
                  <a:lnTo>
                    <a:pt x="84" y="205"/>
                  </a:lnTo>
                  <a:lnTo>
                    <a:pt x="79" y="194"/>
                  </a:lnTo>
                  <a:lnTo>
                    <a:pt x="87" y="190"/>
                  </a:lnTo>
                  <a:lnTo>
                    <a:pt x="62" y="157"/>
                  </a:lnTo>
                  <a:lnTo>
                    <a:pt x="88" y="150"/>
                  </a:lnTo>
                  <a:lnTo>
                    <a:pt x="94" y="145"/>
                  </a:lnTo>
                  <a:lnTo>
                    <a:pt x="91" y="112"/>
                  </a:lnTo>
                  <a:lnTo>
                    <a:pt x="123" y="118"/>
                  </a:lnTo>
                  <a:lnTo>
                    <a:pt x="128" y="110"/>
                  </a:lnTo>
                  <a:lnTo>
                    <a:pt x="121" y="91"/>
                  </a:lnTo>
                  <a:lnTo>
                    <a:pt x="132" y="89"/>
                  </a:lnTo>
                  <a:lnTo>
                    <a:pt x="137" y="77"/>
                  </a:lnTo>
                  <a:lnTo>
                    <a:pt x="142" y="76"/>
                  </a:lnTo>
                  <a:lnTo>
                    <a:pt x="152" y="88"/>
                  </a:lnTo>
                  <a:lnTo>
                    <a:pt x="169" y="98"/>
                  </a:lnTo>
                  <a:lnTo>
                    <a:pt x="193" y="105"/>
                  </a:lnTo>
                  <a:lnTo>
                    <a:pt x="210" y="120"/>
                  </a:lnTo>
                  <a:lnTo>
                    <a:pt x="215" y="142"/>
                  </a:lnTo>
                  <a:lnTo>
                    <a:pt x="224" y="150"/>
                  </a:lnTo>
                  <a:lnTo>
                    <a:pt x="243" y="154"/>
                  </a:lnTo>
                  <a:lnTo>
                    <a:pt x="264" y="156"/>
                  </a:lnTo>
                  <a:lnTo>
                    <a:pt x="288" y="168"/>
                  </a:lnTo>
                  <a:lnTo>
                    <a:pt x="298" y="170"/>
                  </a:lnTo>
                  <a:lnTo>
                    <a:pt x="313" y="187"/>
                  </a:lnTo>
                  <a:lnTo>
                    <a:pt x="327" y="198"/>
                  </a:lnTo>
                  <a:lnTo>
                    <a:pt x="343" y="197"/>
                  </a:lnTo>
                  <a:lnTo>
                    <a:pt x="377" y="202"/>
                  </a:lnTo>
                  <a:lnTo>
                    <a:pt x="395" y="200"/>
                  </a:lnTo>
                  <a:lnTo>
                    <a:pt x="412" y="202"/>
                  </a:lnTo>
                  <a:lnTo>
                    <a:pt x="440" y="214"/>
                  </a:lnTo>
                  <a:lnTo>
                    <a:pt x="458" y="214"/>
                  </a:lnTo>
                  <a:lnTo>
                    <a:pt x="468" y="219"/>
                  </a:lnTo>
                  <a:lnTo>
                    <a:pt x="481" y="209"/>
                  </a:lnTo>
                  <a:lnTo>
                    <a:pt x="503" y="202"/>
                  </a:lnTo>
                  <a:lnTo>
                    <a:pt x="525" y="202"/>
                  </a:lnTo>
                  <a:lnTo>
                    <a:pt x="540" y="196"/>
                  </a:lnTo>
                  <a:lnTo>
                    <a:pt x="546" y="185"/>
                  </a:lnTo>
                  <a:lnTo>
                    <a:pt x="552" y="179"/>
                  </a:lnTo>
                  <a:lnTo>
                    <a:pt x="547" y="173"/>
                  </a:lnTo>
                  <a:lnTo>
                    <a:pt x="538" y="165"/>
                  </a:lnTo>
                  <a:lnTo>
                    <a:pt x="540" y="154"/>
                  </a:lnTo>
                  <a:lnTo>
                    <a:pt x="549" y="155"/>
                  </a:lnTo>
                  <a:lnTo>
                    <a:pt x="566" y="159"/>
                  </a:lnTo>
                  <a:lnTo>
                    <a:pt x="576" y="149"/>
                  </a:lnTo>
                  <a:lnTo>
                    <a:pt x="595" y="142"/>
                  </a:lnTo>
                  <a:lnTo>
                    <a:pt x="599" y="129"/>
                  </a:lnTo>
                  <a:lnTo>
                    <a:pt x="606" y="124"/>
                  </a:lnTo>
                  <a:lnTo>
                    <a:pt x="626" y="122"/>
                  </a:lnTo>
                  <a:lnTo>
                    <a:pt x="640" y="124"/>
                  </a:lnTo>
                  <a:lnTo>
                    <a:pt x="638" y="117"/>
                  </a:lnTo>
                  <a:lnTo>
                    <a:pt x="616" y="104"/>
                  </a:lnTo>
                  <a:lnTo>
                    <a:pt x="601" y="98"/>
                  </a:lnTo>
                  <a:lnTo>
                    <a:pt x="593" y="105"/>
                  </a:lnTo>
                  <a:lnTo>
                    <a:pt x="577" y="102"/>
                  </a:lnTo>
                  <a:lnTo>
                    <a:pt x="570" y="105"/>
                  </a:lnTo>
                  <a:lnTo>
                    <a:pt x="562" y="97"/>
                  </a:lnTo>
                  <a:lnTo>
                    <a:pt x="561" y="79"/>
                  </a:lnTo>
                  <a:lnTo>
                    <a:pt x="559" y="65"/>
                  </a:lnTo>
                  <a:lnTo>
                    <a:pt x="581" y="71"/>
                  </a:lnTo>
                  <a:lnTo>
                    <a:pt x="594" y="60"/>
                  </a:lnTo>
                  <a:lnTo>
                    <a:pt x="589" y="52"/>
                  </a:lnTo>
                  <a:lnTo>
                    <a:pt x="588" y="33"/>
                  </a:lnTo>
                  <a:lnTo>
                    <a:pt x="592" y="27"/>
                  </a:lnTo>
                  <a:lnTo>
                    <a:pt x="584" y="17"/>
                  </a:lnTo>
                  <a:lnTo>
                    <a:pt x="573" y="12"/>
                  </a:lnTo>
                  <a:lnTo>
                    <a:pt x="578" y="3"/>
                  </a:lnTo>
                  <a:lnTo>
                    <a:pt x="593" y="0"/>
                  </a:lnTo>
                  <a:lnTo>
                    <a:pt x="612" y="0"/>
                  </a:lnTo>
                  <a:lnTo>
                    <a:pt x="638" y="5"/>
                  </a:lnTo>
                  <a:lnTo>
                    <a:pt x="655" y="11"/>
                  </a:lnTo>
                  <a:lnTo>
                    <a:pt x="678" y="30"/>
                  </a:lnTo>
                  <a:lnTo>
                    <a:pt x="689" y="38"/>
                  </a:lnTo>
                  <a:lnTo>
                    <a:pt x="703" y="49"/>
                  </a:lnTo>
                  <a:lnTo>
                    <a:pt x="720" y="67"/>
                  </a:lnTo>
                  <a:lnTo>
                    <a:pt x="750" y="73"/>
                  </a:lnTo>
                  <a:close/>
                </a:path>
              </a:pathLst>
            </a:custGeom>
            <a:solidFill>
              <a:srgbClr val="FF9900"/>
            </a:solidFill>
            <a:ln w="1270">
              <a:solidFill>
                <a:schemeClr val="bg1">
                  <a:lumMod val="85000"/>
                  <a:alpha val="25000"/>
                </a:schemeClr>
              </a:solidFill>
              <a:round/>
              <a:headEnd/>
              <a:tailEnd/>
            </a:ln>
            <a:effectLst/>
          </p:spPr>
          <p:txBody>
            <a:bodyPr vert="horz" wrap="square" lIns="91440" tIns="45720" rIns="91440" bIns="45720" numCol="1" anchor="t" anchorCtr="0" compatLnSpc="1">
              <a:prstTxWarp prst="textNoShape">
                <a:avLst/>
              </a:prstTxWarp>
            </a:bodyPr>
            <a:lstStyle/>
            <a:p>
              <a:endParaRPr lang="en-GB" dirty="0">
                <a:latin typeface="Source Sans Pro" panose="020B0503030403020204" pitchFamily="34" charset="0"/>
              </a:endParaRPr>
            </a:p>
          </p:txBody>
        </p:sp>
      </p:grpSp>
      <p:sp>
        <p:nvSpPr>
          <p:cNvPr id="296" name="TextBox 295">
            <a:extLst>
              <a:ext uri="{FF2B5EF4-FFF2-40B4-BE49-F238E27FC236}">
                <a16:creationId xmlns:a16="http://schemas.microsoft.com/office/drawing/2014/main" id="{6F9F1DEF-CDD1-B75D-442C-FBD247F72BC8}"/>
              </a:ext>
            </a:extLst>
          </p:cNvPr>
          <p:cNvSpPr txBox="1"/>
          <p:nvPr/>
        </p:nvSpPr>
        <p:spPr>
          <a:xfrm>
            <a:off x="1703246" y="21072"/>
            <a:ext cx="6096000" cy="707886"/>
          </a:xfrm>
          <a:prstGeom prst="rect">
            <a:avLst/>
          </a:prstGeom>
          <a:noFill/>
        </p:spPr>
        <p:txBody>
          <a:bodyPr wrap="square">
            <a:spAutoFit/>
          </a:bodyPr>
          <a:lstStyle/>
          <a:p>
            <a:r>
              <a:rPr lang="en-IN" sz="4000" dirty="0">
                <a:latin typeface="Fira Sans Medium" panose="020B0603050000020004" pitchFamily="34" charset="0"/>
              </a:rPr>
              <a:t>Revenue </a:t>
            </a:r>
          </a:p>
        </p:txBody>
      </p:sp>
      <p:sp>
        <p:nvSpPr>
          <p:cNvPr id="297" name="TextBox 296">
            <a:extLst>
              <a:ext uri="{FF2B5EF4-FFF2-40B4-BE49-F238E27FC236}">
                <a16:creationId xmlns:a16="http://schemas.microsoft.com/office/drawing/2014/main" id="{80262BB0-BBB6-850A-C7BD-1720CFCE836F}"/>
              </a:ext>
            </a:extLst>
          </p:cNvPr>
          <p:cNvSpPr txBox="1"/>
          <p:nvPr/>
        </p:nvSpPr>
        <p:spPr>
          <a:xfrm>
            <a:off x="1205594" y="3118856"/>
            <a:ext cx="1997663" cy="584775"/>
          </a:xfrm>
          <a:prstGeom prst="rect">
            <a:avLst/>
          </a:prstGeom>
          <a:noFill/>
        </p:spPr>
        <p:txBody>
          <a:bodyPr wrap="none" rtlCol="0">
            <a:spAutoFit/>
          </a:bodyPr>
          <a:lstStyle/>
          <a:p>
            <a:r>
              <a:rPr lang="en-IN" sz="3200" b="1" dirty="0">
                <a:latin typeface="Fira Sans Medium" panose="020B0603050000020004" pitchFamily="34" charset="0"/>
              </a:rPr>
              <a:t>63 Million</a:t>
            </a:r>
            <a:endParaRPr lang="en-IN" sz="2400" b="1" dirty="0">
              <a:latin typeface="Fira Sans Medium" panose="020B0603050000020004" pitchFamily="34" charset="0"/>
            </a:endParaRPr>
          </a:p>
        </p:txBody>
      </p:sp>
      <p:sp>
        <p:nvSpPr>
          <p:cNvPr id="299" name="TextBox 298">
            <a:extLst>
              <a:ext uri="{FF2B5EF4-FFF2-40B4-BE49-F238E27FC236}">
                <a16:creationId xmlns:a16="http://schemas.microsoft.com/office/drawing/2014/main" id="{59A235D7-A316-F2AB-FF61-90A7A68558E7}"/>
              </a:ext>
            </a:extLst>
          </p:cNvPr>
          <p:cNvSpPr txBox="1"/>
          <p:nvPr/>
        </p:nvSpPr>
        <p:spPr>
          <a:xfrm>
            <a:off x="1218771" y="3644738"/>
            <a:ext cx="6096000" cy="307777"/>
          </a:xfrm>
          <a:prstGeom prst="rect">
            <a:avLst/>
          </a:prstGeom>
          <a:noFill/>
        </p:spPr>
        <p:txBody>
          <a:bodyPr wrap="square">
            <a:spAutoFit/>
          </a:bodyPr>
          <a:lstStyle/>
          <a:p>
            <a:r>
              <a:rPr lang="en-IN" sz="1400" dirty="0">
                <a:latin typeface="Fira Sans Medium" panose="020B0603050000020004" pitchFamily="34" charset="0"/>
              </a:rPr>
              <a:t>revenue in Honduras</a:t>
            </a:r>
            <a:endParaRPr lang="en-IN" sz="1400" dirty="0"/>
          </a:p>
        </p:txBody>
      </p:sp>
      <p:sp>
        <p:nvSpPr>
          <p:cNvPr id="301" name="TextBox 300">
            <a:extLst>
              <a:ext uri="{FF2B5EF4-FFF2-40B4-BE49-F238E27FC236}">
                <a16:creationId xmlns:a16="http://schemas.microsoft.com/office/drawing/2014/main" id="{6B833EF7-4EBF-0F84-6278-1146126588F7}"/>
              </a:ext>
            </a:extLst>
          </p:cNvPr>
          <p:cNvSpPr txBox="1"/>
          <p:nvPr/>
        </p:nvSpPr>
        <p:spPr>
          <a:xfrm>
            <a:off x="1220013" y="4029283"/>
            <a:ext cx="3192304" cy="1513363"/>
          </a:xfrm>
          <a:prstGeom prst="rect">
            <a:avLst/>
          </a:prstGeom>
          <a:noFill/>
        </p:spPr>
        <p:txBody>
          <a:bodyPr wrap="square">
            <a:spAutoFit/>
          </a:bodyPr>
          <a:lstStyle/>
          <a:p>
            <a:pPr>
              <a:lnSpc>
                <a:spcPct val="130000"/>
              </a:lnSpc>
            </a:pPr>
            <a:r>
              <a:rPr lang="en-US" sz="12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This impressive figure highlights the country's growing influence in the global e-commerce market. Leveraging its strategic advantages and thriving business environment, Honduras has demonstrated its potential to drive substantial economic activity on digital platforms.</a:t>
            </a:r>
            <a:endParaRPr lang="en-IN" sz="10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7526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610</TotalTime>
  <Words>432</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Corbel</vt:lpstr>
      <vt:lpstr>Fira Sans Medium</vt:lpstr>
      <vt:lpstr>Roboto</vt:lpstr>
      <vt:lpstr>Segoe UI</vt:lpstr>
      <vt:lpstr>Source Sans Pro</vt:lpstr>
      <vt:lpstr>Parallax</vt:lpstr>
      <vt:lpstr>PowerPoint Presentation</vt:lpstr>
      <vt:lpstr>PowerPoint Presentation</vt:lpstr>
      <vt:lpstr>Tasks</vt:lpstr>
      <vt:lpstr>Benefits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Attrition Dashboard</dc:title>
  <dc:creator>Dhiraj Chavan</dc:creator>
  <cp:lastModifiedBy>Dhiraj Chavan</cp:lastModifiedBy>
  <cp:revision>2</cp:revision>
  <dcterms:created xsi:type="dcterms:W3CDTF">2024-04-19T06:17:18Z</dcterms:created>
  <dcterms:modified xsi:type="dcterms:W3CDTF">2024-05-11T13:08:36Z</dcterms:modified>
</cp:coreProperties>
</file>