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HIRAJ\Desktop\Certificates\Internship\Merskill\HR%20Analytics\Data%20P3%20MeriSKILL\HR-Employee-Attrition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D341-8719-B936-A70F-5AEDC69E8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 Attrition Dashboard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E1F4C-8325-CC60-7893-305AC0C18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73DEE-424D-9D74-D6ED-D38334DE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832" y="1244395"/>
            <a:ext cx="24860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9960-675F-6E88-1D2B-C6B44406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9542"/>
          </a:xfrm>
        </p:spPr>
        <p:txBody>
          <a:bodyPr/>
          <a:lstStyle/>
          <a:p>
            <a:r>
              <a:rPr lang="en-US" dirty="0"/>
              <a:t>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99EF-B041-752D-CDEB-D73AD8C1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23999"/>
            <a:ext cx="10018713" cy="454250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attrition count by age, distance from home, marital status, education field, gender.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attrition by job role, department, business travel.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monthly income and attrition by job role, job level, over time, performance rating.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total attrition by Environmental, Relationship, Job satisfaction, Work Life Balance.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26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B964-5013-67E0-1209-B9559D39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 Attrition Dataset</a:t>
            </a:r>
            <a:endParaRPr lang="en-IN" sz="6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6978-8346-2634-EBF9-951F9E09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Link</a:t>
            </a:r>
            <a:r>
              <a:rPr lang="en-IN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59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312C3-0C04-1300-B4FA-2850DFCEA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71" y="757083"/>
            <a:ext cx="10215715" cy="52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6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9137B-32CA-9B40-CAFA-F32099D1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9750"/>
            <a:ext cx="10227012" cy="57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5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EC1AA8-63DB-9F69-0F95-1C358FF4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00" y="403122"/>
            <a:ext cx="10069055" cy="564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7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33B997-1A51-2F82-E454-9B80CAF72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37" y="422787"/>
            <a:ext cx="9981359" cy="55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6E71E1-F862-9BF2-D71D-5D5122EE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10" y="476473"/>
            <a:ext cx="10144750" cy="570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37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165</TotalTime>
  <Words>76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HR Attrition Dashboard</vt:lpstr>
      <vt:lpstr>Tasks</vt:lpstr>
      <vt:lpstr>HR Attrition Dataset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Attrition Dashboard</dc:title>
  <dc:creator>Dhiraj Chavan</dc:creator>
  <cp:lastModifiedBy>Dhiraj Chavan</cp:lastModifiedBy>
  <cp:revision>1</cp:revision>
  <dcterms:created xsi:type="dcterms:W3CDTF">2024-04-19T06:17:18Z</dcterms:created>
  <dcterms:modified xsi:type="dcterms:W3CDTF">2024-04-19T09:02:38Z</dcterms:modified>
</cp:coreProperties>
</file>