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HIRAJ\Desktop\Capstone%20Project\Patients%20Healthcare%20dataset\Hospital%20ER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337D-FB2E-5977-B101-137417C28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865" y="973395"/>
            <a:ext cx="8741748" cy="4414682"/>
          </a:xfrm>
        </p:spPr>
        <p:txBody>
          <a:bodyPr/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sz="6600" dirty="0"/>
              <a:t>Patient Healthcare Visits Dataset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80C3C-1D58-2AFD-A363-0EE40E8F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3" y="799176"/>
            <a:ext cx="2930011" cy="24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6D21-22E3-F71C-2B50-A7603AE6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5D83-B4D9-3819-8702-AB59904C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 how long patients typically wait before their appointments.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Patient satisfaction with the services.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Find patients per month and per year.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Administrative and Non administrative appointments.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Uncover the balance between patients referred to specific departments and those who walk in without prior referral.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Explore the distribution of patient visits across different age groups and races.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0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C19-3B37-C422-C8CD-5288E08B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Healthcare Dataset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6B0F-41FA-2A12-9ACE-8311EF6B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/>
              <a:t>(</a:t>
            </a:r>
            <a:r>
              <a:rPr lang="en-IN" sz="6000" dirty="0">
                <a:highlight>
                  <a:srgbClr val="000000"/>
                </a:highlight>
                <a:hlinkClick r:id="rId2" action="ppaction://hlinkfile"/>
              </a:rPr>
              <a:t>Link</a:t>
            </a:r>
            <a:r>
              <a:rPr lang="en-IN" sz="6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21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55BF-516A-5EF6-4FA6-70369FA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0A37-8BD5-E3F4-19C7-CCE722A8B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66948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 how long patients typically wait before their appointments.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Answer- The wait time differs usually by the department, week type or various types but 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average wait time is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35mins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Patient satisfaction with the services.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Answer- Usually patients satisfy with the services so the average satisfaction rating given by the patient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5.47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 of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there is need to improve it.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patients per month and per year.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Answer- Patients count is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in 2020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in comparison of months in Jan, Feb, Mar is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it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rapidly in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show a steady growth till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there is sudden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November and December. The highest patients visiting are in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August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lowest in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February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10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F2EB-356E-5D4E-3710-43EBB1DC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467D-6756-1622-5553-45DAE0C8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99071"/>
            <a:ext cx="8761412" cy="3620729"/>
          </a:xfrm>
        </p:spPr>
        <p:txBody>
          <a:bodyPr/>
          <a:lstStyle/>
          <a:p>
            <a:r>
              <a:rPr lang="en-IN" dirty="0"/>
              <a:t>4.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Administrative and Non administrative appointments.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Answer- Administrative and Non administrative are respectively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50.04%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49.96%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Uncover the balance between patients referred to specific departments and those who walk in without prior referral.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Answer- There are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41.41%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patients who are referred to a particular department and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58.59%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patients are directly walk in without prior referral.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the distribution of patient visits across different age groups and races.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Answer- The patients with highest age group is of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Adults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lowest is of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Infants.</a:t>
            </a:r>
            <a:b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also patients of various races.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993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94FDD-666B-C437-8C5D-4FC24DCF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9"/>
            <a:ext cx="12146070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3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350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Ion Boardroom</vt:lpstr>
      <vt:lpstr>  Patient Healthcare Visits Dataset</vt:lpstr>
      <vt:lpstr>Tasks</vt:lpstr>
      <vt:lpstr> Healthcare Dataset  </vt:lpstr>
      <vt:lpstr>Insights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Healthcare Visits Dataset</dc:title>
  <dc:creator>Dhiraj Chavan</dc:creator>
  <cp:lastModifiedBy>Dhiraj Chavan</cp:lastModifiedBy>
  <cp:revision>1</cp:revision>
  <dcterms:created xsi:type="dcterms:W3CDTF">2024-04-12T09:24:41Z</dcterms:created>
  <dcterms:modified xsi:type="dcterms:W3CDTF">2024-04-12T10:28:26Z</dcterms:modified>
</cp:coreProperties>
</file>