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97" y="2191213"/>
            <a:ext cx="7913378" cy="1287967"/>
          </a:xfrm>
        </p:spPr>
        <p:txBody>
          <a:bodyPr/>
          <a:lstStyle/>
          <a:p>
            <a:pPr algn="ctr"/>
            <a:r>
              <a:rPr lang="en-US" dirty="0"/>
              <a:t>Data mining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2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775632" cy="5202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tx1"/>
                </a:solidFill>
              </a:rPr>
              <a:t>Objective: </a:t>
            </a:r>
          </a:p>
          <a:p>
            <a:pPr marL="914400" lvl="2" indent="0">
              <a:buNone/>
            </a:pPr>
            <a:r>
              <a:rPr lang="en-IN" sz="1800" dirty="0"/>
              <a:t>To analyzing Google Apps Store data form of data mining, and find the </a:t>
            </a:r>
            <a:r>
              <a:rPr lang="en-IN" sz="1800" dirty="0" smtClean="0"/>
              <a:t>relationship between attributes/columns.</a:t>
            </a:r>
          </a:p>
          <a:p>
            <a:pPr marL="914400" lvl="2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tx1"/>
                </a:solidFill>
              </a:rPr>
              <a:t> Benefits: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800" dirty="0"/>
              <a:t>To see which apps most in demand. </a:t>
            </a:r>
          </a:p>
          <a:p>
            <a:pPr marL="0" indent="0">
              <a:buNone/>
            </a:pPr>
            <a:r>
              <a:rPr lang="en-US" sz="1800" dirty="0"/>
              <a:t>		To find which category have most rating.</a:t>
            </a:r>
          </a:p>
          <a:p>
            <a:pPr marL="0" indent="0">
              <a:buNone/>
            </a:pPr>
            <a:r>
              <a:rPr lang="en-US" sz="1800" dirty="0"/>
              <a:t>		To find which apps are most installed.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49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1249" y="173394"/>
            <a:ext cx="12192000" cy="1938741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19" y="1890129"/>
            <a:ext cx="136044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  <a:endParaRPr lang="en-IN" sz="1400" dirty="0"/>
          </a:p>
        </p:txBody>
      </p:sp>
      <p:sp>
        <p:nvSpPr>
          <p:cNvPr id="5" name="Right Arrow 4"/>
          <p:cNvSpPr/>
          <p:nvPr/>
        </p:nvSpPr>
        <p:spPr>
          <a:xfrm>
            <a:off x="2400415" y="1950952"/>
            <a:ext cx="680225" cy="278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462687" y="1861742"/>
            <a:ext cx="1182029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Data</a:t>
            </a:r>
            <a:endParaRPr lang="en-IN" sz="1400" dirty="0"/>
          </a:p>
        </p:txBody>
      </p:sp>
      <p:sp>
        <p:nvSpPr>
          <p:cNvPr id="7" name="Right Arrow 6"/>
          <p:cNvSpPr/>
          <p:nvPr/>
        </p:nvSpPr>
        <p:spPr>
          <a:xfrm>
            <a:off x="5026763" y="1909324"/>
            <a:ext cx="769435" cy="30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10053" y="1890130"/>
            <a:ext cx="1237785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Type</a:t>
            </a:r>
            <a:endParaRPr lang="en-IN" sz="1400" dirty="0"/>
          </a:p>
        </p:txBody>
      </p:sp>
      <p:sp>
        <p:nvSpPr>
          <p:cNvPr id="9" name="Right Arrow 8"/>
          <p:cNvSpPr/>
          <p:nvPr/>
        </p:nvSpPr>
        <p:spPr>
          <a:xfrm>
            <a:off x="7861693" y="1972745"/>
            <a:ext cx="901521" cy="278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77069" y="1930311"/>
            <a:ext cx="1235458" cy="4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Cleaning</a:t>
            </a:r>
            <a:endParaRPr lang="en-IN" sz="1400" dirty="0"/>
          </a:p>
        </p:txBody>
      </p:sp>
      <p:sp>
        <p:nvSpPr>
          <p:cNvPr id="11" name="Down Arrow 10"/>
          <p:cNvSpPr/>
          <p:nvPr/>
        </p:nvSpPr>
        <p:spPr>
          <a:xfrm>
            <a:off x="9517488" y="2910625"/>
            <a:ext cx="386366" cy="72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15844" y="4160110"/>
            <a:ext cx="1235458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Visualization</a:t>
            </a:r>
            <a:endParaRPr lang="en-IN" sz="1400" dirty="0"/>
          </a:p>
        </p:txBody>
      </p:sp>
      <p:sp>
        <p:nvSpPr>
          <p:cNvPr id="14" name="Left Arrow 13"/>
          <p:cNvSpPr/>
          <p:nvPr/>
        </p:nvSpPr>
        <p:spPr>
          <a:xfrm>
            <a:off x="7855876" y="4381879"/>
            <a:ext cx="901521" cy="3384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130643" y="4025667"/>
            <a:ext cx="1366786" cy="93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scientific number to normal number</a:t>
            </a:r>
            <a:endParaRPr lang="en-IN" sz="1600" dirty="0"/>
          </a:p>
        </p:txBody>
      </p:sp>
      <p:sp>
        <p:nvSpPr>
          <p:cNvPr id="16" name="Left Arrow 15"/>
          <p:cNvSpPr/>
          <p:nvPr/>
        </p:nvSpPr>
        <p:spPr>
          <a:xfrm>
            <a:off x="5002761" y="4398370"/>
            <a:ext cx="769435" cy="3219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483492" y="4243823"/>
            <a:ext cx="1182029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Split data</a:t>
            </a:r>
            <a:endParaRPr lang="en-IN" sz="1600" dirty="0"/>
          </a:p>
        </p:txBody>
      </p:sp>
      <p:sp>
        <p:nvSpPr>
          <p:cNvPr id="18" name="Left Arrow 17"/>
          <p:cNvSpPr/>
          <p:nvPr/>
        </p:nvSpPr>
        <p:spPr>
          <a:xfrm>
            <a:off x="2400415" y="4274997"/>
            <a:ext cx="680225" cy="3183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657919" y="4230156"/>
            <a:ext cx="1360449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build mode</a:t>
            </a:r>
            <a:r>
              <a:rPr lang="en-IN" dirty="0"/>
              <a:t>l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141111" y="4956558"/>
            <a:ext cx="394063" cy="774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66086" y="5980980"/>
            <a:ext cx="1352282" cy="6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predict created model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2400415" y="6078828"/>
            <a:ext cx="680225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462687" y="5980980"/>
            <a:ext cx="1182029" cy="6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plot predicted model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026763" y="6078829"/>
            <a:ext cx="769435" cy="34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130643" y="6078828"/>
            <a:ext cx="1358803" cy="44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7446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2D965C-F635-459B-9142-19B26438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68" y="512620"/>
            <a:ext cx="8345774" cy="1427016"/>
          </a:xfrm>
        </p:spPr>
        <p:txBody>
          <a:bodyPr/>
          <a:lstStyle/>
          <a:p>
            <a:r>
              <a:rPr lang="en-US" dirty="0"/>
              <a:t>Data Sharing Agreement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4D9B8E-2346-4748-BDCB-1FFDE1EB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68" y="1939636"/>
            <a:ext cx="8345774" cy="3379339"/>
          </a:xfrm>
        </p:spPr>
        <p:txBody>
          <a:bodyPr/>
          <a:lstStyle/>
          <a:p>
            <a:r>
              <a:rPr lang="en-US" dirty="0"/>
              <a:t>Sample file name (googleplaystore.csv) </a:t>
            </a:r>
          </a:p>
          <a:p>
            <a:r>
              <a:rPr lang="en-US" dirty="0" smtClean="0"/>
              <a:t>Number of Columns (13)</a:t>
            </a:r>
          </a:p>
          <a:p>
            <a:r>
              <a:rPr lang="en-US" dirty="0" smtClean="0"/>
              <a:t>Column </a:t>
            </a:r>
            <a:r>
              <a:rPr lang="en-US" dirty="0"/>
              <a:t>names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Category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Rating,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Reviews,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Size,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Installs,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Type,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Content Rating,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Genres,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Last Updated,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Current Ver,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Android Ver)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49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E8D6DF-4266-40FD-AA34-F84DC50E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39" y="566496"/>
            <a:ext cx="8534400" cy="1040632"/>
          </a:xfrm>
        </p:spPr>
        <p:txBody>
          <a:bodyPr>
            <a:normAutofit/>
          </a:bodyPr>
          <a:lstStyle/>
          <a:p>
            <a:r>
              <a:rPr lang="en-US" dirty="0"/>
              <a:t>Import and changes in Data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94BBAC-FD86-416C-8C68-09A0899E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20" y="1717964"/>
            <a:ext cx="9651280" cy="45735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By Variable Name “Data” using read.csv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Summary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Converted columns in character, factor and Number wherever it is needed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If any file has invalid data type in any of the columns, then replace of data is being done with either 0 or mean of that column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0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3F8A63-F8AA-47FA-9EA2-CBC6D40FD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071861" cy="1198419"/>
          </a:xfrm>
        </p:spPr>
        <p:txBody>
          <a:bodyPr/>
          <a:lstStyle/>
          <a:p>
            <a:r>
              <a:rPr lang="en-US" dirty="0"/>
              <a:t>Prediction: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057C8F-C1B5-4AD2-BDE9-28BC46844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466109"/>
            <a:ext cx="7351424" cy="332509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we train our model using linear regression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we create model on train dataset and test our model on test </a:t>
            </a:r>
            <a:r>
              <a:rPr lang="en-US" dirty="0" smtClean="0"/>
              <a:t>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And at last we plot the model using </a:t>
            </a:r>
            <a:r>
              <a:rPr lang="en-US" smtClean="0"/>
              <a:t>histogram p</a:t>
            </a:r>
            <a:r>
              <a:rPr lang="en-US" smtClean="0"/>
              <a:t>lot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3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2AD46D-A5F6-4CEA-8C32-55C0EC63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044845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4656</TotalTime>
  <Words>195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</vt:lpstr>
      <vt:lpstr>Wingdings 3</vt:lpstr>
      <vt:lpstr>Slice</vt:lpstr>
      <vt:lpstr>Data mining</vt:lpstr>
      <vt:lpstr>PowerPoint Presentation</vt:lpstr>
      <vt:lpstr>PowerPoint Presentation</vt:lpstr>
      <vt:lpstr>Data Sharing Agreement :</vt:lpstr>
      <vt:lpstr>Import and changes in Data File</vt:lpstr>
      <vt:lpstr>Prediction: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Data_mining</dc:title>
  <dc:creator>Dell</dc:creator>
  <cp:lastModifiedBy>Dell</cp:lastModifiedBy>
  <cp:revision>42</cp:revision>
  <dcterms:created xsi:type="dcterms:W3CDTF">2021-09-08T12:01:44Z</dcterms:created>
  <dcterms:modified xsi:type="dcterms:W3CDTF">2021-09-12T11:38:04Z</dcterms:modified>
</cp:coreProperties>
</file>