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5/2/2020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7158" y="714356"/>
            <a:ext cx="8608596" cy="2703717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u="sng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Dpay  wallet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400" b="1" u="sng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Online payment service</a:t>
            </a:r>
            <a:endParaRPr kumimoji="0" lang="en-IN" sz="4400" b="1" u="sng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00100" y="3571876"/>
            <a:ext cx="6786610" cy="1114363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Presented</a:t>
            </a:r>
            <a:r>
              <a:rPr kumimoji="0" lang="en-IN" sz="2000" b="1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By-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Dhiraj Patil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(EmpId : 46022702)</a:t>
            </a:r>
            <a:endParaRPr kumimoji="0" lang="en-IN" sz="2000" b="1" i="0" u="none" strike="noStrike" kern="1200" cap="none" spc="0" normalizeH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5786" y="214290"/>
            <a:ext cx="7520014" cy="95666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7686" y="1643050"/>
            <a:ext cx="44291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Dpay Wallet is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to meet the needs of online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system, with 2 actors:</a:t>
            </a:r>
          </a:p>
          <a:p>
            <a:pPr algn="just"/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Customer: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 a account, Login, Add Money, Withdraw Money, Money Transfer, Print Transactions, Edit Profile, Change Password, Forget Password. </a:t>
            </a:r>
          </a:p>
          <a:p>
            <a:pPr algn="just"/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: Register new Customer, Authenticate Customer, Save changes in Database. 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AngularDemos\dpay-wallet\src\assets\images\Digital-Wall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3286148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286676" cy="935838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3800160" cy="4857784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Layer: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12.16.1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Runtime Environment)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-Angular CLI 9.0.6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(framework to develop web apps)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1.44.2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(to develop front end)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Business Layer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-Java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(base programming language)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-Postman 5.5.5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(for running RESTful service)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-Spring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(for creating </a:t>
            </a:r>
            <a:r>
              <a:rPr 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webservices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Boot 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2..2.6.RELEASE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(auto configuring)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1800" dirty="0" smtClean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29124" y="1357298"/>
            <a:ext cx="428628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Persistence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-Hibernate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5.4.12.Final (JPA implementation)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-Spring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2..2.6.RELEASE (performing repository ops)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-Oracle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11g(database storage)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DevOps: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-Maven 3.6.3 </a:t>
            </a:r>
            <a:r>
              <a:rPr lang="en-I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(Build &amp; manage project</a:t>
            </a:r>
            <a:r>
              <a:rPr lang="en-I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)</a:t>
            </a:r>
            <a:endParaRPr lang="en-I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Software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457200" lvl="1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10, RAM 2GB, I.E 7+ or Google 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Memory Space: 500MB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I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US" sz="1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14006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Wallet</a:t>
            </a:r>
            <a:r>
              <a:rPr lang="en-IN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-Services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1142984"/>
            <a:ext cx="8719719" cy="5070633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Registration: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 a new user for wallet.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Login: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Login as a customer in wallet.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Deposit Money: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 money in the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wallet.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Withdraw Money: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Withdraw money from the wallet.</a:t>
            </a: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 Money: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 money from wallet to the other customer of the wallet.</a:t>
            </a: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 Balance: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 available balance in the wallet.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 Transactions: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See the recent transactions done from the wallet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Edit Profile: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Edit profile such as name, age , etc.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Logout from the wallet if logged in.</a:t>
            </a:r>
          </a:p>
          <a:p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682038" cy="1000132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</a:t>
            </a:r>
            <a:r>
              <a:rPr lang="en-IN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8596" y="1681194"/>
            <a:ext cx="8251414" cy="4176698"/>
          </a:xfrm>
        </p:spPr>
        <p:txBody>
          <a:bodyPr>
            <a:normAutofit/>
          </a:bodyPr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payment service as Wallet.</a:t>
            </a: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customer can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 account in the wallet and can login as a customer and can logout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 the mentioned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wallet services can be carried out in the wallet with the help of Http requests.</a:t>
            </a: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able to perform the mentioned operations.</a:t>
            </a: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a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homepage indicating wallet introduction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10600" cy="1293028"/>
          </a:xfrm>
        </p:spPr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Outside the scope 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8501122" cy="4167001"/>
          </a:xfrm>
        </p:spPr>
        <p:txBody>
          <a:bodyPr>
            <a:norm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Providing the facility to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edit the profile of existing customer. </a:t>
            </a: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restore password if forgotten by using Forgot Password Service.</a:t>
            </a: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footer is added which indicates copyright.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10599" cy="1293028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IN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720" y="1959109"/>
            <a:ext cx="8610600" cy="4024125"/>
          </a:xfrm>
        </p:spPr>
        <p:txBody>
          <a:bodyPr>
            <a:normAutofit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Integration </a:t>
            </a:r>
            <a:endParaRPr lang="en-I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 the bank account to the customer wallet.</a:t>
            </a:r>
          </a:p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should be done from bank account</a:t>
            </a:r>
          </a:p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 money using debit card, credit card, net banking</a:t>
            </a:r>
          </a:p>
          <a:p>
            <a:pPr>
              <a:buNone/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facility.</a:t>
            </a:r>
            <a:endParaRPr lang="en-I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000372"/>
            <a:ext cx="7467600" cy="1143000"/>
          </a:xfrm>
        </p:spPr>
        <p:txBody>
          <a:bodyPr/>
          <a:lstStyle/>
          <a:p>
            <a:pPr algn="ctr"/>
            <a:r>
              <a:rPr lang="en-IN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813</TotalTime>
  <Words>445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Slide 1</vt:lpstr>
      <vt:lpstr>Objective</vt:lpstr>
      <vt:lpstr>Technology Stack</vt:lpstr>
      <vt:lpstr>Wallet-Services</vt:lpstr>
      <vt:lpstr>Scope of the Project</vt:lpstr>
      <vt:lpstr>Outside the scope of the Project</vt:lpstr>
      <vt:lpstr>Future Work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Dhiraj</dc:creator>
  <cp:lastModifiedBy>Dhiraj</cp:lastModifiedBy>
  <cp:revision>25</cp:revision>
  <dcterms:created xsi:type="dcterms:W3CDTF">2020-05-02T18:09:14Z</dcterms:created>
  <dcterms:modified xsi:type="dcterms:W3CDTF">2020-05-03T07:43:07Z</dcterms:modified>
</cp:coreProperties>
</file>