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59" r:id="rId5"/>
    <p:sldId id="295" r:id="rId6"/>
    <p:sldId id="306" r:id="rId7"/>
    <p:sldId id="307" r:id="rId8"/>
    <p:sldId id="308" r:id="rId9"/>
    <p:sldId id="309" r:id="rId10"/>
    <p:sldId id="310" r:id="rId11"/>
    <p:sldId id="305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697" y="349279"/>
            <a:ext cx="3338625" cy="204304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696" y="3410869"/>
            <a:ext cx="3338626" cy="18018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1DD22B-00DF-98CC-A6C5-5047A667E4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557463"/>
            <a:ext cx="3200400" cy="36972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5A20DE29-68EB-3B0E-4AB0-D9228D603A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95800" y="2557463"/>
            <a:ext cx="3200400" cy="36972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D1CB7B2-DFA8-1ABE-2DF7-6CF9FA035CE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812" y="2557463"/>
            <a:ext cx="3200400" cy="36972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0611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33401"/>
            <a:ext cx="10515600" cy="130427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835833"/>
          </a:xfrm>
        </p:spPr>
        <p:txBody>
          <a:bodyPr anchor="ctr" anchorCtr="0">
            <a:noAutofit/>
          </a:bodyPr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444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56948"/>
            <a:ext cx="3932237" cy="13316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50416"/>
            <a:ext cx="3932237" cy="142930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533400"/>
            <a:ext cx="4199860" cy="2379921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7424" y="533400"/>
            <a:ext cx="3794512" cy="5797237"/>
          </a:xfrm>
        </p:spPr>
        <p:txBody>
          <a:bodyPr anchor="t">
            <a:normAutofit/>
          </a:bodyPr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>
            <a:norm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264" y="2679192"/>
            <a:ext cx="4946904" cy="290290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1758687"/>
            <a:ext cx="3878570" cy="782493"/>
          </a:xfrm>
        </p:spPr>
        <p:txBody>
          <a:bodyPr anchor="ctr" anchorCtr="0">
            <a:no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91440" bIns="274320" anchor="b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tIns="2194560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33401"/>
            <a:ext cx="10692809" cy="122437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28600" indent="-228600">
              <a:defRPr/>
            </a:lvl1pPr>
            <a:lvl2pPr marL="685800" indent="-228600">
              <a:defRPr/>
            </a:lvl2pPr>
            <a:lvl3pPr marL="1143000" indent="-228600">
              <a:defRPr/>
            </a:lvl3pPr>
            <a:lvl4pPr marL="1600200" indent="-228600">
              <a:defRPr/>
            </a:lvl4pPr>
            <a:lvl5pPr marL="2057400" indent="-228600"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28600" indent="-228600">
              <a:defRPr/>
            </a:lvl1pPr>
            <a:lvl2pPr marL="685800" indent="-228600">
              <a:defRPr/>
            </a:lvl2pPr>
            <a:lvl3pPr marL="1143000" indent="-228600">
              <a:defRPr/>
            </a:lvl3pPr>
            <a:lvl4pPr marL="1600200" indent="-228600">
              <a:defRPr/>
            </a:lvl4pPr>
            <a:lvl5pPr marL="2057400" indent="-228600"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82" r:id="rId7"/>
    <p:sldLayoutId id="2147483687" r:id="rId8"/>
    <p:sldLayoutId id="2147483665" r:id="rId9"/>
    <p:sldLayoutId id="2147483683" r:id="rId10"/>
    <p:sldLayoutId id="2147483677" r:id="rId11"/>
    <p:sldLayoutId id="2147483678" r:id="rId12"/>
    <p:sldLayoutId id="2147483664" r:id="rId13"/>
    <p:sldLayoutId id="2147483666" r:id="rId14"/>
    <p:sldLayoutId id="2147483667" r:id="rId15"/>
    <p:sldLayoutId id="2147483685" r:id="rId16"/>
    <p:sldLayoutId id="2147483668" r:id="rId17"/>
    <p:sldLayoutId id="2147483669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/>
        </p:blipFill>
        <p:spPr>
          <a:xfrm>
            <a:off x="3922690" y="0"/>
            <a:ext cx="9568721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F89C8-17C8-9A5B-FFE6-A70F424F65E1}"/>
              </a:ext>
            </a:extLst>
          </p:cNvPr>
          <p:cNvSpPr txBox="1"/>
          <p:nvPr/>
        </p:nvSpPr>
        <p:spPr>
          <a:xfrm>
            <a:off x="539410" y="2071233"/>
            <a:ext cx="5236144" cy="19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an AI-Powered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Banking Chatbot with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WatsonX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1B901-9A56-1198-987C-5842A31E41C6}"/>
              </a:ext>
            </a:extLst>
          </p:cNvPr>
          <p:cNvSpPr txBox="1"/>
          <p:nvPr/>
        </p:nvSpPr>
        <p:spPr>
          <a:xfrm>
            <a:off x="539410" y="1274004"/>
            <a:ext cx="676656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 Coder’s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050" y="2085549"/>
            <a:ext cx="7331160" cy="1918916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Chatbots</a:t>
            </a:r>
            <a:endParaRPr lang="en-US" sz="72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5178056" cy="3425380"/>
          </a:xfrm>
        </p:spPr>
      </p:pic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059" y="3041582"/>
            <a:ext cx="7331160" cy="924381"/>
          </a:xfrm>
        </p:spPr>
        <p:txBody>
          <a:bodyPr/>
          <a:lstStyle/>
          <a:p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WatsonX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Overview</a:t>
            </a:r>
            <a:endParaRPr lang="en-US" sz="287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5178056" cy="3425380"/>
          </a:xfrm>
        </p:spPr>
      </p:pic>
    </p:spTree>
    <p:extLst>
      <p:ext uri="{BB962C8B-B14F-4D97-AF65-F5344CB8AC3E}">
        <p14:creationId xmlns:p14="http://schemas.microsoft.com/office/powerpoint/2010/main" val="13340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059" y="3041582"/>
            <a:ext cx="7331160" cy="924381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US" sz="44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5178056" cy="3425380"/>
          </a:xfrm>
        </p:spPr>
      </p:pic>
    </p:spTree>
    <p:extLst>
      <p:ext uri="{BB962C8B-B14F-4D97-AF65-F5344CB8AC3E}">
        <p14:creationId xmlns:p14="http://schemas.microsoft.com/office/powerpoint/2010/main" val="221839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059" y="3041582"/>
            <a:ext cx="7331160" cy="924381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44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5178056" cy="3425380"/>
          </a:xfrm>
        </p:spPr>
      </p:pic>
    </p:spTree>
    <p:extLst>
      <p:ext uri="{BB962C8B-B14F-4D97-AF65-F5344CB8AC3E}">
        <p14:creationId xmlns:p14="http://schemas.microsoft.com/office/powerpoint/2010/main" val="36296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059" y="3041582"/>
            <a:ext cx="7331160" cy="924381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44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5178056" cy="3425380"/>
          </a:xfrm>
        </p:spPr>
      </p:pic>
    </p:spTree>
    <p:extLst>
      <p:ext uri="{BB962C8B-B14F-4D97-AF65-F5344CB8AC3E}">
        <p14:creationId xmlns:p14="http://schemas.microsoft.com/office/powerpoint/2010/main" val="26509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815" y="3763477"/>
            <a:ext cx="7331160" cy="924381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Gathering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the Chatbot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the Chatbot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en-US" sz="4400" dirty="0"/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5178056" cy="3425380"/>
          </a:xfrm>
        </p:spPr>
      </p:pic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C19BCA-4923-4952-996B-EDA82BCF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>
            <a:normAutofit/>
          </a:bodyPr>
          <a:lstStyle/>
          <a:p>
            <a:r>
              <a:rPr lang="en-US" dirty="0"/>
              <a:t>Dhiraj Singh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C346D85F-BEFA-A2F0-6D4A-EBA79BCF7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Gaurav Pawar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62CAF14-0941-A065-E971-BA9FF32F5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Aniketh SP</a:t>
            </a:r>
          </a:p>
        </p:txBody>
      </p:sp>
      <p:pic>
        <p:nvPicPr>
          <p:cNvPr id="8" name="Picture Placeholder 7" descr="A person in a yellow shirt&#10;&#10;Description automatically generated">
            <a:extLst>
              <a:ext uri="{FF2B5EF4-FFF2-40B4-BE49-F238E27FC236}">
                <a16:creationId xmlns:a16="http://schemas.microsoft.com/office/drawing/2014/main" id="{2E9012E0-8E23-20E0-BA05-FD40A531791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6493" r="8244"/>
          <a:stretch/>
        </p:blipFill>
        <p:spPr>
          <a:xfrm>
            <a:off x="839788" y="2557463"/>
            <a:ext cx="3200400" cy="3697287"/>
          </a:xfrm>
          <a:noFill/>
        </p:spPr>
      </p:pic>
      <p:pic>
        <p:nvPicPr>
          <p:cNvPr id="39" name="Picture Placeholder 38" descr="A person in a suit and sunglasses&#10;&#10;Description automatically generated">
            <a:extLst>
              <a:ext uri="{FF2B5EF4-FFF2-40B4-BE49-F238E27FC236}">
                <a16:creationId xmlns:a16="http://schemas.microsoft.com/office/drawing/2014/main" id="{5459B050-CA76-10CC-4AA4-F57A1BD8FF9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 rotWithShape="1">
          <a:blip r:embed="rId3"/>
          <a:srcRect r="-1" b="21441"/>
          <a:stretch/>
        </p:blipFill>
        <p:spPr>
          <a:xfrm>
            <a:off x="8151812" y="2557463"/>
            <a:ext cx="3200400" cy="3697287"/>
          </a:xfrm>
          <a:noFill/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pic>
        <p:nvPicPr>
          <p:cNvPr id="43" name="Content Placeholder 4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6DD3DFB-8046-2153-216F-5DDC834F472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4291768" y="2601874"/>
            <a:ext cx="3652876" cy="3652876"/>
          </a:xfrm>
        </p:spPr>
      </p:pic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542" y="2750108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4" r="214"/>
          <a:stretch/>
        </p:blipFill>
        <p:spPr>
          <a:xfrm>
            <a:off x="0" y="3188"/>
            <a:ext cx="4966447" cy="68760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_Win32_EF_V5" id="{8A2BB4D7-55A7-4713-936F-DD86F1FFB842}" vid="{E7EE806A-4A5B-4FE8-AB4B-4459E251A1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C874C-C09B-4CDD-8C9E-FCD7229EF1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403EDB-2C7F-4D20-9421-0CE5DCA2BC9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2B9BD14-1526-4CD4-B21B-7F6243CC19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{9F3F92D6-530D-410F-88B8-43066E6A5997}tf22797433_win32</Template>
  <TotalTime>39</TotalTime>
  <Words>42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 Condensed Light</vt:lpstr>
      <vt:lpstr>Walbaum Display Light</vt:lpstr>
      <vt:lpstr>AngleLinesVTI</vt:lpstr>
      <vt:lpstr>PowerPoint Presentation</vt:lpstr>
      <vt:lpstr>Introduction to Chatbots</vt:lpstr>
      <vt:lpstr>WatsonX Overview</vt:lpstr>
      <vt:lpstr>Problem Statement</vt:lpstr>
      <vt:lpstr>Solution</vt:lpstr>
      <vt:lpstr>Solution</vt:lpstr>
      <vt:lpstr>Data Gathering Building the Chatbot Training the Chatbot Deployment</vt:lpstr>
      <vt:lpstr>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Singh, Dhiraj</dc:creator>
  <cp:lastModifiedBy>Arvind Singh, Dhiraj</cp:lastModifiedBy>
  <cp:revision>1</cp:revision>
  <dcterms:created xsi:type="dcterms:W3CDTF">2023-10-26T18:26:26Z</dcterms:created>
  <dcterms:modified xsi:type="dcterms:W3CDTF">2023-10-26T19:06:05Z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