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70" r:id="rId2"/>
    <p:sldId id="271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61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F37663E-FA36-4B0B-AE67-55EEF36A7E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70285D-8081-4FEE-9347-59D94CE130BC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1AC1D6-FD31-4628-8736-7D653DFAA485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D31B4C-6E14-4293-86FE-5B4B60FB3711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3822C-4233-4B82-A3D1-BB80B0AD1E0A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DE604-316D-430E-BFD8-1EFEB4CFF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0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CCE64-B649-4BD7-AB05-C63634DDD6B7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BA189-3186-4A21-9D19-B22ACFDD4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990600"/>
            <a:ext cx="20955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1341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13BF-FDEB-49E0-BB29-0C607400F474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0B858-5852-4A1B-9652-50424F10A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00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051E0-E23A-462D-97C9-0058AE05850A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88848-65BE-4C59-94FA-30CDC13F0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38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196D4-93CF-4F26-A0FC-62416EB4BABD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AE831-087C-4BAB-8730-093D3BE946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7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14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05000"/>
            <a:ext cx="4114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0B23F-E437-4F38-9720-28F3C394D54F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13FB3-697D-4A4E-BE43-C4158EFFA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6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B597A-5B9A-4593-8A99-5AF18E6F12D3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75DCB-FBA9-4A6E-A425-C9D320235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6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DDE60-CAF1-4BF3-9BF2-178C69D736B4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D5B1E-7D8B-475E-B1F6-247823395C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9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993D4-506A-4AF6-AB10-2484E0160A1C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03A1A-8F91-4A70-82CB-D7FF563D3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01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FE8B-55D8-4A19-A983-F64FB690132E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1F079-DBA6-437B-9E88-6C7F606E5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9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CD855-E451-440C-B62F-D2D447CC3502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CCCD1-30F8-4A81-BC84-5F9EC2626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24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3B3707A1-38EB-4D61-B63C-56FF930343FD}" type="datetime1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5D75E89-719D-4038-B6B5-C8CA0D48499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10" descr="http://engineering.asu.edu/sites/default/files/shared/downloads/ASU_engineering_RGB_2009_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76200"/>
            <a:ext cx="22733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bwhitaker.wikidot.com/monogame-tutori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4EB05E-B3E9-43A1-B02E-080F47143042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Graphics for Games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CPI 411</a:t>
            </a:r>
          </a:p>
        </p:txBody>
      </p:sp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4972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35163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Output</a:t>
            </a:r>
          </a:p>
        </p:txBody>
      </p:sp>
      <p:sp>
        <p:nvSpPr>
          <p:cNvPr id="1126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D8301E-1C41-4E5E-93BC-0B3C119187DC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48652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Exercises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1219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Edit the code to generate the following outputs.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Save the screen shot images.</a:t>
            </a:r>
          </a:p>
        </p:txBody>
      </p:sp>
      <p:sp>
        <p:nvSpPr>
          <p:cNvPr id="1229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C7357F-82EC-4171-B33B-6B224784C579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25908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5908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81400"/>
            <a:ext cx="25908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11"/>
          <p:cNvSpPr txBox="1">
            <a:spLocks noChangeArrowheads="1"/>
          </p:cNvSpPr>
          <p:nvPr/>
        </p:nvSpPr>
        <p:spPr bwMode="auto">
          <a:xfrm>
            <a:off x="1066800" y="55626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*)Use the BlendState.AlphaBlend in the Draw() method to make a transparent color.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Simple Color Shader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to generate the following output?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Look at the vertices with colors. How to pass the color data to the shader? </a:t>
            </a:r>
          </a:p>
        </p:txBody>
      </p:sp>
      <p:sp>
        <p:nvSpPr>
          <p:cNvPr id="1331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237FD3-E040-40FA-BF4F-167384DBDE89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4979988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Create a new shader file named SimpleColorShader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Add the struct VertexPositionColor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float4 Position: POSITION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float4 Color: COLOR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Modify the vertex and pixel shader to pass a position and get a color value.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Extra) Test each code in the pixel shader before return the color</a:t>
            </a:r>
          </a:p>
          <a:p>
            <a:pPr marL="1714500" lvl="3" indent="-342900">
              <a:buFont typeface="Times New Roman" panose="02020603050405020304" pitchFamily="18" charset="0"/>
              <a:buAutoNum type="arabicPeriod"/>
            </a:pPr>
            <a:r>
              <a:rPr lang="en-US" altLang="en-US" smtClean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color.r = 0;</a:t>
            </a:r>
          </a:p>
          <a:p>
            <a:pPr marL="1714500" lvl="3" indent="-342900">
              <a:buFont typeface="Times New Roman" panose="02020603050405020304" pitchFamily="18" charset="0"/>
              <a:buAutoNum type="arabicPeriod"/>
            </a:pPr>
            <a:r>
              <a:rPr lang="en-US" altLang="en-US" smtClean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color.rb= 0;</a:t>
            </a:r>
          </a:p>
          <a:p>
            <a:pPr marL="1714500" lvl="3" indent="-342900">
              <a:buFont typeface="Times New Roman" panose="02020603050405020304" pitchFamily="18" charset="0"/>
              <a:buAutoNum type="arabicPeriod"/>
            </a:pPr>
            <a:r>
              <a:rPr lang="en-US" altLang="en-US" smtClean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color.rb = color.br;</a:t>
            </a:r>
          </a:p>
          <a:p>
            <a:pPr marL="1714500" lvl="3" indent="-342900">
              <a:buFont typeface="Times New Roman" panose="02020603050405020304" pitchFamily="18" charset="0"/>
              <a:buAutoNum type="arabicPeriod"/>
            </a:pPr>
            <a:r>
              <a:rPr lang="en-US" altLang="en-US" smtClean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color = 1 – color;</a:t>
            </a:r>
          </a:p>
          <a:p>
            <a:pPr marL="1714500" lvl="3" indent="-342900">
              <a:buFont typeface="Times New Roman" panose="02020603050405020304" pitchFamily="18" charset="0"/>
              <a:buAutoNum type="arabicPeriod"/>
            </a:pPr>
            <a:r>
              <a:rPr lang="en-US" altLang="en-US" smtClean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color += 0.3f</a:t>
            </a:r>
          </a:p>
          <a:p>
            <a:pPr lvl="1"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2577EC-E243-44E9-AC91-C618961D950C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FE7A42-D1DF-422F-A673-A8DA11E19159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066800" y="1371600"/>
            <a:ext cx="6705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</a:rPr>
              <a:t>if (color.r %0.1 &lt; 0.05f)</a:t>
            </a:r>
          </a:p>
          <a:p>
            <a:pPr eaLnBrk="1" hangingPunct="1"/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</a:rPr>
              <a:t>	return float4(1, 1, 1, 1);</a:t>
            </a:r>
          </a:p>
          <a:p>
            <a:pPr eaLnBrk="1" hangingPunct="1"/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</a:rPr>
              <a:t>else return color;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1125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Next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Lab#1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Update the simplest shader to show the image inside the triangle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Reading Homework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Chapter 2: Cg Tutorial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http://http.developer.nvidia.com/CgTutorial/cg_tutorial_chapter02.html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B3FE88-07D3-41E4-9D7B-936AD761667C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Today's 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Programmable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Shader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(Look at the posted another slide)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C#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MonoGame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Basics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Simplest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HLSL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0CA961-8183-4E74-B103-AB4F3422F854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D8B87F-6446-45EA-A46C-9F44E8884C1B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>
                <a:ea typeface="ＭＳ Ｐゴシック" panose="020B0600070205080204" pitchFamily="34" charset="-128"/>
              </a:rPr>
              <a:t>Review C#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Syntax: C# is similar to Java, C/C++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Object Oriented Programming (OOP)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Class Definition and Inheritance</a:t>
            </a:r>
          </a:p>
          <a:p>
            <a:pPr eaLnBrk="1" hangingPunct="1"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>
                <a:ea typeface="ＭＳ Ｐゴシック" panose="020B0600070205080204" pitchFamily="34" charset="-128"/>
              </a:rPr>
              <a:t>Review: MonoGame in VS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Solution with multiple projects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Game Program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Properties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Initialize()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ContentLoad()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Update()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Draw()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55E6C9-5281-4385-8BB3-83419B3CD753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>
                <a:ea typeface="ＭＳ Ｐゴシック" panose="020B0600070205080204" pitchFamily="34" charset="-128"/>
              </a:rPr>
              <a:t>Review: 3D Game Dev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Prepare 3d data as FBX files and texture images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Add them to the content through MonoGame's Pipeline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 main program (usually named as Game1.cs),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Load the resource files using</a:t>
            </a:r>
          </a:p>
          <a:p>
            <a:pPr lvl="1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data = Content.Load&lt;type of data&gt; ("name of data");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Add the key controls in the Update() method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if(keyboardState.IsKeyDown(Keys.Left)) {...}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Draw the data using one of the built-in methods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graphcs.DrawIndexedPrimitives(...);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graphcs.DrawPrimitives(...)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graphcs.DrawUserPrimities(...)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graphcs.DrawUserIndexedPrimitives(...)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543075-BBB0-4082-B4A0-57138B322911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  <a:hlinkClick r:id="rId2"/>
              </a:rPr>
              <a:t>http://</a:t>
            </a:r>
            <a:r>
              <a:rPr lang="en-US" altLang="en-US" dirty="0" err="1" smtClean="0">
                <a:ea typeface="ＭＳ Ｐゴシック" panose="020B0600070205080204" pitchFamily="34" charset="-128"/>
                <a:hlinkClick r:id="rId2"/>
              </a:rPr>
              <a:t>rbwhitaker.wikidot.com</a:t>
            </a:r>
            <a:r>
              <a:rPr lang="en-US" altLang="en-US" dirty="0" smtClean="0">
                <a:ea typeface="ＭＳ Ｐゴシック" panose="020B0600070205080204" pitchFamily="34" charset="-128"/>
                <a:hlinkClick r:id="rId2"/>
              </a:rPr>
              <a:t>/</a:t>
            </a:r>
            <a:r>
              <a:rPr lang="en-US" altLang="en-US" dirty="0" err="1" smtClean="0">
                <a:ea typeface="ＭＳ Ｐゴシック" panose="020B0600070205080204" pitchFamily="34" charset="-128"/>
                <a:hlinkClick r:id="rId2"/>
              </a:rPr>
              <a:t>monogame</a:t>
            </a:r>
            <a:r>
              <a:rPr lang="en-US" altLang="en-US" dirty="0" smtClean="0">
                <a:ea typeface="ＭＳ Ｐゴシック" panose="020B0600070205080204" pitchFamily="34" charset="-128"/>
                <a:hlinkClick r:id="rId2"/>
              </a:rPr>
              <a:t>-tutorials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This site has good C#, XNA,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MonoGame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Tutorials.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2DE21E-55B2-408D-965C-91E2195A2C9D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594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D588AE-E298-4B19-B72D-0C3C76661905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>
                <a:ea typeface="ＭＳ Ｐゴシック" panose="020B0600070205080204" pitchFamily="34" charset="-128"/>
              </a:rPr>
              <a:t>First HLSL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4267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Vertex Shader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Pixel Shader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Syntax of HLSL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http://msdn.microsoft.com/en-us/library/bb509638(VS.85).aspx</a:t>
            </a:r>
          </a:p>
          <a:p>
            <a:pPr lvl="1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Simplest Shader 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0CBFD3-E213-471F-8184-ACE28166C601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457200" y="1905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float4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MyVertexShader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float4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position: POSITION) : POSITION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position;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float4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MyPixelShader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COLOR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float4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1, 1, 1);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technique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MyTechnique</a:t>
            </a:r>
            <a:endParaRPr lang="en-US" alt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pass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Pass1</a:t>
            </a:r>
            <a:endParaRPr lang="en-US" alt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VertexShader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compile 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en-US" alt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_4_0</a:t>
            </a:r>
            <a:r>
              <a:rPr lang="en-US" alt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MyVertexShader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PixelShader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compile 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_4_0</a:t>
            </a:r>
            <a:r>
              <a:rPr lang="en-US" alt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MyPixelShader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Test Program (Game1.cs)</a:t>
            </a:r>
          </a:p>
        </p:txBody>
      </p:sp>
      <p:sp>
        <p:nvSpPr>
          <p:cNvPr id="102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9D7A94-C0FA-4F10-A48B-760F609E25DD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1/9/2018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0" y="1752600"/>
            <a:ext cx="9144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Effect effect;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VertexPositionColor</a:t>
            </a: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vertices =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VertexPositionColor(new Vector3(0, 1, 0), Color.White),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VertexPositionColor(new Vector3(1, 0, 0), Color.Blue),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VertexPositionColor(new Vector3(-1, 0, 0), Color.Red)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override void LoadContent(){ 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effect = Content.Load&lt;Effect&gt;("SimplestShader");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override void Draw(GameTime gameTime){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(var pass in effect.CurrentTechnique.Passes)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en-US" alt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pass.Apply();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GraphicsDevice.DrawUserPrimitives&lt;VertexPositionColor&gt;</a:t>
            </a:r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PrimitiveType.TriangleList, vertices, 0, vertices.Length/3);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sm_template">
  <a:themeElements>
    <a:clrScheme name="prism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sm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ism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prism_template</Template>
  <TotalTime>3503</TotalTime>
  <Words>334</Words>
  <Application>Microsoft Office PowerPoint</Application>
  <PresentationFormat>On-screen Show (4:3)</PresentationFormat>
  <Paragraphs>131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Consolas</vt:lpstr>
      <vt:lpstr>Courier New</vt:lpstr>
      <vt:lpstr>Times New Roman</vt:lpstr>
      <vt:lpstr>prism_template</vt:lpstr>
      <vt:lpstr>Graphics for Games CPI 411</vt:lpstr>
      <vt:lpstr>Today's Contents</vt:lpstr>
      <vt:lpstr>Review C#</vt:lpstr>
      <vt:lpstr>Review: MonoGame in VS</vt:lpstr>
      <vt:lpstr>Review: 3D Game Dev</vt:lpstr>
      <vt:lpstr>References</vt:lpstr>
      <vt:lpstr>First HLSL</vt:lpstr>
      <vt:lpstr>Simplest Shader </vt:lpstr>
      <vt:lpstr>Test Program (Game1.cs)</vt:lpstr>
      <vt:lpstr>Output</vt:lpstr>
      <vt:lpstr>Exercises</vt:lpstr>
      <vt:lpstr>Simple Color Shader</vt:lpstr>
      <vt:lpstr>Exercise</vt:lpstr>
      <vt:lpstr>PowerPoint Presentation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</dc:creator>
  <cp:lastModifiedBy>Yoshihiro Kobayashi</cp:lastModifiedBy>
  <cp:revision>151</cp:revision>
  <dcterms:created xsi:type="dcterms:W3CDTF">1601-01-01T00:00:00Z</dcterms:created>
  <dcterms:modified xsi:type="dcterms:W3CDTF">2018-01-09T16:37:01Z</dcterms:modified>
</cp:coreProperties>
</file>