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3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1858-6812-47B1-81DC-858BEDF3822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A89C-C071-42E9-A874-C260AEE3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Languages</a:t>
            </a:r>
            <a:br>
              <a:rPr lang="en-US" dirty="0" smtClean="0"/>
            </a:br>
            <a:r>
              <a:rPr lang="en-US" dirty="0" smtClean="0"/>
              <a:t>Scala vs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  <a:p>
            <a:r>
              <a:rPr lang="en-US" dirty="0" smtClean="0"/>
              <a:t>Learning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Machine Learning 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Machine Learning Libraries</a:t>
            </a:r>
          </a:p>
          <a:p>
            <a:r>
              <a:rPr lang="en-US" dirty="0" smtClean="0"/>
              <a:t>Type safety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Machine Learning Libraries</a:t>
            </a:r>
          </a:p>
          <a:p>
            <a:r>
              <a:rPr lang="en-US" dirty="0" smtClean="0"/>
              <a:t>Type safety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Enterprise Acceptance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Machine Learning Libraries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Visualization Libraries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30830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Spark Languages Scala vs Python</vt:lpstr>
      <vt:lpstr>Scala Vs Python</vt:lpstr>
      <vt:lpstr>Scala Vs Python</vt:lpstr>
      <vt:lpstr>Scala Vs Python</vt:lpstr>
      <vt:lpstr>Scala Vs Python</vt:lpstr>
      <vt:lpstr>Scala Vs Python</vt:lpstr>
      <vt:lpstr>Scala Vs Python</vt:lpstr>
      <vt:lpstr>Scala Vs Python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Languages Scala vs Python</dc:title>
  <dc:creator>Neha Bansal 7</dc:creator>
  <cp:lastModifiedBy>Neha Bansal 7</cp:lastModifiedBy>
  <cp:revision>1</cp:revision>
  <dcterms:created xsi:type="dcterms:W3CDTF">2019-01-01T17:10:42Z</dcterms:created>
  <dcterms:modified xsi:type="dcterms:W3CDTF">2019-01-01T17:11:07Z</dcterms:modified>
</cp:coreProperties>
</file>