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23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0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6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3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2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3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6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8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5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4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/>
              <a:t>Spark Tungsten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034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Project Tungsten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Memory Management</a:t>
            </a:r>
          </a:p>
          <a:p>
            <a:r>
              <a:rPr lang="en-US" dirty="0" smtClean="0"/>
              <a:t>Cache Aware Computations</a:t>
            </a:r>
          </a:p>
          <a:p>
            <a:r>
              <a:rPr lang="en-US" dirty="0" err="1" smtClean="0"/>
              <a:t>Codegeneration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02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JVM garbage collection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en-US" dirty="0" smtClean="0"/>
              <a:t>JVM memory overhead</a:t>
            </a:r>
          </a:p>
          <a:p>
            <a:r>
              <a:rPr lang="en-US" dirty="0" smtClean="0"/>
              <a:t>How It is solved</a:t>
            </a:r>
          </a:p>
          <a:p>
            <a:pPr lvl="1"/>
            <a:r>
              <a:rPr lang="en-US" dirty="0" smtClean="0"/>
              <a:t>Unsafe memory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Better Memory </a:t>
            </a:r>
            <a:r>
              <a:rPr lang="en-US" dirty="0" err="1" smtClean="0">
                <a:sym typeface="Wingdings" panose="05000000000000000000" pitchFamily="2" charset="2"/>
              </a:rPr>
              <a:t>Menagement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No GC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9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Aware Computations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waste lot of time waiting data being read from RAM</a:t>
            </a:r>
          </a:p>
          <a:p>
            <a:r>
              <a:rPr lang="en-US" dirty="0" smtClean="0"/>
              <a:t>Cache Friendly Data Structures and </a:t>
            </a:r>
            <a:r>
              <a:rPr lang="en-US" dirty="0" err="1" smtClean="0"/>
              <a:t>Algos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56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Gen - Dynamically generate Bytecode for expressions</a:t>
            </a:r>
          </a:p>
          <a:p>
            <a:r>
              <a:rPr lang="it-IT" dirty="0"/>
              <a:t>Intermediate data in memory vs CPU </a:t>
            </a:r>
            <a:r>
              <a:rPr lang="it-IT" dirty="0" smtClean="0"/>
              <a:t>registers</a:t>
            </a:r>
          </a:p>
          <a:p>
            <a:r>
              <a:rPr lang="en-US" dirty="0"/>
              <a:t>Loop unrolling and </a:t>
            </a:r>
            <a:r>
              <a:rPr lang="en-US" dirty="0" smtClean="0"/>
              <a:t>SIMD – compiler specific SIMD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967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30568</TotalTime>
  <Words>82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Rockwell</vt:lpstr>
      <vt:lpstr>Rockwell Condensed</vt:lpstr>
      <vt:lpstr>Wingdings</vt:lpstr>
      <vt:lpstr>Wood Type</vt:lpstr>
      <vt:lpstr>Spark Tungsten</vt:lpstr>
      <vt:lpstr>What is Project Tungsten</vt:lpstr>
      <vt:lpstr>Memory Management</vt:lpstr>
      <vt:lpstr>Cache Aware Computations</vt:lpstr>
      <vt:lpstr>Other</vt:lpstr>
    </vt:vector>
  </TitlesOfParts>
  <Company>SAPIENT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tutorial</dc:title>
  <dc:creator>Neha Bansal 7</dc:creator>
  <cp:lastModifiedBy>Neha Bansal 7</cp:lastModifiedBy>
  <cp:revision>97</cp:revision>
  <dcterms:created xsi:type="dcterms:W3CDTF">2018-10-13T06:17:05Z</dcterms:created>
  <dcterms:modified xsi:type="dcterms:W3CDTF">2019-01-17T19:54:42Z</dcterms:modified>
</cp:coreProperties>
</file>