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2" r:id="rId5"/>
    <p:sldId id="263" r:id="rId6"/>
    <p:sldId id="268" r:id="rId7"/>
    <p:sldId id="269" r:id="rId8"/>
    <p:sldId id="266" r:id="rId9"/>
    <p:sldId id="260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76643"/>
            <a:ext cx="9746605" cy="4616877"/>
            <a:chOff x="1069848" y="1776643"/>
            <a:chExt cx="9746605" cy="4616877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75625" y="5710348"/>
              <a:ext cx="2795752" cy="58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Fraud detection/ Other Services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23964" y="1776643"/>
              <a:ext cx="1259827" cy="63466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Payment/Bill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&lt;strong&gt;Taxi&lt;/strong&gt;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58181" y="1780688"/>
            <a:ext cx="808722" cy="1477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3111062" y="1905603"/>
            <a:ext cx="1608083" cy="212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raise a request for cab</a:t>
            </a:r>
          </a:p>
          <a:p>
            <a:r>
              <a:rPr lang="en-US" dirty="0" smtClean="0"/>
              <a:t>Match Customer to Driver</a:t>
            </a:r>
          </a:p>
          <a:p>
            <a:r>
              <a:rPr lang="en-US" dirty="0" smtClean="0"/>
              <a:t>Routing Cabs and 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58181" y="1780688"/>
            <a:ext cx="808722" cy="461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75625" y="2641327"/>
            <a:ext cx="2554014" cy="2680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 System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58181" y="1780688"/>
            <a:ext cx="808722" cy="461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5259791" cy="4612832"/>
            <a:chOff x="1069848" y="1780688"/>
            <a:chExt cx="5259791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7542743" cy="4612832"/>
            <a:chOff x="1069848" y="1780688"/>
            <a:chExt cx="7542743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9746605" cy="4612832"/>
            <a:chOff x="1069848" y="1780688"/>
            <a:chExt cx="9746605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75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9746605" cy="4612832"/>
            <a:chOff x="1069848" y="1780688"/>
            <a:chExt cx="9746605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75625" y="5710348"/>
              <a:ext cx="2795752" cy="58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Fraud detection/ Other Services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56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26093</TotalTime>
  <Words>107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Design Uber</vt:lpstr>
      <vt:lpstr>Requirements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Architecture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56</cp:revision>
  <dcterms:created xsi:type="dcterms:W3CDTF">2018-10-13T06:17:05Z</dcterms:created>
  <dcterms:modified xsi:type="dcterms:W3CDTF">2019-01-19T20:34:44Z</dcterms:modified>
</cp:coreProperties>
</file>