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84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2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Dataset Advantages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ShuffleHashJoin</a:t>
            </a:r>
            <a:endParaRPr lang="en-US" dirty="0" smtClean="0"/>
          </a:p>
          <a:p>
            <a:r>
              <a:rPr lang="en-US" dirty="0" smtClean="0"/>
              <a:t>Sort Merge </a:t>
            </a:r>
            <a:r>
              <a:rPr lang="en-US" dirty="0" smtClean="0"/>
              <a:t>Join</a:t>
            </a:r>
          </a:p>
          <a:p>
            <a:r>
              <a:rPr lang="en-US" dirty="0" smtClean="0"/>
              <a:t>Broadcast join</a:t>
            </a:r>
          </a:p>
          <a:p>
            <a:r>
              <a:rPr lang="en-US" dirty="0" smtClean="0"/>
              <a:t>Bucketed Join</a:t>
            </a:r>
          </a:p>
        </p:txBody>
      </p:sp>
    </p:spTree>
    <p:extLst>
      <p:ext uri="{BB962C8B-B14F-4D97-AF65-F5344CB8AC3E}">
        <p14:creationId xmlns:p14="http://schemas.microsoft.com/office/powerpoint/2010/main" val="3931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9531" y="2396359"/>
            <a:ext cx="966952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434" y="1524000"/>
            <a:ext cx="2017987" cy="418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9531" y="2448910"/>
            <a:ext cx="89337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Small Table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411310" y="998483"/>
            <a:ext cx="3153104" cy="13802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434" y="1688624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11310" y="2911366"/>
            <a:ext cx="3153104" cy="1156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37434" y="3436883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11310" y="4713890"/>
            <a:ext cx="3153104" cy="1156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37434" y="5239407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0551" y="2431317"/>
            <a:ext cx="89337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Small Table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411310" y="998483"/>
            <a:ext cx="3153104" cy="13802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434" y="1688624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11310" y="2911366"/>
            <a:ext cx="3153104" cy="1156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37434" y="3436883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11310" y="4713890"/>
            <a:ext cx="3153104" cy="1156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37434" y="5239407"/>
            <a:ext cx="2017987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Table Part3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23737" y="1713986"/>
            <a:ext cx="89337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Small Table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613228" y="3436883"/>
            <a:ext cx="89337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Small Table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13227" y="5270937"/>
            <a:ext cx="89337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Small Table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5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spark.sql.autoBroadcastJoinThreshold</a:t>
            </a:r>
            <a:endParaRPr lang="en-US" dirty="0" smtClean="0"/>
          </a:p>
          <a:p>
            <a:r>
              <a:rPr lang="en-US" dirty="0" smtClean="0"/>
              <a:t>Explicitly mark a dataset for Broadcast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3267074"/>
            <a:ext cx="6572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29003</TotalTime>
  <Words>74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Spark Dataset Advantages</vt:lpstr>
      <vt:lpstr>Advantages Of DataSet</vt:lpstr>
      <vt:lpstr>Broadcast Join</vt:lpstr>
      <vt:lpstr>Broadcast Join</vt:lpstr>
      <vt:lpstr>Broadcast Join</vt:lpstr>
      <vt:lpstr>Broadcast Join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46</cp:revision>
  <dcterms:created xsi:type="dcterms:W3CDTF">2018-10-13T06:17:05Z</dcterms:created>
  <dcterms:modified xsi:type="dcterms:W3CDTF">2019-01-01T19:07:24Z</dcterms:modified>
</cp:coreProperties>
</file>