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8DF952-47E2-4D8B-BCE8-9B4FD0920366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A65553-BB52-413C-9261-8F43B414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Combine By Key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3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By key is Expensive</a:t>
            </a:r>
          </a:p>
          <a:p>
            <a:pPr lvl="1"/>
            <a:r>
              <a:rPr lang="en-US" dirty="0" smtClean="0"/>
              <a:t>Every Single key value pair will be shuffled</a:t>
            </a:r>
            <a:endParaRPr lang="en-US" dirty="0"/>
          </a:p>
          <a:p>
            <a:r>
              <a:rPr lang="en-US" dirty="0" smtClean="0"/>
              <a:t>Combine by key is one of optimization</a:t>
            </a:r>
          </a:p>
          <a:p>
            <a:r>
              <a:rPr lang="en-US" dirty="0" smtClean="0"/>
              <a:t>More generic than aggregate by key</a:t>
            </a:r>
          </a:p>
          <a:p>
            <a:r>
              <a:rPr lang="en-US" dirty="0" smtClean="0"/>
              <a:t>Input and output type can be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5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3 Inputs</a:t>
            </a:r>
          </a:p>
          <a:p>
            <a:r>
              <a:rPr lang="en-US" dirty="0" smtClean="0"/>
              <a:t>Create combiner</a:t>
            </a:r>
          </a:p>
          <a:p>
            <a:r>
              <a:rPr lang="en-US" dirty="0" smtClean="0"/>
              <a:t>Combiner Function</a:t>
            </a:r>
          </a:p>
          <a:p>
            <a:r>
              <a:rPr lang="en-US" dirty="0" smtClean="0"/>
              <a:t>Merge Function</a:t>
            </a:r>
          </a:p>
        </p:txBody>
      </p:sp>
    </p:spTree>
    <p:extLst>
      <p:ext uri="{BB962C8B-B14F-4D97-AF65-F5344CB8AC3E}">
        <p14:creationId xmlns:p14="http://schemas.microsoft.com/office/powerpoint/2010/main" val="33737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3"/>
                </a:solidFill>
              </a:rPr>
              <a:t>// input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val</a:t>
            </a:r>
            <a:r>
              <a:rPr lang="en-US" sz="1600" dirty="0">
                <a:solidFill>
                  <a:srgbClr val="0070C0"/>
                </a:solidFill>
              </a:rPr>
              <a:t> in = </a:t>
            </a:r>
            <a:r>
              <a:rPr lang="en-US" sz="1600" dirty="0" err="1">
                <a:solidFill>
                  <a:srgbClr val="0070C0"/>
                </a:solidFill>
              </a:rPr>
              <a:t>Seq</a:t>
            </a:r>
            <a:r>
              <a:rPr lang="en-US" sz="1600" dirty="0">
                <a:solidFill>
                  <a:srgbClr val="0070C0"/>
                </a:solidFill>
              </a:rPr>
              <a:t>( "harry=78","raj=60" , "harry=75" , "harry=67" , "raj=89" , "raj=67" , "raj=72" ,"harry=72")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Score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9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combineByKey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init_combiner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combiner_function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merger_function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3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//combiner function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init_comb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(score: Double) =&gt; (1, score)</a:t>
            </a:r>
          </a:p>
        </p:txBody>
      </p:sp>
    </p:spTree>
    <p:extLst>
      <p:ext uri="{BB962C8B-B14F-4D97-AF65-F5344CB8AC3E}">
        <p14:creationId xmlns:p14="http://schemas.microsoft.com/office/powerpoint/2010/main" val="20860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values within a partition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//combine values </a:t>
            </a:r>
            <a:r>
              <a:rPr lang="en-US" smtClean="0">
                <a:solidFill>
                  <a:schemeClr val="accent3"/>
                </a:solidFill>
              </a:rPr>
              <a:t>within partition</a:t>
            </a:r>
            <a:endParaRPr lang="en-US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val </a:t>
            </a:r>
            <a:r>
              <a:rPr lang="fr-FR" dirty="0" err="1">
                <a:solidFill>
                  <a:srgbClr val="0070C0"/>
                </a:solidFill>
              </a:rPr>
              <a:t>partitionCombiner</a:t>
            </a:r>
            <a:r>
              <a:rPr lang="fr-FR" dirty="0">
                <a:solidFill>
                  <a:srgbClr val="0070C0"/>
                </a:solidFill>
              </a:rPr>
              <a:t> = (part: (Int, Double), score: Double) =&gt; {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         (part._1 + 1, part._2 + score)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      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Output From Partition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// Partition Merger Function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val </a:t>
            </a:r>
            <a:r>
              <a:rPr lang="fr-FR" dirty="0" err="1">
                <a:solidFill>
                  <a:srgbClr val="0070C0"/>
                </a:solidFill>
              </a:rPr>
              <a:t>partMerger</a:t>
            </a:r>
            <a:r>
              <a:rPr lang="fr-FR" dirty="0">
                <a:solidFill>
                  <a:srgbClr val="0070C0"/>
                </a:solidFill>
              </a:rPr>
              <a:t> = (part1: (Int, Double), part2: (Int, Double)) =&gt; {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      (part1._1 + part2._1, part1._2 + part2._2)</a:t>
            </a:r>
          </a:p>
          <a:p>
            <a:pPr marL="0" indent="0">
              <a:buNone/>
            </a:pPr>
            <a:r>
              <a:rPr lang="fr-FR" dirty="0">
                <a:solidFill>
                  <a:srgbClr val="0070C0"/>
                </a:solidFill>
              </a:rPr>
              <a:t>    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57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30540</TotalTime>
  <Words>208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Combine By Key</vt:lpstr>
      <vt:lpstr>Need??</vt:lpstr>
      <vt:lpstr>Input</vt:lpstr>
      <vt:lpstr>Average Score Example</vt:lpstr>
      <vt:lpstr>Combiner Syntax</vt:lpstr>
      <vt:lpstr>Create combiner</vt:lpstr>
      <vt:lpstr>combiner</vt:lpstr>
      <vt:lpstr>Merger Function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tutorial</dc:title>
  <dc:creator>Neha Bansal 7</dc:creator>
  <cp:lastModifiedBy>Neha Bansal 7</cp:lastModifiedBy>
  <cp:revision>95</cp:revision>
  <dcterms:created xsi:type="dcterms:W3CDTF">2018-10-13T06:17:05Z</dcterms:created>
  <dcterms:modified xsi:type="dcterms:W3CDTF">2019-01-17T19:26:53Z</dcterms:modified>
</cp:coreProperties>
</file>