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0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0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2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9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3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6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8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2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6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err="1" smtClean="0"/>
              <a:t>DataFrame</a:t>
            </a: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>vs </a:t>
            </a:r>
            <a:br>
              <a:rPr lang="en-US" sz="8000" dirty="0" smtClean="0"/>
            </a:br>
            <a:r>
              <a:rPr lang="en-US" sz="8000" dirty="0" smtClean="0"/>
              <a:t>Dataset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3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dataFrame</a:t>
            </a:r>
            <a:r>
              <a:rPr lang="en-US" dirty="0" smtClean="0"/>
              <a:t>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 Python or R</a:t>
            </a:r>
          </a:p>
          <a:p>
            <a:r>
              <a:rPr lang="en-US" dirty="0" smtClean="0"/>
              <a:t>Don’t need strong type safety and most of operations will be defined using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9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dataFrame</a:t>
            </a:r>
            <a:r>
              <a:rPr lang="en-US" dirty="0" smtClean="0"/>
              <a:t>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 Python or R</a:t>
            </a:r>
          </a:p>
          <a:p>
            <a:r>
              <a:rPr lang="en-US" dirty="0" smtClean="0"/>
              <a:t>Don’t need strong type safety and most of operations will be defined using SQL</a:t>
            </a:r>
          </a:p>
          <a:p>
            <a:r>
              <a:rPr lang="en-US" dirty="0" smtClean="0"/>
              <a:t>No need for lambda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8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DataFrame</a:t>
            </a:r>
            <a:r>
              <a:rPr lang="en-US" dirty="0" smtClean="0"/>
              <a:t> and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is </a:t>
            </a:r>
          </a:p>
          <a:p>
            <a:pPr lvl="1"/>
            <a:r>
              <a:rPr lang="en-US" dirty="0" smtClean="0"/>
              <a:t>Immutable Table</a:t>
            </a:r>
          </a:p>
          <a:p>
            <a:pPr lvl="1"/>
            <a:r>
              <a:rPr lang="en-US" dirty="0" smtClean="0"/>
              <a:t>Collection of Generic Row Objects</a:t>
            </a:r>
          </a:p>
          <a:p>
            <a:pPr lvl="1"/>
            <a:r>
              <a:rPr lang="en-US" dirty="0" smtClean="0"/>
              <a:t>Not Type Safe</a:t>
            </a:r>
          </a:p>
          <a:p>
            <a:pPr lvl="1"/>
            <a:r>
              <a:rPr lang="en-US" dirty="0" smtClean="0"/>
              <a:t>Introduced to simplify processing on RDD</a:t>
            </a:r>
          </a:p>
          <a:p>
            <a:r>
              <a:rPr lang="en-US" dirty="0" smtClean="0"/>
              <a:t>Dataset is</a:t>
            </a:r>
          </a:p>
          <a:p>
            <a:pPr lvl="1"/>
            <a:r>
              <a:rPr lang="en-US" dirty="0" smtClean="0"/>
              <a:t>Collection of strongly typed objects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9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Type safety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691781"/>
              </p:ext>
            </p:extLst>
          </p:nvPr>
        </p:nvGraphicFramePr>
        <p:xfrm>
          <a:off x="1069848" y="3098362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43687537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0828423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1542997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84965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89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Syntax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9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9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80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Dataset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type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8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Dataset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type Safety</a:t>
            </a:r>
          </a:p>
          <a:p>
            <a:r>
              <a:rPr lang="en-US" dirty="0" smtClean="0"/>
              <a:t>You need SQL + Functional Programming Constructs like map(), </a:t>
            </a:r>
            <a:r>
              <a:rPr lang="en-US" dirty="0" err="1" smtClean="0"/>
              <a:t>mapPartition</a:t>
            </a:r>
            <a:r>
              <a:rPr lang="en-US" dirty="0" smtClean="0"/>
              <a:t>(), aggregate, reduce etc.</a:t>
            </a:r>
          </a:p>
        </p:txBody>
      </p:sp>
    </p:spTree>
    <p:extLst>
      <p:ext uri="{BB962C8B-B14F-4D97-AF65-F5344CB8AC3E}">
        <p14:creationId xmlns:p14="http://schemas.microsoft.com/office/powerpoint/2010/main" val="97961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Dataset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type Safety</a:t>
            </a:r>
          </a:p>
          <a:p>
            <a:r>
              <a:rPr lang="en-US" dirty="0" smtClean="0"/>
              <a:t>You need SQL + Functional Programming Constructs like map(), </a:t>
            </a:r>
            <a:r>
              <a:rPr lang="en-US" dirty="0" err="1" smtClean="0"/>
              <a:t>mapPartition</a:t>
            </a:r>
            <a:r>
              <a:rPr lang="en-US" dirty="0" smtClean="0"/>
              <a:t>(), aggregate, reduce etc.</a:t>
            </a:r>
          </a:p>
          <a:p>
            <a:r>
              <a:rPr lang="en-US" dirty="0" smtClean="0"/>
              <a:t>You need 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142086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Dataset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type Safety</a:t>
            </a:r>
          </a:p>
          <a:p>
            <a:r>
              <a:rPr lang="en-US" dirty="0" smtClean="0"/>
              <a:t>You need SQL + Functional Programming Constructs like map(), </a:t>
            </a:r>
            <a:r>
              <a:rPr lang="en-US" dirty="0" err="1" smtClean="0"/>
              <a:t>mapPartition</a:t>
            </a:r>
            <a:r>
              <a:rPr lang="en-US" dirty="0" smtClean="0"/>
              <a:t>(), aggregate, reduce etc.</a:t>
            </a:r>
          </a:p>
          <a:p>
            <a:r>
              <a:rPr lang="en-US" dirty="0" smtClean="0"/>
              <a:t>You need lambda functions</a:t>
            </a:r>
          </a:p>
          <a:p>
            <a:r>
              <a:rPr lang="en-US" dirty="0" smtClean="0"/>
              <a:t>Want Catalyst Optimization, and Tungsten’s efficient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399748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Dataset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type Safety</a:t>
            </a:r>
          </a:p>
          <a:p>
            <a:r>
              <a:rPr lang="en-US" dirty="0" smtClean="0"/>
              <a:t>You need SQL + Functional Programming Constructs like map(), </a:t>
            </a:r>
            <a:r>
              <a:rPr lang="en-US" dirty="0" err="1" smtClean="0"/>
              <a:t>mapPartition</a:t>
            </a:r>
            <a:r>
              <a:rPr lang="en-US" dirty="0" smtClean="0"/>
              <a:t>(), aggregate, reduce etc.</a:t>
            </a:r>
          </a:p>
          <a:p>
            <a:r>
              <a:rPr lang="en-US" dirty="0" smtClean="0"/>
              <a:t>You need lambda functions</a:t>
            </a:r>
          </a:p>
          <a:p>
            <a:r>
              <a:rPr lang="en-US" dirty="0" smtClean="0"/>
              <a:t>Want Catalyst Optimization, and Tungsten’s efficient code generation</a:t>
            </a:r>
          </a:p>
          <a:p>
            <a:r>
              <a:rPr lang="en-US" dirty="0" smtClean="0"/>
              <a:t>Want more efficient memory usage using Encoders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2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dataFrame</a:t>
            </a:r>
            <a:r>
              <a:rPr lang="en-US" dirty="0" smtClean="0"/>
              <a:t>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 Python or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01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26120</TotalTime>
  <Words>251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DataFrame  vs  Dataset</vt:lpstr>
      <vt:lpstr>What is DataFrame and Dataset</vt:lpstr>
      <vt:lpstr>Understand Type safety</vt:lpstr>
      <vt:lpstr>Use Dataset when</vt:lpstr>
      <vt:lpstr>Use Dataset when</vt:lpstr>
      <vt:lpstr>Use Dataset when</vt:lpstr>
      <vt:lpstr>Use Dataset when</vt:lpstr>
      <vt:lpstr>Use Dataset when</vt:lpstr>
      <vt:lpstr>Use dataFrame when</vt:lpstr>
      <vt:lpstr>Use dataFrame when</vt:lpstr>
      <vt:lpstr>Use dataFrame when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tutorial</dc:title>
  <dc:creator>Neha Bansal 7</dc:creator>
  <cp:lastModifiedBy>Neha Bansal 7</cp:lastModifiedBy>
  <cp:revision>89</cp:revision>
  <dcterms:created xsi:type="dcterms:W3CDTF">2018-10-13T06:17:05Z</dcterms:created>
  <dcterms:modified xsi:type="dcterms:W3CDTF">2019-01-24T18:01:13Z</dcterms:modified>
</cp:coreProperties>
</file>