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For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External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External table</a:t>
            </a:r>
          </a:p>
          <a:p>
            <a:pPr marL="457200" lvl="1" indent="0">
              <a:buNone/>
            </a:pPr>
            <a:r>
              <a:rPr lang="en-US" dirty="0" smtClean="0"/>
              <a:t>Create </a:t>
            </a:r>
            <a:r>
              <a:rPr lang="en-US" b="1" dirty="0" smtClean="0"/>
              <a:t>external</a:t>
            </a:r>
            <a:r>
              <a:rPr lang="en-US" dirty="0" smtClean="0"/>
              <a:t> table people(id </a:t>
            </a:r>
            <a:r>
              <a:rPr lang="en-US" dirty="0" err="1" smtClean="0"/>
              <a:t>int,name</a:t>
            </a:r>
            <a:r>
              <a:rPr lang="en-US" dirty="0" smtClean="0"/>
              <a:t> </a:t>
            </a:r>
            <a:r>
              <a:rPr lang="en-US" dirty="0" err="1" smtClean="0"/>
              <a:t>string,loc</a:t>
            </a:r>
            <a:r>
              <a:rPr lang="en-US" dirty="0" smtClean="0"/>
              <a:t> string)</a:t>
            </a:r>
          </a:p>
          <a:p>
            <a:pPr marL="457200" lvl="1" indent="0">
              <a:buNone/>
            </a:pPr>
            <a:r>
              <a:rPr lang="en-US" dirty="0" smtClean="0"/>
              <a:t>Row format delimited fields terminated by ‘,’</a:t>
            </a:r>
          </a:p>
          <a:p>
            <a:pPr marL="457200" lvl="1" indent="0">
              <a:buNone/>
            </a:pPr>
            <a:r>
              <a:rPr lang="en-US" dirty="0" smtClean="0"/>
              <a:t>Location “/user/</a:t>
            </a:r>
            <a:r>
              <a:rPr lang="en-US" dirty="0" err="1" smtClean="0"/>
              <a:t>harjeet</a:t>
            </a:r>
            <a:r>
              <a:rPr lang="en-US" dirty="0" smtClean="0"/>
              <a:t>/</a:t>
            </a:r>
            <a:r>
              <a:rPr lang="en-US" dirty="0" err="1" smtClean="0"/>
              <a:t>data_dir</a:t>
            </a:r>
            <a:r>
              <a:rPr lang="en-US" dirty="0" smtClean="0"/>
              <a:t>/people/data.txt”;</a:t>
            </a:r>
            <a:endParaRPr lang="en-US" dirty="0"/>
          </a:p>
          <a:p>
            <a:r>
              <a:rPr lang="en-US" dirty="0" smtClean="0"/>
              <a:t>Dropping external table will not delete data from </a:t>
            </a:r>
            <a:r>
              <a:rPr lang="en-US" dirty="0"/>
              <a:t>/user/</a:t>
            </a:r>
            <a:r>
              <a:rPr lang="en-US" dirty="0" err="1"/>
              <a:t>harjeet</a:t>
            </a:r>
            <a:r>
              <a:rPr lang="en-US" dirty="0"/>
              <a:t>/</a:t>
            </a:r>
            <a:r>
              <a:rPr lang="en-US" dirty="0" err="1"/>
              <a:t>data_dir</a:t>
            </a:r>
            <a:r>
              <a:rPr lang="en-US" dirty="0"/>
              <a:t>/people</a:t>
            </a:r>
            <a:r>
              <a:rPr lang="en-US" dirty="0" smtClean="0"/>
              <a:t>/ directory</a:t>
            </a:r>
          </a:p>
        </p:txBody>
      </p:sp>
    </p:spTree>
    <p:extLst>
      <p:ext uri="{BB962C8B-B14F-4D97-AF65-F5344CB8AC3E}">
        <p14:creationId xmlns:p14="http://schemas.microsoft.com/office/powerpoint/2010/main" val="408672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07973" y="3370458"/>
            <a:ext cx="2496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804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Facebook</a:t>
            </a:r>
          </a:p>
          <a:p>
            <a:r>
              <a:rPr lang="en-US" dirty="0" smtClean="0"/>
              <a:t>A layer on top of Map Reduce</a:t>
            </a:r>
          </a:p>
          <a:p>
            <a:r>
              <a:rPr lang="en-US" dirty="0" smtClean="0"/>
              <a:t>Gives illusion User that he is using Database</a:t>
            </a:r>
          </a:p>
          <a:p>
            <a:r>
              <a:rPr lang="en-US" dirty="0" smtClean="0"/>
              <a:t>Used For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6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is not a Relational database</a:t>
            </a:r>
          </a:p>
          <a:p>
            <a:r>
              <a:rPr lang="en-US" dirty="0" smtClean="0"/>
              <a:t>Hive is not OLTP tool</a:t>
            </a:r>
          </a:p>
          <a:p>
            <a:r>
              <a:rPr lang="en-US" dirty="0" smtClean="0"/>
              <a:t>Hive is not for getting real-time response</a:t>
            </a:r>
          </a:p>
          <a:p>
            <a:r>
              <a:rPr lang="en-US" dirty="0" smtClean="0"/>
              <a:t>Hive is not for stream data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6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845270" y="3430972"/>
            <a:ext cx="3647090" cy="1550931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Hive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70840" y="5265683"/>
            <a:ext cx="69052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HDFS( </a:t>
            </a:r>
            <a:r>
              <a:rPr lang="en-US" dirty="0" err="1" smtClean="0"/>
              <a:t>HBase</a:t>
            </a:r>
            <a:r>
              <a:rPr lang="en-US" dirty="0" smtClean="0"/>
              <a:t> or any other Storage can also be used)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28497" y="3605048"/>
            <a:ext cx="2333296" cy="1250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Metastore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29352" y="3587968"/>
            <a:ext cx="3394842" cy="367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 Query Language (HQL)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29352" y="4049109"/>
            <a:ext cx="3394842" cy="362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Engine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29352" y="4524701"/>
            <a:ext cx="3394842" cy="331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28497" y="2322786"/>
            <a:ext cx="6747640" cy="893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Access Layer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25766" y="2511972"/>
            <a:ext cx="1555531" cy="4834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Hive Command Line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578366" y="2537592"/>
            <a:ext cx="1555531" cy="4834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UI </a:t>
            </a:r>
            <a:r>
              <a:rPr lang="en-US" sz="1200" dirty="0" err="1" smtClean="0"/>
              <a:t>etc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7330966" y="2527738"/>
            <a:ext cx="1287517" cy="4834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 / ODBC Connection</a:t>
            </a:r>
            <a:endParaRPr lang="en-US" sz="1200" dirty="0"/>
          </a:p>
        </p:txBody>
      </p:sp>
      <p:sp>
        <p:nvSpPr>
          <p:cNvPr id="16" name="Up-Down Arrow 15"/>
          <p:cNvSpPr/>
          <p:nvPr/>
        </p:nvSpPr>
        <p:spPr>
          <a:xfrm>
            <a:off x="2974428" y="3216166"/>
            <a:ext cx="220717" cy="3888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6245773" y="3178064"/>
            <a:ext cx="218090" cy="268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4361793" y="3817880"/>
            <a:ext cx="483477" cy="2312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5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</a:t>
            </a:r>
            <a:r>
              <a:rPr lang="en-US" dirty="0" err="1" smtClean="0"/>
              <a:t>Metastore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</a:t>
            </a:r>
            <a:r>
              <a:rPr lang="en-US" dirty="0" err="1" smtClean="0"/>
              <a:t>Metastore</a:t>
            </a:r>
            <a:r>
              <a:rPr lang="en-US" dirty="0" smtClean="0"/>
              <a:t> stores meta data of tables and schema</a:t>
            </a:r>
          </a:p>
          <a:p>
            <a:r>
              <a:rPr lang="en-US" dirty="0" smtClean="0"/>
              <a:t>It stores information like</a:t>
            </a:r>
          </a:p>
          <a:p>
            <a:pPr lvl="1"/>
            <a:r>
              <a:rPr lang="en-US" dirty="0"/>
              <a:t>Who is </a:t>
            </a:r>
            <a:r>
              <a:rPr lang="en-US" dirty="0" smtClean="0"/>
              <a:t>owner of table</a:t>
            </a:r>
          </a:p>
          <a:p>
            <a:pPr lvl="1"/>
            <a:r>
              <a:rPr lang="en-US" dirty="0" smtClean="0"/>
              <a:t>What are columns in a table</a:t>
            </a:r>
          </a:p>
          <a:p>
            <a:pPr lvl="1"/>
            <a:r>
              <a:rPr lang="en-US" dirty="0" smtClean="0"/>
              <a:t>What is type of each column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This information is by default stored in derby database</a:t>
            </a:r>
          </a:p>
          <a:p>
            <a:r>
              <a:rPr lang="en-US" dirty="0" smtClean="0"/>
              <a:t>In a production environment </a:t>
            </a:r>
            <a:r>
              <a:rPr lang="en-US" dirty="0" err="1" smtClean="0"/>
              <a:t>metastore</a:t>
            </a:r>
            <a:r>
              <a:rPr lang="en-US" dirty="0" smtClean="0"/>
              <a:t> data is stored in relational database like </a:t>
            </a:r>
            <a:r>
              <a:rPr lang="en-US" dirty="0" err="1" smtClean="0"/>
              <a:t>Mysql</a:t>
            </a:r>
            <a:r>
              <a:rPr lang="en-US" dirty="0" smtClean="0"/>
              <a:t>/MSSQL or oracle etc.</a:t>
            </a:r>
          </a:p>
        </p:txBody>
      </p:sp>
    </p:spTree>
    <p:extLst>
      <p:ext uri="{BB962C8B-B14F-4D97-AF65-F5344CB8AC3E}">
        <p14:creationId xmlns:p14="http://schemas.microsoft.com/office/powerpoint/2010/main" val="268961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Terminology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used similar terminology as databases</a:t>
            </a:r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Columns</a:t>
            </a:r>
          </a:p>
          <a:p>
            <a:r>
              <a:rPr lang="en-US" dirty="0" smtClean="0"/>
              <a:t>Field</a:t>
            </a:r>
          </a:p>
          <a:p>
            <a:r>
              <a:rPr lang="en-US" dirty="0" smtClean="0"/>
              <a:t>Columns has type</a:t>
            </a:r>
          </a:p>
          <a:p>
            <a:r>
              <a:rPr lang="en-US" dirty="0" smtClean="0"/>
              <a:t>No primary key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1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stores tables in a specific directory structure.</a:t>
            </a:r>
          </a:p>
          <a:p>
            <a:r>
              <a:rPr lang="en-US" dirty="0" smtClean="0"/>
              <a:t>Everything is stored under /user/hive/warehouse directory</a:t>
            </a:r>
          </a:p>
          <a:p>
            <a:r>
              <a:rPr lang="en-US" dirty="0" smtClean="0"/>
              <a:t>When you create a database, it creates a folder under warehouse directory</a:t>
            </a:r>
            <a:endParaRPr lang="en-US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hive&gt;create database school;</a:t>
            </a:r>
          </a:p>
          <a:p>
            <a:pPr lvl="1"/>
            <a:r>
              <a:rPr lang="en-US" dirty="0" smtClean="0"/>
              <a:t>Creates directory /user/hive/warehouse/</a:t>
            </a:r>
            <a:r>
              <a:rPr lang="en-US" dirty="0" err="1" smtClean="0"/>
              <a:t>school.db</a:t>
            </a:r>
            <a:r>
              <a:rPr lang="en-US" dirty="0" smtClean="0"/>
              <a:t> in HDFS</a:t>
            </a:r>
          </a:p>
          <a:p>
            <a:r>
              <a:rPr lang="en-US" dirty="0" smtClean="0"/>
              <a:t>When you create a table in database, it creates sub folders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create table </a:t>
            </a:r>
            <a:r>
              <a:rPr lang="en-US" dirty="0" err="1" smtClean="0"/>
              <a:t>school.student</a:t>
            </a:r>
            <a:r>
              <a:rPr lang="en-US" dirty="0" smtClean="0"/>
              <a:t>(id </a:t>
            </a:r>
            <a:r>
              <a:rPr lang="en-US" dirty="0" err="1" smtClean="0"/>
              <a:t>int,name</a:t>
            </a:r>
            <a:r>
              <a:rPr lang="en-US" dirty="0" smtClean="0"/>
              <a:t> </a:t>
            </a:r>
            <a:r>
              <a:rPr lang="en-US" dirty="0" err="1" smtClean="0"/>
              <a:t>string,standard</a:t>
            </a:r>
            <a:r>
              <a:rPr lang="en-US" dirty="0" smtClean="0"/>
              <a:t> string);</a:t>
            </a:r>
          </a:p>
          <a:p>
            <a:pPr lvl="1"/>
            <a:r>
              <a:rPr lang="en-US" dirty="0" smtClean="0"/>
              <a:t>Creates a directory /user/hive/warehouse/school</a:t>
            </a:r>
          </a:p>
        </p:txBody>
      </p:sp>
    </p:spTree>
    <p:extLst>
      <p:ext uri="{BB962C8B-B14F-4D97-AF65-F5344CB8AC3E}">
        <p14:creationId xmlns:p14="http://schemas.microsoft.com/office/powerpoint/2010/main" val="394173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table</a:t>
            </a:r>
          </a:p>
          <a:p>
            <a:pPr lvl="1"/>
            <a:r>
              <a:rPr lang="en-US" dirty="0" smtClean="0"/>
              <a:t>Also called Managed table</a:t>
            </a:r>
          </a:p>
          <a:p>
            <a:pPr lvl="1"/>
            <a:r>
              <a:rPr lang="en-US" dirty="0" smtClean="0"/>
              <a:t>Data is stored in /user/hive/warehouse directory</a:t>
            </a:r>
          </a:p>
          <a:p>
            <a:pPr lvl="1"/>
            <a:r>
              <a:rPr lang="en-US" dirty="0" smtClean="0"/>
              <a:t>If this table is dropped, both metadata and table data is deleted by hive</a:t>
            </a:r>
          </a:p>
          <a:p>
            <a:r>
              <a:rPr lang="en-US" dirty="0" smtClean="0"/>
              <a:t>External Table</a:t>
            </a:r>
          </a:p>
          <a:p>
            <a:pPr lvl="1"/>
            <a:r>
              <a:rPr lang="en-US" dirty="0" smtClean="0"/>
              <a:t>Also called </a:t>
            </a:r>
            <a:r>
              <a:rPr lang="en-US" dirty="0" err="1" smtClean="0"/>
              <a:t>UnManaged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Data can be stored in any location that user specifies</a:t>
            </a:r>
          </a:p>
          <a:p>
            <a:pPr lvl="1"/>
            <a:r>
              <a:rPr lang="en-US" dirty="0" smtClean="0"/>
              <a:t>If external table is dropped, only metadata of table is deleted. The data that was in table directory, is not deleted.</a:t>
            </a:r>
          </a:p>
        </p:txBody>
      </p:sp>
    </p:spTree>
    <p:extLst>
      <p:ext uri="{BB962C8B-B14F-4D97-AF65-F5344CB8AC3E}">
        <p14:creationId xmlns:p14="http://schemas.microsoft.com/office/powerpoint/2010/main" val="264584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Internal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</a:p>
          <a:p>
            <a:pPr marL="457200" lvl="1" indent="0">
              <a:buNone/>
            </a:pPr>
            <a:r>
              <a:rPr lang="en-US" dirty="0" smtClean="0"/>
              <a:t>Create table people( id </a:t>
            </a:r>
            <a:r>
              <a:rPr lang="en-US" dirty="0" err="1" smtClean="0"/>
              <a:t>int</a:t>
            </a:r>
            <a:r>
              <a:rPr lang="en-US" dirty="0" smtClean="0"/>
              <a:t>, name </a:t>
            </a:r>
            <a:r>
              <a:rPr lang="en-US" dirty="0" err="1" smtClean="0"/>
              <a:t>string,loc</a:t>
            </a:r>
            <a:r>
              <a:rPr lang="en-US" dirty="0" smtClean="0"/>
              <a:t> string)</a:t>
            </a:r>
          </a:p>
          <a:p>
            <a:pPr marL="457200" lvl="1" indent="0">
              <a:buNone/>
            </a:pPr>
            <a:r>
              <a:rPr lang="en-US" dirty="0" smtClean="0"/>
              <a:t>Row format delimited fields terminated by ‘,’;</a:t>
            </a:r>
          </a:p>
          <a:p>
            <a:r>
              <a:rPr lang="en-US" dirty="0" smtClean="0"/>
              <a:t>Load data from </a:t>
            </a:r>
            <a:r>
              <a:rPr lang="en-US" dirty="0" err="1" smtClean="0"/>
              <a:t>hdfs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Load data </a:t>
            </a:r>
            <a:r>
              <a:rPr lang="en-US" dirty="0" err="1" smtClean="0"/>
              <a:t>inpath</a:t>
            </a:r>
            <a:r>
              <a:rPr lang="en-US" dirty="0" smtClean="0"/>
              <a:t> “/user/</a:t>
            </a:r>
            <a:r>
              <a:rPr lang="en-US" dirty="0" err="1" smtClean="0"/>
              <a:t>harjeet</a:t>
            </a:r>
            <a:r>
              <a:rPr lang="en-US" dirty="0" smtClean="0"/>
              <a:t>/data.txt” into table people;</a:t>
            </a:r>
          </a:p>
          <a:p>
            <a:r>
              <a:rPr lang="en-US" dirty="0" smtClean="0"/>
              <a:t>Load data from local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Load data local </a:t>
            </a:r>
            <a:r>
              <a:rPr lang="en-US" dirty="0" err="1" smtClean="0"/>
              <a:t>inpath</a:t>
            </a:r>
            <a:r>
              <a:rPr lang="en-US" dirty="0" smtClean="0"/>
              <a:t> “/user/home/data.txt” into table people;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785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64</TotalTime>
  <Words>404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Hive Introduction</vt:lpstr>
      <vt:lpstr>Introduction To Hive</vt:lpstr>
      <vt:lpstr>Hive is not</vt:lpstr>
      <vt:lpstr>Architecture Of Hive</vt:lpstr>
      <vt:lpstr>Hive Metastore </vt:lpstr>
      <vt:lpstr>Hive Terminology </vt:lpstr>
      <vt:lpstr>Hive Data Storage</vt:lpstr>
      <vt:lpstr>Types of Table</vt:lpstr>
      <vt:lpstr>Create Internal table</vt:lpstr>
      <vt:lpstr>Create External Table</vt:lpstr>
      <vt:lpstr>PowerPoint Presentation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Neha Bansal 7</dc:creator>
  <cp:lastModifiedBy>Neha Bansal 7</cp:lastModifiedBy>
  <cp:revision>24</cp:revision>
  <dcterms:created xsi:type="dcterms:W3CDTF">2018-05-12T10:57:23Z</dcterms:created>
  <dcterms:modified xsi:type="dcterms:W3CDTF">2018-05-12T12:13:05Z</dcterms:modified>
</cp:coreProperties>
</file>