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Hive Partitioning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For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8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Hive Partitioning is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performance of where clause</a:t>
            </a:r>
          </a:p>
          <a:p>
            <a:r>
              <a:rPr lang="en-US" dirty="0" smtClean="0"/>
              <a:t>Very good when you want to add data in table incrementally</a:t>
            </a:r>
          </a:p>
          <a:p>
            <a:r>
              <a:rPr lang="en-US" dirty="0" smtClean="0"/>
              <a:t>Enhances query performance for joins and group by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</a:p>
          <a:p>
            <a:pPr lvl="1"/>
            <a:r>
              <a:rPr lang="en-US" dirty="0" smtClean="0"/>
              <a:t>Used when user wants to specify partition name while inserting data in table</a:t>
            </a:r>
          </a:p>
          <a:p>
            <a:pPr lvl="1"/>
            <a:r>
              <a:rPr lang="en-US" dirty="0" smtClean="0"/>
              <a:t>Used when distinct values in partitioned column are very few</a:t>
            </a:r>
          </a:p>
          <a:p>
            <a:pPr lvl="1"/>
            <a:r>
              <a:rPr lang="en-US" dirty="0" smtClean="0"/>
              <a:t>Or used when data is </a:t>
            </a:r>
            <a:r>
              <a:rPr lang="en-US" dirty="0" err="1" smtClean="0"/>
              <a:t>incremently</a:t>
            </a:r>
            <a:r>
              <a:rPr lang="en-US" dirty="0" smtClean="0"/>
              <a:t> loaded partitioned on date etc.</a:t>
            </a:r>
          </a:p>
          <a:p>
            <a:r>
              <a:rPr lang="en-US" dirty="0" smtClean="0"/>
              <a:t>Dynamic Partitioning</a:t>
            </a:r>
          </a:p>
          <a:p>
            <a:pPr lvl="1"/>
            <a:r>
              <a:rPr lang="en-US" dirty="0" smtClean="0"/>
              <a:t>Used when you are bulk loading data in table and want to automatically deduce column values</a:t>
            </a:r>
          </a:p>
          <a:p>
            <a:pPr lvl="1"/>
            <a:r>
              <a:rPr lang="en-US" dirty="0"/>
              <a:t>Used when distinct values in partitioned column are very </a:t>
            </a:r>
            <a:r>
              <a:rPr lang="en-US" dirty="0" smtClean="0"/>
              <a:t>High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5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Partitioned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people table with columns id, name and location.</a:t>
            </a:r>
          </a:p>
          <a:p>
            <a:r>
              <a:rPr lang="en-US" dirty="0" smtClean="0"/>
              <a:t>Table should be partitioned on location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Create table people(id </a:t>
            </a:r>
            <a:r>
              <a:rPr lang="en-US" dirty="0" err="1" smtClean="0"/>
              <a:t>int</a:t>
            </a:r>
            <a:r>
              <a:rPr lang="en-US" dirty="0" smtClean="0"/>
              <a:t>, name string) partitioned by (location string) </a:t>
            </a:r>
          </a:p>
          <a:p>
            <a:pPr marL="457200" lvl="1" indent="0">
              <a:buNone/>
            </a:pPr>
            <a:r>
              <a:rPr lang="en-US" dirty="0" smtClean="0"/>
              <a:t>row format delimited</a:t>
            </a:r>
          </a:p>
          <a:p>
            <a:pPr marL="457200" lvl="1" indent="0">
              <a:buNone/>
            </a:pPr>
            <a:r>
              <a:rPr lang="en-US" dirty="0" smtClean="0"/>
              <a:t>Fields terminated by ‘,’;</a:t>
            </a:r>
          </a:p>
          <a:p>
            <a:r>
              <a:rPr lang="en-US" dirty="0" smtClean="0"/>
              <a:t>Sample folder structure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/user/hive/warehouse/</a:t>
            </a:r>
            <a:r>
              <a:rPr lang="en-US" dirty="0" err="1" smtClean="0"/>
              <a:t>pipulaton.db</a:t>
            </a:r>
            <a:r>
              <a:rPr lang="en-US" dirty="0" smtClean="0"/>
              <a:t>/people/location=</a:t>
            </a:r>
            <a:r>
              <a:rPr lang="en-US" dirty="0" err="1" smtClean="0"/>
              <a:t>delhi</a:t>
            </a:r>
            <a:r>
              <a:rPr lang="en-US" dirty="0" smtClean="0"/>
              <a:t>/part-0000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3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properties are set for dynamic partitioning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hive.exec.dynamic.partition</a:t>
            </a:r>
            <a:r>
              <a:rPr lang="en-US" dirty="0"/>
              <a:t>=true;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hive.exec.dynamic.partition.mode</a:t>
            </a:r>
            <a:r>
              <a:rPr lang="en-US" dirty="0"/>
              <a:t>=</a:t>
            </a:r>
            <a:r>
              <a:rPr lang="en-US" dirty="0" err="1"/>
              <a:t>nonstrict</a:t>
            </a:r>
            <a:r>
              <a:rPr lang="en-US" dirty="0" smtClean="0"/>
              <a:t>;</a:t>
            </a:r>
          </a:p>
          <a:p>
            <a:r>
              <a:rPr lang="en-US" dirty="0" smtClean="0"/>
              <a:t>By default static partitioning is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7973" y="3370458"/>
            <a:ext cx="2496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797691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</TotalTime>
  <Words>174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Hive Partitioning </vt:lpstr>
      <vt:lpstr>Why Hive Partitioning is required</vt:lpstr>
      <vt:lpstr>Type of Partitioning</vt:lpstr>
      <vt:lpstr>Create Partitioned Table</vt:lpstr>
      <vt:lpstr>Properties for dynamic partitioning</vt:lpstr>
      <vt:lpstr>PowerPoint Presentation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</dc:title>
  <dc:creator>Neha Bansal 7</dc:creator>
  <cp:lastModifiedBy>Neha Bansal 7</cp:lastModifiedBy>
  <cp:revision>18</cp:revision>
  <dcterms:created xsi:type="dcterms:W3CDTF">2018-05-12T11:27:34Z</dcterms:created>
  <dcterms:modified xsi:type="dcterms:W3CDTF">2018-05-12T12:13:10Z</dcterms:modified>
</cp:coreProperties>
</file>