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193B4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56398-732F-4510-BB66-5225DF0BECD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814EC51-9E26-4B9F-8FD0-FFCD48ADE7EE}">
      <dgm:prSet phldrT="[Text]"/>
      <dgm:spPr>
        <a:solidFill>
          <a:schemeClr val="accent1">
            <a:hueOff val="0"/>
            <a:satOff val="0"/>
            <a:lumOff val="0"/>
            <a:alpha val="1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Introduction</a:t>
          </a:r>
          <a:endParaRPr lang="en-GB" b="1" dirty="0">
            <a:solidFill>
              <a:schemeClr val="accent5">
                <a:lumMod val="50000"/>
              </a:schemeClr>
            </a:solidFill>
          </a:endParaRPr>
        </a:p>
      </dgm:t>
    </dgm:pt>
    <dgm:pt modelId="{D403AB6C-7082-4D7A-9F2B-C4627876229F}" type="parTrans" cxnId="{A26EDC70-441D-4AE7-9C18-A4CC7E0EBDFD}">
      <dgm:prSet/>
      <dgm:spPr/>
      <dgm:t>
        <a:bodyPr/>
        <a:lstStyle/>
        <a:p>
          <a:endParaRPr lang="en-GB"/>
        </a:p>
      </dgm:t>
    </dgm:pt>
    <dgm:pt modelId="{B178DE99-5308-45C9-A519-FAA4F080ABE3}" type="sibTrans" cxnId="{A26EDC70-441D-4AE7-9C18-A4CC7E0EBDFD}">
      <dgm:prSet/>
      <dgm:spPr/>
      <dgm:t>
        <a:bodyPr/>
        <a:lstStyle/>
        <a:p>
          <a:endParaRPr lang="en-GB"/>
        </a:p>
      </dgm:t>
    </dgm:pt>
    <dgm:pt modelId="{A266E01E-B1F0-43B9-9F9D-CEE1145AB8AE}">
      <dgm:prSet phldrT="[Text]"/>
      <dgm:spPr>
        <a:solidFill>
          <a:schemeClr val="accent1">
            <a:hueOff val="0"/>
            <a:satOff val="0"/>
            <a:lumOff val="0"/>
            <a:alpha val="1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Uses Of Blockchain</a:t>
          </a:r>
          <a:endParaRPr lang="en-GB" b="1" dirty="0">
            <a:solidFill>
              <a:schemeClr val="accent5">
                <a:lumMod val="50000"/>
              </a:schemeClr>
            </a:solidFill>
          </a:endParaRPr>
        </a:p>
      </dgm:t>
    </dgm:pt>
    <dgm:pt modelId="{EDE049BB-9121-4FB0-BC3F-D6D0BB3350A2}" type="parTrans" cxnId="{CFBA52B7-8FDD-4BD6-90F5-B7B3590FD5C4}">
      <dgm:prSet/>
      <dgm:spPr/>
      <dgm:t>
        <a:bodyPr/>
        <a:lstStyle/>
        <a:p>
          <a:endParaRPr lang="en-GB"/>
        </a:p>
      </dgm:t>
    </dgm:pt>
    <dgm:pt modelId="{5070566A-DCE2-42E1-9FF3-B4394A764137}" type="sibTrans" cxnId="{CFBA52B7-8FDD-4BD6-90F5-B7B3590FD5C4}">
      <dgm:prSet/>
      <dgm:spPr/>
      <dgm:t>
        <a:bodyPr/>
        <a:lstStyle/>
        <a:p>
          <a:endParaRPr lang="en-GB"/>
        </a:p>
      </dgm:t>
    </dgm:pt>
    <dgm:pt modelId="{9803069C-EA9D-48D5-9786-284B3F00558B}">
      <dgm:prSet phldrT="[Text]"/>
      <dgm:spPr>
        <a:solidFill>
          <a:schemeClr val="accent1">
            <a:hueOff val="0"/>
            <a:satOff val="0"/>
            <a:lumOff val="0"/>
            <a:alpha val="1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Pros and Cons</a:t>
          </a:r>
          <a:endParaRPr lang="en-GB" b="1" dirty="0">
            <a:solidFill>
              <a:schemeClr val="accent5">
                <a:lumMod val="50000"/>
              </a:schemeClr>
            </a:solidFill>
          </a:endParaRPr>
        </a:p>
      </dgm:t>
    </dgm:pt>
    <dgm:pt modelId="{F57A73E4-2F75-42FE-B7DC-5284C39ABE9F}" type="parTrans" cxnId="{E62C1769-DB06-4C2A-8E60-BB0F5C850D61}">
      <dgm:prSet/>
      <dgm:spPr/>
      <dgm:t>
        <a:bodyPr/>
        <a:lstStyle/>
        <a:p>
          <a:endParaRPr lang="en-GB"/>
        </a:p>
      </dgm:t>
    </dgm:pt>
    <dgm:pt modelId="{8D0C4132-F8AC-409F-B2E8-CFD1FB87651C}" type="sibTrans" cxnId="{E62C1769-DB06-4C2A-8E60-BB0F5C850D61}">
      <dgm:prSet/>
      <dgm:spPr/>
      <dgm:t>
        <a:bodyPr/>
        <a:lstStyle/>
        <a:p>
          <a:endParaRPr lang="en-GB"/>
        </a:p>
      </dgm:t>
    </dgm:pt>
    <dgm:pt modelId="{68EF3064-00AB-421D-A1A5-FBFE42BAED08}" type="pres">
      <dgm:prSet presAssocID="{1B756398-732F-4510-BB66-5225DF0BECD3}" presName="Name0" presStyleCnt="0">
        <dgm:presLayoutVars>
          <dgm:chMax val="7"/>
          <dgm:chPref val="7"/>
          <dgm:dir/>
        </dgm:presLayoutVars>
      </dgm:prSet>
      <dgm:spPr/>
    </dgm:pt>
    <dgm:pt modelId="{4AE929F5-6024-458F-98B7-6CF2F99D47D9}" type="pres">
      <dgm:prSet presAssocID="{1B756398-732F-4510-BB66-5225DF0BECD3}" presName="Name1" presStyleCnt="0"/>
      <dgm:spPr/>
    </dgm:pt>
    <dgm:pt modelId="{D4556149-614F-421C-820D-601D0D5BA471}" type="pres">
      <dgm:prSet presAssocID="{1B756398-732F-4510-BB66-5225DF0BECD3}" presName="cycle" presStyleCnt="0"/>
      <dgm:spPr/>
    </dgm:pt>
    <dgm:pt modelId="{0C46A7E7-25B6-4F12-9B1C-8C9FCA915020}" type="pres">
      <dgm:prSet presAssocID="{1B756398-732F-4510-BB66-5225DF0BECD3}" presName="srcNode" presStyleLbl="node1" presStyleIdx="0" presStyleCnt="3"/>
      <dgm:spPr/>
    </dgm:pt>
    <dgm:pt modelId="{E91EF4D0-43A1-4D73-9122-9E6AFB77C951}" type="pres">
      <dgm:prSet presAssocID="{1B756398-732F-4510-BB66-5225DF0BECD3}" presName="conn" presStyleLbl="parChTrans1D2" presStyleIdx="0" presStyleCnt="1"/>
      <dgm:spPr/>
    </dgm:pt>
    <dgm:pt modelId="{581676CE-16E7-4321-B51E-4B5DC64BAF7D}" type="pres">
      <dgm:prSet presAssocID="{1B756398-732F-4510-BB66-5225DF0BECD3}" presName="extraNode" presStyleLbl="node1" presStyleIdx="0" presStyleCnt="3"/>
      <dgm:spPr/>
    </dgm:pt>
    <dgm:pt modelId="{ECD5AAA2-F1D4-49F4-A3B5-274D29F35672}" type="pres">
      <dgm:prSet presAssocID="{1B756398-732F-4510-BB66-5225DF0BECD3}" presName="dstNode" presStyleLbl="node1" presStyleIdx="0" presStyleCnt="3"/>
      <dgm:spPr/>
    </dgm:pt>
    <dgm:pt modelId="{964D004E-AE26-4E71-AAEC-B2E04AFD257A}" type="pres">
      <dgm:prSet presAssocID="{5814EC51-9E26-4B9F-8FD0-FFCD48ADE7EE}" presName="text_1" presStyleLbl="node1" presStyleIdx="0" presStyleCnt="3">
        <dgm:presLayoutVars>
          <dgm:bulletEnabled val="1"/>
        </dgm:presLayoutVars>
      </dgm:prSet>
      <dgm:spPr/>
    </dgm:pt>
    <dgm:pt modelId="{2D397457-A1A4-4E3B-AB3B-D6E0913068E2}" type="pres">
      <dgm:prSet presAssocID="{5814EC51-9E26-4B9F-8FD0-FFCD48ADE7EE}" presName="accent_1" presStyleCnt="0"/>
      <dgm:spPr/>
    </dgm:pt>
    <dgm:pt modelId="{6CBA8BD0-2091-44C0-B15E-CED8344AAE9E}" type="pres">
      <dgm:prSet presAssocID="{5814EC51-9E26-4B9F-8FD0-FFCD48ADE7EE}" presName="accentRepeatNode" presStyleLbl="solidFgAcc1" presStyleIdx="0" presStyleCnt="3" custScaleY="101539"/>
      <dgm:spPr>
        <a:gradFill rotWithShape="0">
          <a:gsLst>
            <a:gs pos="0">
              <a:schemeClr val="accent1">
                <a:lumMod val="26000"/>
                <a:lumOff val="74000"/>
                <a:alpha val="65000"/>
              </a:schemeClr>
            </a:gs>
            <a:gs pos="0">
              <a:schemeClr val="tx2">
                <a:lumMod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</dgm:spPr>
    </dgm:pt>
    <dgm:pt modelId="{25AC7221-2707-413B-B473-A9A3ECBB415E}" type="pres">
      <dgm:prSet presAssocID="{A266E01E-B1F0-43B9-9F9D-CEE1145AB8AE}" presName="text_2" presStyleLbl="node1" presStyleIdx="1" presStyleCnt="3">
        <dgm:presLayoutVars>
          <dgm:bulletEnabled val="1"/>
        </dgm:presLayoutVars>
      </dgm:prSet>
      <dgm:spPr/>
    </dgm:pt>
    <dgm:pt modelId="{4FD03F88-0683-44AC-B22B-6BE7EEE65547}" type="pres">
      <dgm:prSet presAssocID="{A266E01E-B1F0-43B9-9F9D-CEE1145AB8AE}" presName="accent_2" presStyleCnt="0"/>
      <dgm:spPr/>
    </dgm:pt>
    <dgm:pt modelId="{35003C03-B883-46C0-84C6-3153FB45634E}" type="pres">
      <dgm:prSet presAssocID="{A266E01E-B1F0-43B9-9F9D-CEE1145AB8AE}" presName="accentRepeatNode" presStyleLbl="solidFgAcc1" presStyleIdx="1" presStyleCnt="3"/>
      <dgm:spPr>
        <a:gradFill rotWithShape="0">
          <a:gsLst>
            <a:gs pos="0">
              <a:schemeClr val="accent1">
                <a:lumMod val="26000"/>
                <a:lumOff val="74000"/>
                <a:alpha val="65000"/>
              </a:schemeClr>
            </a:gs>
            <a:gs pos="0">
              <a:schemeClr val="tx2">
                <a:lumMod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</dgm:spPr>
    </dgm:pt>
    <dgm:pt modelId="{02BCD42C-0948-4C99-AC8E-4D865C0E380C}" type="pres">
      <dgm:prSet presAssocID="{9803069C-EA9D-48D5-9786-284B3F00558B}" presName="text_3" presStyleLbl="node1" presStyleIdx="2" presStyleCnt="3">
        <dgm:presLayoutVars>
          <dgm:bulletEnabled val="1"/>
        </dgm:presLayoutVars>
      </dgm:prSet>
      <dgm:spPr/>
    </dgm:pt>
    <dgm:pt modelId="{B7A0AD8E-5231-470D-95FA-6EF16443606D}" type="pres">
      <dgm:prSet presAssocID="{9803069C-EA9D-48D5-9786-284B3F00558B}" presName="accent_3" presStyleCnt="0"/>
      <dgm:spPr/>
    </dgm:pt>
    <dgm:pt modelId="{3481363A-BC14-455C-89CE-6C8378801451}" type="pres">
      <dgm:prSet presAssocID="{9803069C-EA9D-48D5-9786-284B3F00558B}" presName="accentRepeatNode" presStyleLbl="solidFgAcc1" presStyleIdx="2" presStyleCnt="3" custLinFactNeighborX="4019" custLinFactNeighborY="482"/>
      <dgm:spPr>
        <a:gradFill rotWithShape="0">
          <a:gsLst>
            <a:gs pos="0">
              <a:schemeClr val="accent1">
                <a:lumMod val="26000"/>
                <a:lumOff val="74000"/>
                <a:alpha val="65000"/>
              </a:schemeClr>
            </a:gs>
            <a:gs pos="0">
              <a:schemeClr val="tx2">
                <a:lumMod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</dgm:spPr>
    </dgm:pt>
  </dgm:ptLst>
  <dgm:cxnLst>
    <dgm:cxn modelId="{4282FE5C-A6EE-4912-B854-E79C2FA224D3}" type="presOf" srcId="{A266E01E-B1F0-43B9-9F9D-CEE1145AB8AE}" destId="{25AC7221-2707-413B-B473-A9A3ECBB415E}" srcOrd="0" destOrd="0" presId="urn:microsoft.com/office/officeart/2008/layout/VerticalCurvedList"/>
    <dgm:cxn modelId="{E62C1769-DB06-4C2A-8E60-BB0F5C850D61}" srcId="{1B756398-732F-4510-BB66-5225DF0BECD3}" destId="{9803069C-EA9D-48D5-9786-284B3F00558B}" srcOrd="2" destOrd="0" parTransId="{F57A73E4-2F75-42FE-B7DC-5284C39ABE9F}" sibTransId="{8D0C4132-F8AC-409F-B2E8-CFD1FB87651C}"/>
    <dgm:cxn modelId="{A26EDC70-441D-4AE7-9C18-A4CC7E0EBDFD}" srcId="{1B756398-732F-4510-BB66-5225DF0BECD3}" destId="{5814EC51-9E26-4B9F-8FD0-FFCD48ADE7EE}" srcOrd="0" destOrd="0" parTransId="{D403AB6C-7082-4D7A-9F2B-C4627876229F}" sibTransId="{B178DE99-5308-45C9-A519-FAA4F080ABE3}"/>
    <dgm:cxn modelId="{8843647A-B92E-46E4-8740-28644FB5D121}" type="presOf" srcId="{1B756398-732F-4510-BB66-5225DF0BECD3}" destId="{68EF3064-00AB-421D-A1A5-FBFE42BAED08}" srcOrd="0" destOrd="0" presId="urn:microsoft.com/office/officeart/2008/layout/VerticalCurvedList"/>
    <dgm:cxn modelId="{72F4EAA1-0263-4EE1-86AB-330F527DA602}" type="presOf" srcId="{5814EC51-9E26-4B9F-8FD0-FFCD48ADE7EE}" destId="{964D004E-AE26-4E71-AAEC-B2E04AFD257A}" srcOrd="0" destOrd="0" presId="urn:microsoft.com/office/officeart/2008/layout/VerticalCurvedList"/>
    <dgm:cxn modelId="{CFBA52B7-8FDD-4BD6-90F5-B7B3590FD5C4}" srcId="{1B756398-732F-4510-BB66-5225DF0BECD3}" destId="{A266E01E-B1F0-43B9-9F9D-CEE1145AB8AE}" srcOrd="1" destOrd="0" parTransId="{EDE049BB-9121-4FB0-BC3F-D6D0BB3350A2}" sibTransId="{5070566A-DCE2-42E1-9FF3-B4394A764137}"/>
    <dgm:cxn modelId="{951D62D4-8C8E-4C72-A752-1B6A8E4E02B2}" type="presOf" srcId="{9803069C-EA9D-48D5-9786-284B3F00558B}" destId="{02BCD42C-0948-4C99-AC8E-4D865C0E380C}" srcOrd="0" destOrd="0" presId="urn:microsoft.com/office/officeart/2008/layout/VerticalCurvedList"/>
    <dgm:cxn modelId="{D6BC2CE2-356D-4DF1-8BCF-B1155F8FFB1D}" type="presOf" srcId="{B178DE99-5308-45C9-A519-FAA4F080ABE3}" destId="{E91EF4D0-43A1-4D73-9122-9E6AFB77C951}" srcOrd="0" destOrd="0" presId="urn:microsoft.com/office/officeart/2008/layout/VerticalCurvedList"/>
    <dgm:cxn modelId="{B2BA04E2-7721-47D5-B285-B37230613061}" type="presParOf" srcId="{68EF3064-00AB-421D-A1A5-FBFE42BAED08}" destId="{4AE929F5-6024-458F-98B7-6CF2F99D47D9}" srcOrd="0" destOrd="0" presId="urn:microsoft.com/office/officeart/2008/layout/VerticalCurvedList"/>
    <dgm:cxn modelId="{B179EA06-53CD-4541-844C-0217ECFF190A}" type="presParOf" srcId="{4AE929F5-6024-458F-98B7-6CF2F99D47D9}" destId="{D4556149-614F-421C-820D-601D0D5BA471}" srcOrd="0" destOrd="0" presId="urn:microsoft.com/office/officeart/2008/layout/VerticalCurvedList"/>
    <dgm:cxn modelId="{CD54A72D-2A75-41CC-B146-A8CE4D05F255}" type="presParOf" srcId="{D4556149-614F-421C-820D-601D0D5BA471}" destId="{0C46A7E7-25B6-4F12-9B1C-8C9FCA915020}" srcOrd="0" destOrd="0" presId="urn:microsoft.com/office/officeart/2008/layout/VerticalCurvedList"/>
    <dgm:cxn modelId="{872ED4BC-78E0-4961-B9D8-87E9A4A10B6B}" type="presParOf" srcId="{D4556149-614F-421C-820D-601D0D5BA471}" destId="{E91EF4D0-43A1-4D73-9122-9E6AFB77C951}" srcOrd="1" destOrd="0" presId="urn:microsoft.com/office/officeart/2008/layout/VerticalCurvedList"/>
    <dgm:cxn modelId="{558E9C41-118F-4B2A-B0F5-36A4CD6200FB}" type="presParOf" srcId="{D4556149-614F-421C-820D-601D0D5BA471}" destId="{581676CE-16E7-4321-B51E-4B5DC64BAF7D}" srcOrd="2" destOrd="0" presId="urn:microsoft.com/office/officeart/2008/layout/VerticalCurvedList"/>
    <dgm:cxn modelId="{4482168A-2FA1-421F-A092-29B45D6F52BB}" type="presParOf" srcId="{D4556149-614F-421C-820D-601D0D5BA471}" destId="{ECD5AAA2-F1D4-49F4-A3B5-274D29F35672}" srcOrd="3" destOrd="0" presId="urn:microsoft.com/office/officeart/2008/layout/VerticalCurvedList"/>
    <dgm:cxn modelId="{0489F066-1FF6-42B5-920D-CEE8D043F321}" type="presParOf" srcId="{4AE929F5-6024-458F-98B7-6CF2F99D47D9}" destId="{964D004E-AE26-4E71-AAEC-B2E04AFD257A}" srcOrd="1" destOrd="0" presId="urn:microsoft.com/office/officeart/2008/layout/VerticalCurvedList"/>
    <dgm:cxn modelId="{1CA1F03A-B98A-4908-BE72-AD06791ACC7A}" type="presParOf" srcId="{4AE929F5-6024-458F-98B7-6CF2F99D47D9}" destId="{2D397457-A1A4-4E3B-AB3B-D6E0913068E2}" srcOrd="2" destOrd="0" presId="urn:microsoft.com/office/officeart/2008/layout/VerticalCurvedList"/>
    <dgm:cxn modelId="{FF7F8A2F-5CC4-463D-9D0B-C3BF1A182D46}" type="presParOf" srcId="{2D397457-A1A4-4E3B-AB3B-D6E0913068E2}" destId="{6CBA8BD0-2091-44C0-B15E-CED8344AAE9E}" srcOrd="0" destOrd="0" presId="urn:microsoft.com/office/officeart/2008/layout/VerticalCurvedList"/>
    <dgm:cxn modelId="{38E100F5-98BE-4858-BAF0-93F2571B00E9}" type="presParOf" srcId="{4AE929F5-6024-458F-98B7-6CF2F99D47D9}" destId="{25AC7221-2707-413B-B473-A9A3ECBB415E}" srcOrd="3" destOrd="0" presId="urn:microsoft.com/office/officeart/2008/layout/VerticalCurvedList"/>
    <dgm:cxn modelId="{82FC48DF-A2C9-428F-9BC4-129E2EC7E1F6}" type="presParOf" srcId="{4AE929F5-6024-458F-98B7-6CF2F99D47D9}" destId="{4FD03F88-0683-44AC-B22B-6BE7EEE65547}" srcOrd="4" destOrd="0" presId="urn:microsoft.com/office/officeart/2008/layout/VerticalCurvedList"/>
    <dgm:cxn modelId="{0EE39A12-BB2E-4681-BB8F-26CA998A167C}" type="presParOf" srcId="{4FD03F88-0683-44AC-B22B-6BE7EEE65547}" destId="{35003C03-B883-46C0-84C6-3153FB45634E}" srcOrd="0" destOrd="0" presId="urn:microsoft.com/office/officeart/2008/layout/VerticalCurvedList"/>
    <dgm:cxn modelId="{5892AD42-24BB-4467-BACA-BC3BBA2EE458}" type="presParOf" srcId="{4AE929F5-6024-458F-98B7-6CF2F99D47D9}" destId="{02BCD42C-0948-4C99-AC8E-4D865C0E380C}" srcOrd="5" destOrd="0" presId="urn:microsoft.com/office/officeart/2008/layout/VerticalCurvedList"/>
    <dgm:cxn modelId="{A264C2D5-1F75-41FE-998A-84FA1A983678}" type="presParOf" srcId="{4AE929F5-6024-458F-98B7-6CF2F99D47D9}" destId="{B7A0AD8E-5231-470D-95FA-6EF16443606D}" srcOrd="6" destOrd="0" presId="urn:microsoft.com/office/officeart/2008/layout/VerticalCurvedList"/>
    <dgm:cxn modelId="{7064FF79-05DE-4450-9F22-D6EF82CE8A3A}" type="presParOf" srcId="{B7A0AD8E-5231-470D-95FA-6EF16443606D}" destId="{3481363A-BC14-455C-89CE-6C83788014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0CC5A-61CF-4417-AD26-65F99371C06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E128B4-DADC-4CD8-BD6C-AE7AD8A79790}">
      <dgm:prSet phldrT="[Text]"/>
      <dgm:spPr/>
      <dgm:t>
        <a:bodyPr/>
        <a:lstStyle/>
        <a:p>
          <a:r>
            <a:rPr lang="en-US" dirty="0"/>
            <a:t>Education</a:t>
          </a:r>
          <a:endParaRPr lang="en-GB" dirty="0"/>
        </a:p>
      </dgm:t>
    </dgm:pt>
    <dgm:pt modelId="{C13C88C8-EB54-436A-8E95-70E2E6C4027D}" type="parTrans" cxnId="{AF7A4854-0A38-4039-88D4-6F4A0BF4ED82}">
      <dgm:prSet/>
      <dgm:spPr/>
      <dgm:t>
        <a:bodyPr/>
        <a:lstStyle/>
        <a:p>
          <a:endParaRPr lang="en-GB"/>
        </a:p>
      </dgm:t>
    </dgm:pt>
    <dgm:pt modelId="{7471C4C3-DE76-4FE1-A9B9-A9B6EAD9C013}" type="sibTrans" cxnId="{AF7A4854-0A38-4039-88D4-6F4A0BF4ED82}">
      <dgm:prSet/>
      <dgm:spPr/>
      <dgm:t>
        <a:bodyPr/>
        <a:lstStyle/>
        <a:p>
          <a:endParaRPr lang="en-GB"/>
        </a:p>
      </dgm:t>
    </dgm:pt>
    <dgm:pt modelId="{43C245C8-DA2D-4FB6-A181-928880F6C5F5}">
      <dgm:prSet phldrT="[Text]"/>
      <dgm:spPr/>
      <dgm:t>
        <a:bodyPr/>
        <a:lstStyle/>
        <a:p>
          <a:r>
            <a:rPr lang="en-US" dirty="0"/>
            <a:t>Health</a:t>
          </a:r>
        </a:p>
        <a:p>
          <a:r>
            <a:rPr lang="en-US"/>
            <a:t>Care Service</a:t>
          </a:r>
          <a:endParaRPr lang="en-GB" dirty="0"/>
        </a:p>
      </dgm:t>
    </dgm:pt>
    <dgm:pt modelId="{06A68ADB-EC39-415E-8159-13490700265F}" type="parTrans" cxnId="{3E610EE2-8196-4EE3-B5AD-387F9F0296B7}">
      <dgm:prSet/>
      <dgm:spPr/>
      <dgm:t>
        <a:bodyPr/>
        <a:lstStyle/>
        <a:p>
          <a:endParaRPr lang="en-GB"/>
        </a:p>
      </dgm:t>
    </dgm:pt>
    <dgm:pt modelId="{210FA855-FC2A-4D81-8188-FED5010CEBFE}" type="sibTrans" cxnId="{3E610EE2-8196-4EE3-B5AD-387F9F0296B7}">
      <dgm:prSet/>
      <dgm:spPr/>
      <dgm:t>
        <a:bodyPr/>
        <a:lstStyle/>
        <a:p>
          <a:endParaRPr lang="en-GB"/>
        </a:p>
      </dgm:t>
    </dgm:pt>
    <dgm:pt modelId="{1C8E11EB-06B4-4860-9429-4116774D2026}">
      <dgm:prSet phldrT="[Text]"/>
      <dgm:spPr/>
      <dgm:t>
        <a:bodyPr/>
        <a:lstStyle/>
        <a:p>
          <a:r>
            <a:rPr lang="en-US" dirty="0"/>
            <a:t>Banking </a:t>
          </a:r>
        </a:p>
        <a:p>
          <a:r>
            <a:rPr lang="en-US" dirty="0"/>
            <a:t>Sector</a:t>
          </a:r>
          <a:endParaRPr lang="en-GB" dirty="0"/>
        </a:p>
      </dgm:t>
    </dgm:pt>
    <dgm:pt modelId="{20AE4614-4B33-489D-96E6-8348913913C1}" type="parTrans" cxnId="{5369001B-C647-4CCF-A50A-B7DFB1E35DAA}">
      <dgm:prSet/>
      <dgm:spPr/>
      <dgm:t>
        <a:bodyPr/>
        <a:lstStyle/>
        <a:p>
          <a:endParaRPr lang="en-GB"/>
        </a:p>
      </dgm:t>
    </dgm:pt>
    <dgm:pt modelId="{2784F252-7457-4F45-95D4-8F56EBF713AD}" type="sibTrans" cxnId="{5369001B-C647-4CCF-A50A-B7DFB1E35DAA}">
      <dgm:prSet/>
      <dgm:spPr/>
      <dgm:t>
        <a:bodyPr/>
        <a:lstStyle/>
        <a:p>
          <a:endParaRPr lang="en-GB"/>
        </a:p>
      </dgm:t>
    </dgm:pt>
    <dgm:pt modelId="{C6654B56-E760-42FD-8F5D-978B0A3169C4}">
      <dgm:prSet phldrT="[Text]"/>
      <dgm:spPr/>
      <dgm:t>
        <a:bodyPr/>
        <a:lstStyle/>
        <a:p>
          <a:r>
            <a:rPr lang="en-US" dirty="0"/>
            <a:t>Business</a:t>
          </a:r>
        </a:p>
        <a:p>
          <a:r>
            <a:rPr lang="en-US" dirty="0"/>
            <a:t>Store</a:t>
          </a:r>
          <a:endParaRPr lang="en-GB" dirty="0"/>
        </a:p>
      </dgm:t>
    </dgm:pt>
    <dgm:pt modelId="{F82240AD-81ED-4A43-9297-AA7578FF35BD}" type="parTrans" cxnId="{0F11DA8A-BEFC-408F-AC7B-7572A5970768}">
      <dgm:prSet/>
      <dgm:spPr/>
      <dgm:t>
        <a:bodyPr/>
        <a:lstStyle/>
        <a:p>
          <a:endParaRPr lang="en-GB"/>
        </a:p>
      </dgm:t>
    </dgm:pt>
    <dgm:pt modelId="{255CC0BA-9F03-4365-A7FD-33E96D37BA5A}" type="sibTrans" cxnId="{0F11DA8A-BEFC-408F-AC7B-7572A5970768}">
      <dgm:prSet/>
      <dgm:spPr/>
      <dgm:t>
        <a:bodyPr/>
        <a:lstStyle/>
        <a:p>
          <a:endParaRPr lang="en-GB"/>
        </a:p>
      </dgm:t>
    </dgm:pt>
    <dgm:pt modelId="{4FBF5A8B-C9CC-4F07-8F96-67C9A2028421}">
      <dgm:prSet phldrT="[Text]"/>
      <dgm:spPr/>
      <dgm:t>
        <a:bodyPr/>
        <a:lstStyle/>
        <a:p>
          <a:r>
            <a:rPr lang="en-US" dirty="0"/>
            <a:t>Land Ownership </a:t>
          </a:r>
          <a:endParaRPr lang="en-GB" dirty="0"/>
        </a:p>
      </dgm:t>
    </dgm:pt>
    <dgm:pt modelId="{396A8A62-4856-4DE1-A16F-D83809FE15A1}" type="parTrans" cxnId="{4C00887D-BA9D-40B6-A01A-8F102A463292}">
      <dgm:prSet/>
      <dgm:spPr/>
      <dgm:t>
        <a:bodyPr/>
        <a:lstStyle/>
        <a:p>
          <a:endParaRPr lang="en-GB"/>
        </a:p>
      </dgm:t>
    </dgm:pt>
    <dgm:pt modelId="{E7BDE382-1242-4442-8EF0-F50155A020BD}" type="sibTrans" cxnId="{4C00887D-BA9D-40B6-A01A-8F102A463292}">
      <dgm:prSet/>
      <dgm:spPr/>
      <dgm:t>
        <a:bodyPr/>
        <a:lstStyle/>
        <a:p>
          <a:endParaRPr lang="en-GB"/>
        </a:p>
      </dgm:t>
    </dgm:pt>
    <dgm:pt modelId="{0820D60A-58BF-4A14-93D3-0CC0504240B4}" type="pres">
      <dgm:prSet presAssocID="{9570CC5A-61CF-4417-AD26-65F99371C06D}" presName="cycle" presStyleCnt="0">
        <dgm:presLayoutVars>
          <dgm:dir/>
          <dgm:resizeHandles val="exact"/>
        </dgm:presLayoutVars>
      </dgm:prSet>
      <dgm:spPr/>
    </dgm:pt>
    <dgm:pt modelId="{187F47B9-44DA-4E3C-83A2-E24079F8D516}" type="pres">
      <dgm:prSet presAssocID="{77E128B4-DADC-4CD8-BD6C-AE7AD8A79790}" presName="node" presStyleLbl="node1" presStyleIdx="0" presStyleCnt="5">
        <dgm:presLayoutVars>
          <dgm:bulletEnabled val="1"/>
        </dgm:presLayoutVars>
      </dgm:prSet>
      <dgm:spPr/>
    </dgm:pt>
    <dgm:pt modelId="{8164D184-9FB8-45FB-A8D5-61C88AC4EB34}" type="pres">
      <dgm:prSet presAssocID="{77E128B4-DADC-4CD8-BD6C-AE7AD8A79790}" presName="spNode" presStyleCnt="0"/>
      <dgm:spPr/>
    </dgm:pt>
    <dgm:pt modelId="{1D132E0F-CA7A-4C02-A51A-A36E09B5ADC7}" type="pres">
      <dgm:prSet presAssocID="{7471C4C3-DE76-4FE1-A9B9-A9B6EAD9C013}" presName="sibTrans" presStyleLbl="sibTrans1D1" presStyleIdx="0" presStyleCnt="5"/>
      <dgm:spPr/>
    </dgm:pt>
    <dgm:pt modelId="{7D71A706-6DFD-4C6A-A2F4-5DA95B898419}" type="pres">
      <dgm:prSet presAssocID="{43C245C8-DA2D-4FB6-A181-928880F6C5F5}" presName="node" presStyleLbl="node1" presStyleIdx="1" presStyleCnt="5">
        <dgm:presLayoutVars>
          <dgm:bulletEnabled val="1"/>
        </dgm:presLayoutVars>
      </dgm:prSet>
      <dgm:spPr/>
    </dgm:pt>
    <dgm:pt modelId="{F3823ADA-C3DA-4D3A-AA4C-67F5536B153C}" type="pres">
      <dgm:prSet presAssocID="{43C245C8-DA2D-4FB6-A181-928880F6C5F5}" presName="spNode" presStyleCnt="0"/>
      <dgm:spPr/>
    </dgm:pt>
    <dgm:pt modelId="{CA76AEAD-D2B1-4A43-859A-384B66C8D870}" type="pres">
      <dgm:prSet presAssocID="{210FA855-FC2A-4D81-8188-FED5010CEBFE}" presName="sibTrans" presStyleLbl="sibTrans1D1" presStyleIdx="1" presStyleCnt="5"/>
      <dgm:spPr/>
    </dgm:pt>
    <dgm:pt modelId="{8FDC02B0-8842-4CA9-8AAE-6EF4E47BBD08}" type="pres">
      <dgm:prSet presAssocID="{1C8E11EB-06B4-4860-9429-4116774D2026}" presName="node" presStyleLbl="node1" presStyleIdx="2" presStyleCnt="5">
        <dgm:presLayoutVars>
          <dgm:bulletEnabled val="1"/>
        </dgm:presLayoutVars>
      </dgm:prSet>
      <dgm:spPr/>
    </dgm:pt>
    <dgm:pt modelId="{E4A5AB24-4AC6-4089-AD50-132260C3D577}" type="pres">
      <dgm:prSet presAssocID="{1C8E11EB-06B4-4860-9429-4116774D2026}" presName="spNode" presStyleCnt="0"/>
      <dgm:spPr/>
    </dgm:pt>
    <dgm:pt modelId="{3201C58D-8527-4022-B271-E0E509831904}" type="pres">
      <dgm:prSet presAssocID="{2784F252-7457-4F45-95D4-8F56EBF713AD}" presName="sibTrans" presStyleLbl="sibTrans1D1" presStyleIdx="2" presStyleCnt="5"/>
      <dgm:spPr/>
    </dgm:pt>
    <dgm:pt modelId="{5D630565-4AD4-428E-8A43-C4D982730E15}" type="pres">
      <dgm:prSet presAssocID="{C6654B56-E760-42FD-8F5D-978B0A3169C4}" presName="node" presStyleLbl="node1" presStyleIdx="3" presStyleCnt="5">
        <dgm:presLayoutVars>
          <dgm:bulletEnabled val="1"/>
        </dgm:presLayoutVars>
      </dgm:prSet>
      <dgm:spPr/>
    </dgm:pt>
    <dgm:pt modelId="{1977EB15-630C-4887-80C2-63EBBC45D4E5}" type="pres">
      <dgm:prSet presAssocID="{C6654B56-E760-42FD-8F5D-978B0A3169C4}" presName="spNode" presStyleCnt="0"/>
      <dgm:spPr/>
    </dgm:pt>
    <dgm:pt modelId="{2AD4FF24-3D4A-47CC-94F8-55FDA6D3C6F5}" type="pres">
      <dgm:prSet presAssocID="{255CC0BA-9F03-4365-A7FD-33E96D37BA5A}" presName="sibTrans" presStyleLbl="sibTrans1D1" presStyleIdx="3" presStyleCnt="5"/>
      <dgm:spPr/>
    </dgm:pt>
    <dgm:pt modelId="{1A6F4367-965A-459C-8645-617CFAECB09E}" type="pres">
      <dgm:prSet presAssocID="{4FBF5A8B-C9CC-4F07-8F96-67C9A2028421}" presName="node" presStyleLbl="node1" presStyleIdx="4" presStyleCnt="5">
        <dgm:presLayoutVars>
          <dgm:bulletEnabled val="1"/>
        </dgm:presLayoutVars>
      </dgm:prSet>
      <dgm:spPr/>
    </dgm:pt>
    <dgm:pt modelId="{EC3D1909-3108-407B-91C9-C0A90186577D}" type="pres">
      <dgm:prSet presAssocID="{4FBF5A8B-C9CC-4F07-8F96-67C9A2028421}" presName="spNode" presStyleCnt="0"/>
      <dgm:spPr/>
    </dgm:pt>
    <dgm:pt modelId="{CD047C91-0F62-4F2F-8939-FC76653FC715}" type="pres">
      <dgm:prSet presAssocID="{E7BDE382-1242-4442-8EF0-F50155A020BD}" presName="sibTrans" presStyleLbl="sibTrans1D1" presStyleIdx="4" presStyleCnt="5"/>
      <dgm:spPr/>
    </dgm:pt>
  </dgm:ptLst>
  <dgm:cxnLst>
    <dgm:cxn modelId="{5369001B-C647-4CCF-A50A-B7DFB1E35DAA}" srcId="{9570CC5A-61CF-4417-AD26-65F99371C06D}" destId="{1C8E11EB-06B4-4860-9429-4116774D2026}" srcOrd="2" destOrd="0" parTransId="{20AE4614-4B33-489D-96E6-8348913913C1}" sibTransId="{2784F252-7457-4F45-95D4-8F56EBF713AD}"/>
    <dgm:cxn modelId="{B0D2415E-11F8-4043-B64C-1AB488D80804}" type="presOf" srcId="{C6654B56-E760-42FD-8F5D-978B0A3169C4}" destId="{5D630565-4AD4-428E-8A43-C4D982730E15}" srcOrd="0" destOrd="0" presId="urn:microsoft.com/office/officeart/2005/8/layout/cycle6"/>
    <dgm:cxn modelId="{18772151-3BC1-44BB-ABB0-F027A6D952D8}" type="presOf" srcId="{2784F252-7457-4F45-95D4-8F56EBF713AD}" destId="{3201C58D-8527-4022-B271-E0E509831904}" srcOrd="0" destOrd="0" presId="urn:microsoft.com/office/officeart/2005/8/layout/cycle6"/>
    <dgm:cxn modelId="{AF7A4854-0A38-4039-88D4-6F4A0BF4ED82}" srcId="{9570CC5A-61CF-4417-AD26-65F99371C06D}" destId="{77E128B4-DADC-4CD8-BD6C-AE7AD8A79790}" srcOrd="0" destOrd="0" parTransId="{C13C88C8-EB54-436A-8E95-70E2E6C4027D}" sibTransId="{7471C4C3-DE76-4FE1-A9B9-A9B6EAD9C013}"/>
    <dgm:cxn modelId="{4C00887D-BA9D-40B6-A01A-8F102A463292}" srcId="{9570CC5A-61CF-4417-AD26-65F99371C06D}" destId="{4FBF5A8B-C9CC-4F07-8F96-67C9A2028421}" srcOrd="4" destOrd="0" parTransId="{396A8A62-4856-4DE1-A16F-D83809FE15A1}" sibTransId="{E7BDE382-1242-4442-8EF0-F50155A020BD}"/>
    <dgm:cxn modelId="{F369F17F-8A71-4BD5-B02F-C50311DAC674}" type="presOf" srcId="{77E128B4-DADC-4CD8-BD6C-AE7AD8A79790}" destId="{187F47B9-44DA-4E3C-83A2-E24079F8D516}" srcOrd="0" destOrd="0" presId="urn:microsoft.com/office/officeart/2005/8/layout/cycle6"/>
    <dgm:cxn modelId="{0F11DA8A-BEFC-408F-AC7B-7572A5970768}" srcId="{9570CC5A-61CF-4417-AD26-65F99371C06D}" destId="{C6654B56-E760-42FD-8F5D-978B0A3169C4}" srcOrd="3" destOrd="0" parTransId="{F82240AD-81ED-4A43-9297-AA7578FF35BD}" sibTransId="{255CC0BA-9F03-4365-A7FD-33E96D37BA5A}"/>
    <dgm:cxn modelId="{8883429E-AA09-4B34-BEDA-A354D748E61B}" type="presOf" srcId="{9570CC5A-61CF-4417-AD26-65F99371C06D}" destId="{0820D60A-58BF-4A14-93D3-0CC0504240B4}" srcOrd="0" destOrd="0" presId="urn:microsoft.com/office/officeart/2005/8/layout/cycle6"/>
    <dgm:cxn modelId="{C6234DB6-486C-4509-85DA-5F773F42A382}" type="presOf" srcId="{4FBF5A8B-C9CC-4F07-8F96-67C9A2028421}" destId="{1A6F4367-965A-459C-8645-617CFAECB09E}" srcOrd="0" destOrd="0" presId="urn:microsoft.com/office/officeart/2005/8/layout/cycle6"/>
    <dgm:cxn modelId="{4EC447BD-2133-4783-9779-E18CD369E02E}" type="presOf" srcId="{E7BDE382-1242-4442-8EF0-F50155A020BD}" destId="{CD047C91-0F62-4F2F-8939-FC76653FC715}" srcOrd="0" destOrd="0" presId="urn:microsoft.com/office/officeart/2005/8/layout/cycle6"/>
    <dgm:cxn modelId="{1B90C7C1-86EB-4B63-88FE-984AC8F065D5}" type="presOf" srcId="{43C245C8-DA2D-4FB6-A181-928880F6C5F5}" destId="{7D71A706-6DFD-4C6A-A2F4-5DA95B898419}" srcOrd="0" destOrd="0" presId="urn:microsoft.com/office/officeart/2005/8/layout/cycle6"/>
    <dgm:cxn modelId="{3E610EE2-8196-4EE3-B5AD-387F9F0296B7}" srcId="{9570CC5A-61CF-4417-AD26-65F99371C06D}" destId="{43C245C8-DA2D-4FB6-A181-928880F6C5F5}" srcOrd="1" destOrd="0" parTransId="{06A68ADB-EC39-415E-8159-13490700265F}" sibTransId="{210FA855-FC2A-4D81-8188-FED5010CEBFE}"/>
    <dgm:cxn modelId="{E6BB4AEB-7DB9-4DD1-AF04-2C0792CBB39B}" type="presOf" srcId="{255CC0BA-9F03-4365-A7FD-33E96D37BA5A}" destId="{2AD4FF24-3D4A-47CC-94F8-55FDA6D3C6F5}" srcOrd="0" destOrd="0" presId="urn:microsoft.com/office/officeart/2005/8/layout/cycle6"/>
    <dgm:cxn modelId="{0C62D9EE-0F0A-472F-AE3D-2629D8A911AE}" type="presOf" srcId="{1C8E11EB-06B4-4860-9429-4116774D2026}" destId="{8FDC02B0-8842-4CA9-8AAE-6EF4E47BBD08}" srcOrd="0" destOrd="0" presId="urn:microsoft.com/office/officeart/2005/8/layout/cycle6"/>
    <dgm:cxn modelId="{586013EF-306A-412B-A59A-7CCBCEED946B}" type="presOf" srcId="{7471C4C3-DE76-4FE1-A9B9-A9B6EAD9C013}" destId="{1D132E0F-CA7A-4C02-A51A-A36E09B5ADC7}" srcOrd="0" destOrd="0" presId="urn:microsoft.com/office/officeart/2005/8/layout/cycle6"/>
    <dgm:cxn modelId="{390DDFFF-3629-4013-B501-F17FE7929E9F}" type="presOf" srcId="{210FA855-FC2A-4D81-8188-FED5010CEBFE}" destId="{CA76AEAD-D2B1-4A43-859A-384B66C8D870}" srcOrd="0" destOrd="0" presId="urn:microsoft.com/office/officeart/2005/8/layout/cycle6"/>
    <dgm:cxn modelId="{9FEC9DD5-45B0-40A0-8C72-A605651CD32D}" type="presParOf" srcId="{0820D60A-58BF-4A14-93D3-0CC0504240B4}" destId="{187F47B9-44DA-4E3C-83A2-E24079F8D516}" srcOrd="0" destOrd="0" presId="urn:microsoft.com/office/officeart/2005/8/layout/cycle6"/>
    <dgm:cxn modelId="{27937F47-2BDC-4475-9112-B81E5A139B62}" type="presParOf" srcId="{0820D60A-58BF-4A14-93D3-0CC0504240B4}" destId="{8164D184-9FB8-45FB-A8D5-61C88AC4EB34}" srcOrd="1" destOrd="0" presId="urn:microsoft.com/office/officeart/2005/8/layout/cycle6"/>
    <dgm:cxn modelId="{51A0077B-5793-4F0E-848C-7685775B8AC2}" type="presParOf" srcId="{0820D60A-58BF-4A14-93D3-0CC0504240B4}" destId="{1D132E0F-CA7A-4C02-A51A-A36E09B5ADC7}" srcOrd="2" destOrd="0" presId="urn:microsoft.com/office/officeart/2005/8/layout/cycle6"/>
    <dgm:cxn modelId="{8EFD0173-74D1-4E37-A3D1-FD177FE76AD6}" type="presParOf" srcId="{0820D60A-58BF-4A14-93D3-0CC0504240B4}" destId="{7D71A706-6DFD-4C6A-A2F4-5DA95B898419}" srcOrd="3" destOrd="0" presId="urn:microsoft.com/office/officeart/2005/8/layout/cycle6"/>
    <dgm:cxn modelId="{D55A8B89-4DA8-48CD-8BBF-F8A410F446E2}" type="presParOf" srcId="{0820D60A-58BF-4A14-93D3-0CC0504240B4}" destId="{F3823ADA-C3DA-4D3A-AA4C-67F5536B153C}" srcOrd="4" destOrd="0" presId="urn:microsoft.com/office/officeart/2005/8/layout/cycle6"/>
    <dgm:cxn modelId="{82E63F0D-D21E-4286-B498-AB244D436450}" type="presParOf" srcId="{0820D60A-58BF-4A14-93D3-0CC0504240B4}" destId="{CA76AEAD-D2B1-4A43-859A-384B66C8D870}" srcOrd="5" destOrd="0" presId="urn:microsoft.com/office/officeart/2005/8/layout/cycle6"/>
    <dgm:cxn modelId="{516F7717-CE9A-4D1F-AF46-5A887FB2BE37}" type="presParOf" srcId="{0820D60A-58BF-4A14-93D3-0CC0504240B4}" destId="{8FDC02B0-8842-4CA9-8AAE-6EF4E47BBD08}" srcOrd="6" destOrd="0" presId="urn:microsoft.com/office/officeart/2005/8/layout/cycle6"/>
    <dgm:cxn modelId="{02189BF3-44B3-4FBA-8645-9E736E394027}" type="presParOf" srcId="{0820D60A-58BF-4A14-93D3-0CC0504240B4}" destId="{E4A5AB24-4AC6-4089-AD50-132260C3D577}" srcOrd="7" destOrd="0" presId="urn:microsoft.com/office/officeart/2005/8/layout/cycle6"/>
    <dgm:cxn modelId="{5048B148-EDC3-4FE5-8F7E-B7E3302103DF}" type="presParOf" srcId="{0820D60A-58BF-4A14-93D3-0CC0504240B4}" destId="{3201C58D-8527-4022-B271-E0E509831904}" srcOrd="8" destOrd="0" presId="urn:microsoft.com/office/officeart/2005/8/layout/cycle6"/>
    <dgm:cxn modelId="{7D4E56FC-37D4-464C-A5A4-A50561D724AD}" type="presParOf" srcId="{0820D60A-58BF-4A14-93D3-0CC0504240B4}" destId="{5D630565-4AD4-428E-8A43-C4D982730E15}" srcOrd="9" destOrd="0" presId="urn:microsoft.com/office/officeart/2005/8/layout/cycle6"/>
    <dgm:cxn modelId="{87156AF2-DC3C-4D9B-AE93-0ED29B902EAE}" type="presParOf" srcId="{0820D60A-58BF-4A14-93D3-0CC0504240B4}" destId="{1977EB15-630C-4887-80C2-63EBBC45D4E5}" srcOrd="10" destOrd="0" presId="urn:microsoft.com/office/officeart/2005/8/layout/cycle6"/>
    <dgm:cxn modelId="{6AC9E61B-8BEF-4154-95BD-F3B715247D58}" type="presParOf" srcId="{0820D60A-58BF-4A14-93D3-0CC0504240B4}" destId="{2AD4FF24-3D4A-47CC-94F8-55FDA6D3C6F5}" srcOrd="11" destOrd="0" presId="urn:microsoft.com/office/officeart/2005/8/layout/cycle6"/>
    <dgm:cxn modelId="{9C55341D-C219-43F3-9047-67B101872515}" type="presParOf" srcId="{0820D60A-58BF-4A14-93D3-0CC0504240B4}" destId="{1A6F4367-965A-459C-8645-617CFAECB09E}" srcOrd="12" destOrd="0" presId="urn:microsoft.com/office/officeart/2005/8/layout/cycle6"/>
    <dgm:cxn modelId="{381BF218-F6B7-4682-9F05-9D744710E328}" type="presParOf" srcId="{0820D60A-58BF-4A14-93D3-0CC0504240B4}" destId="{EC3D1909-3108-407B-91C9-C0A90186577D}" srcOrd="13" destOrd="0" presId="urn:microsoft.com/office/officeart/2005/8/layout/cycle6"/>
    <dgm:cxn modelId="{774AD30D-F0D6-4C5F-9269-2337B8DE6182}" type="presParOf" srcId="{0820D60A-58BF-4A14-93D3-0CC0504240B4}" destId="{CD047C91-0F62-4F2F-8939-FC76653FC71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EF4D0-43A1-4D73-9122-9E6AFB77C951}">
      <dsp:nvSpPr>
        <dsp:cNvPr id="0" name=""/>
        <dsp:cNvSpPr/>
      </dsp:nvSpPr>
      <dsp:spPr>
        <a:xfrm>
          <a:off x="-3707289" y="-569553"/>
          <a:ext cx="4419068" cy="4419068"/>
        </a:xfrm>
        <a:prstGeom prst="blockArc">
          <a:avLst>
            <a:gd name="adj1" fmla="val 18900000"/>
            <a:gd name="adj2" fmla="val 2700000"/>
            <a:gd name="adj3" fmla="val 4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D004E-AE26-4E71-AAEC-B2E04AFD257A}">
      <dsp:nvSpPr>
        <dsp:cNvPr id="0" name=""/>
        <dsp:cNvSpPr/>
      </dsp:nvSpPr>
      <dsp:spPr>
        <a:xfrm>
          <a:off x="457718" y="327996"/>
          <a:ext cx="5021736" cy="655992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694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accent5">
                  <a:lumMod val="50000"/>
                </a:schemeClr>
              </a:solidFill>
            </a:rPr>
            <a:t>Introduction</a:t>
          </a:r>
          <a:endParaRPr lang="en-GB" sz="34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57718" y="327996"/>
        <a:ext cx="5021736" cy="655992"/>
      </dsp:txXfrm>
    </dsp:sp>
    <dsp:sp modelId="{6CBA8BD0-2091-44C0-B15E-CED8344AAE9E}">
      <dsp:nvSpPr>
        <dsp:cNvPr id="0" name=""/>
        <dsp:cNvSpPr/>
      </dsp:nvSpPr>
      <dsp:spPr>
        <a:xfrm>
          <a:off x="47723" y="239687"/>
          <a:ext cx="819990" cy="832610"/>
        </a:xfrm>
        <a:prstGeom prst="ellipse">
          <a:avLst/>
        </a:prstGeom>
        <a:gradFill rotWithShape="0">
          <a:gsLst>
            <a:gs pos="0">
              <a:schemeClr val="accent1">
                <a:lumMod val="26000"/>
                <a:lumOff val="74000"/>
                <a:alpha val="65000"/>
              </a:schemeClr>
            </a:gs>
            <a:gs pos="0">
              <a:schemeClr val="tx2">
                <a:lumMod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C7221-2707-413B-B473-A9A3ECBB415E}">
      <dsp:nvSpPr>
        <dsp:cNvPr id="0" name=""/>
        <dsp:cNvSpPr/>
      </dsp:nvSpPr>
      <dsp:spPr>
        <a:xfrm>
          <a:off x="696171" y="1311984"/>
          <a:ext cx="4783283" cy="655992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694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accent5">
                  <a:lumMod val="50000"/>
                </a:schemeClr>
              </a:solidFill>
            </a:rPr>
            <a:t>Uses Of Blockchain</a:t>
          </a:r>
          <a:endParaRPr lang="en-GB" sz="34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96171" y="1311984"/>
        <a:ext cx="4783283" cy="655992"/>
      </dsp:txXfrm>
    </dsp:sp>
    <dsp:sp modelId="{35003C03-B883-46C0-84C6-3153FB45634E}">
      <dsp:nvSpPr>
        <dsp:cNvPr id="0" name=""/>
        <dsp:cNvSpPr/>
      </dsp:nvSpPr>
      <dsp:spPr>
        <a:xfrm>
          <a:off x="286176" y="1229985"/>
          <a:ext cx="819990" cy="819990"/>
        </a:xfrm>
        <a:prstGeom prst="ellipse">
          <a:avLst/>
        </a:prstGeom>
        <a:gradFill rotWithShape="0">
          <a:gsLst>
            <a:gs pos="0">
              <a:schemeClr val="accent1">
                <a:lumMod val="26000"/>
                <a:lumOff val="74000"/>
                <a:alpha val="65000"/>
              </a:schemeClr>
            </a:gs>
            <a:gs pos="0">
              <a:schemeClr val="tx2">
                <a:lumMod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CD42C-0948-4C99-AC8E-4D865C0E380C}">
      <dsp:nvSpPr>
        <dsp:cNvPr id="0" name=""/>
        <dsp:cNvSpPr/>
      </dsp:nvSpPr>
      <dsp:spPr>
        <a:xfrm>
          <a:off x="457718" y="2295973"/>
          <a:ext cx="5021736" cy="655992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694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accent5">
                  <a:lumMod val="50000"/>
                </a:schemeClr>
              </a:solidFill>
            </a:rPr>
            <a:t>Pros and Cons</a:t>
          </a:r>
          <a:endParaRPr lang="en-GB" sz="34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57718" y="2295973"/>
        <a:ext cx="5021736" cy="655992"/>
      </dsp:txXfrm>
    </dsp:sp>
    <dsp:sp modelId="{3481363A-BC14-455C-89CE-6C8378801451}">
      <dsp:nvSpPr>
        <dsp:cNvPr id="0" name=""/>
        <dsp:cNvSpPr/>
      </dsp:nvSpPr>
      <dsp:spPr>
        <a:xfrm>
          <a:off x="80678" y="2217926"/>
          <a:ext cx="819990" cy="819990"/>
        </a:xfrm>
        <a:prstGeom prst="ellipse">
          <a:avLst/>
        </a:prstGeom>
        <a:gradFill rotWithShape="0">
          <a:gsLst>
            <a:gs pos="0">
              <a:schemeClr val="accent1">
                <a:lumMod val="26000"/>
                <a:lumOff val="74000"/>
                <a:alpha val="65000"/>
              </a:schemeClr>
            </a:gs>
            <a:gs pos="0">
              <a:schemeClr val="tx2">
                <a:lumMod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F47B9-44DA-4E3C-83A2-E24079F8D516}">
      <dsp:nvSpPr>
        <dsp:cNvPr id="0" name=""/>
        <dsp:cNvSpPr/>
      </dsp:nvSpPr>
      <dsp:spPr>
        <a:xfrm>
          <a:off x="3047255" y="1262"/>
          <a:ext cx="1301968" cy="846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Education</a:t>
          </a:r>
          <a:endParaRPr lang="en-GB" sz="1700" kern="1200" dirty="0"/>
        </a:p>
      </dsp:txBody>
      <dsp:txXfrm>
        <a:off x="3088567" y="42574"/>
        <a:ext cx="1219344" cy="763655"/>
      </dsp:txXfrm>
    </dsp:sp>
    <dsp:sp modelId="{1D132E0F-CA7A-4C02-A51A-A36E09B5ADC7}">
      <dsp:nvSpPr>
        <dsp:cNvPr id="0" name=""/>
        <dsp:cNvSpPr/>
      </dsp:nvSpPr>
      <dsp:spPr>
        <a:xfrm>
          <a:off x="2007143" y="424401"/>
          <a:ext cx="3382192" cy="3382192"/>
        </a:xfrm>
        <a:custGeom>
          <a:avLst/>
          <a:gdLst/>
          <a:ahLst/>
          <a:cxnLst/>
          <a:rect l="0" t="0" r="0" b="0"/>
          <a:pathLst>
            <a:path>
              <a:moveTo>
                <a:pt x="2351028" y="134081"/>
              </a:moveTo>
              <a:arcTo wR="1691096" hR="1691096" stAng="17578163" swAng="19619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1A706-6DFD-4C6A-A2F4-5DA95B898419}">
      <dsp:nvSpPr>
        <dsp:cNvPr id="0" name=""/>
        <dsp:cNvSpPr/>
      </dsp:nvSpPr>
      <dsp:spPr>
        <a:xfrm>
          <a:off x="4655584" y="1169781"/>
          <a:ext cx="1301968" cy="846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Health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Care Service</a:t>
          </a:r>
          <a:endParaRPr lang="en-GB" sz="1700" kern="1200" dirty="0"/>
        </a:p>
      </dsp:txBody>
      <dsp:txXfrm>
        <a:off x="4696896" y="1211093"/>
        <a:ext cx="1219344" cy="763655"/>
      </dsp:txXfrm>
    </dsp:sp>
    <dsp:sp modelId="{CA76AEAD-D2B1-4A43-859A-384B66C8D870}">
      <dsp:nvSpPr>
        <dsp:cNvPr id="0" name=""/>
        <dsp:cNvSpPr/>
      </dsp:nvSpPr>
      <dsp:spPr>
        <a:xfrm>
          <a:off x="2007143" y="424401"/>
          <a:ext cx="3382192" cy="3382192"/>
        </a:xfrm>
        <a:custGeom>
          <a:avLst/>
          <a:gdLst/>
          <a:ahLst/>
          <a:cxnLst/>
          <a:rect l="0" t="0" r="0" b="0"/>
          <a:pathLst>
            <a:path>
              <a:moveTo>
                <a:pt x="3379868" y="1602469"/>
              </a:moveTo>
              <a:arcTo wR="1691096" hR="1691096" stAng="21419753" swAng="21966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C02B0-8842-4CA9-8AAE-6EF4E47BBD08}">
      <dsp:nvSpPr>
        <dsp:cNvPr id="0" name=""/>
        <dsp:cNvSpPr/>
      </dsp:nvSpPr>
      <dsp:spPr>
        <a:xfrm>
          <a:off x="4041257" y="3060484"/>
          <a:ext cx="1301968" cy="846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Banking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Sector</a:t>
          </a:r>
          <a:endParaRPr lang="en-GB" sz="1700" kern="1200" dirty="0"/>
        </a:p>
      </dsp:txBody>
      <dsp:txXfrm>
        <a:off x="4082569" y="3101796"/>
        <a:ext cx="1219344" cy="763655"/>
      </dsp:txXfrm>
    </dsp:sp>
    <dsp:sp modelId="{3201C58D-8527-4022-B271-E0E509831904}">
      <dsp:nvSpPr>
        <dsp:cNvPr id="0" name=""/>
        <dsp:cNvSpPr/>
      </dsp:nvSpPr>
      <dsp:spPr>
        <a:xfrm>
          <a:off x="2007143" y="424401"/>
          <a:ext cx="3382192" cy="3382192"/>
        </a:xfrm>
        <a:custGeom>
          <a:avLst/>
          <a:gdLst/>
          <a:ahLst/>
          <a:cxnLst/>
          <a:rect l="0" t="0" r="0" b="0"/>
          <a:pathLst>
            <a:path>
              <a:moveTo>
                <a:pt x="2027393" y="3348417"/>
              </a:moveTo>
              <a:arcTo wR="1691096" hR="1691096" stAng="4711771" swAng="137645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30565-4AD4-428E-8A43-C4D982730E15}">
      <dsp:nvSpPr>
        <dsp:cNvPr id="0" name=""/>
        <dsp:cNvSpPr/>
      </dsp:nvSpPr>
      <dsp:spPr>
        <a:xfrm>
          <a:off x="2053254" y="3060484"/>
          <a:ext cx="1301968" cy="846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</a:t>
          </a:r>
          <a:endParaRPr lang="en-GB" sz="1700" kern="1200" dirty="0"/>
        </a:p>
      </dsp:txBody>
      <dsp:txXfrm>
        <a:off x="2094566" y="3101796"/>
        <a:ext cx="1219344" cy="763655"/>
      </dsp:txXfrm>
    </dsp:sp>
    <dsp:sp modelId="{2AD4FF24-3D4A-47CC-94F8-55FDA6D3C6F5}">
      <dsp:nvSpPr>
        <dsp:cNvPr id="0" name=""/>
        <dsp:cNvSpPr/>
      </dsp:nvSpPr>
      <dsp:spPr>
        <a:xfrm>
          <a:off x="2007143" y="424401"/>
          <a:ext cx="3382192" cy="3382192"/>
        </a:xfrm>
        <a:custGeom>
          <a:avLst/>
          <a:gdLst/>
          <a:ahLst/>
          <a:cxnLst/>
          <a:rect l="0" t="0" r="0" b="0"/>
          <a:pathLst>
            <a:path>
              <a:moveTo>
                <a:pt x="282645" y="2627083"/>
              </a:moveTo>
              <a:arcTo wR="1691096" hR="1691096" stAng="8783637" swAng="21966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F4367-965A-459C-8645-617CFAECB09E}">
      <dsp:nvSpPr>
        <dsp:cNvPr id="0" name=""/>
        <dsp:cNvSpPr/>
      </dsp:nvSpPr>
      <dsp:spPr>
        <a:xfrm>
          <a:off x="1438927" y="1169781"/>
          <a:ext cx="1301968" cy="846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Land Ownership </a:t>
          </a:r>
          <a:endParaRPr lang="en-GB" sz="1700" kern="1200" dirty="0"/>
        </a:p>
      </dsp:txBody>
      <dsp:txXfrm>
        <a:off x="1480239" y="1211093"/>
        <a:ext cx="1219344" cy="763655"/>
      </dsp:txXfrm>
    </dsp:sp>
    <dsp:sp modelId="{CD047C91-0F62-4F2F-8939-FC76653FC715}">
      <dsp:nvSpPr>
        <dsp:cNvPr id="0" name=""/>
        <dsp:cNvSpPr/>
      </dsp:nvSpPr>
      <dsp:spPr>
        <a:xfrm>
          <a:off x="2007143" y="424401"/>
          <a:ext cx="3382192" cy="3382192"/>
        </a:xfrm>
        <a:custGeom>
          <a:avLst/>
          <a:gdLst/>
          <a:ahLst/>
          <a:cxnLst/>
          <a:rect l="0" t="0" r="0" b="0"/>
          <a:pathLst>
            <a:path>
              <a:moveTo>
                <a:pt x="294611" y="737347"/>
              </a:moveTo>
              <a:arcTo wR="1691096" hR="1691096" stAng="12859900" swAng="19619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E743-C1B9-8970-A083-24F65E33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DEDFB-4269-5460-446E-E55128AF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1FB5-A515-AE56-363C-9D8905F5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206E-F7C5-18F1-B2B7-0BE91EFC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A776-C370-9C56-C78C-7E0B4834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4925-100B-D0C4-8EBA-D32CCFA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C819B-7A87-80A5-4DFC-DA79C9DC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A0ED-90C6-BC33-5CD5-8627DBDA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FB62-38D9-0D1E-9FE5-CCF7215A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2DD7-A051-E70D-FA19-2CA0B276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5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1CC10-3668-3B20-3ECF-3DC94F79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875A-A1EA-DF29-01A9-7609E2F94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9283-E82A-3A69-CDA8-BAE77497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CED0-C48C-B887-6F3F-F999CAC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AA6B-F0AD-ECAE-495E-F68F4C5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1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F557-DA48-FB79-0126-E3322153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823F-9FF2-1C2F-DD0F-CDBD2599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AF917-69A9-0445-E9C5-AC01BBB9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4DD1-ECDF-0E67-DA32-299AFAB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B0DA-2688-CA2A-645F-38CE1DC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5CA1-6A9E-5C10-7076-D6D79DB3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103D-8318-5C1C-689A-5FFA13ACF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A0E5-AC95-8055-BC47-2CC197AA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F334-0155-3972-8F4E-3D24022F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460E-3147-D0A1-CF3C-361AF6F8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3CE9-EAF0-E5D1-3025-B109FDD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0F43-0D3E-6598-6831-F785ACBF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6F02-1898-65C9-7F71-73338312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AAF01-4CB3-A6CA-D717-A829BF4F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FEF6-24F7-74CB-30C0-CF55A282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A808D-9A8B-C6A8-3A47-1370AB65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EA31-5EE3-4CE0-0FE3-31463858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009-AFFE-6E06-83A0-F760A4D8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8E2E-7784-40EC-802B-B9989970D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F9D2B-F0A5-B898-C1F5-55A8FFA43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7B61D-EB67-1760-BACC-E85E83674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B87E0-EB29-8B82-BADE-FA37B472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F8A7-32A8-CFEC-82BE-60E9CE1E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3F87D-5B6A-CF61-9571-C72DDB6C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3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60B6-C2CA-D7CD-5121-EEA890D2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E19CC-5226-7BF4-D2ED-34D03156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70A6-5F1E-69A4-2D6D-ACA621A2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FF5B1-2ECD-F45E-FAAE-911CC73E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F0966-543D-C12E-7089-5CB00A4D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14620-14B0-BDDA-C84B-F37C1B6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35A02-1217-1227-F6A4-31BE086C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CF3D-40C5-D768-4BBD-26CE6144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60F5-BADC-28CC-0E76-69180532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F94CD-71E6-E9DF-4285-142C810D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CA971-07DA-B774-2A28-403C721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CB90-09F8-FA52-1B46-860D0730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63EBC-14AE-09D1-2D58-6FBABB7C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3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66D8-05AC-0E5A-DA87-AD587246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6E758-E279-E53D-6435-8C80C47F2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BEA7B-BC59-78B9-1132-997584B4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702A-B94A-9710-2BF3-23B78B53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23F5-3743-9A5B-6C08-920A359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07D6F-D70C-5EEB-4D0E-A9D8D61D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7C2A1-C29F-B8A4-3886-1A3FF41A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873F-DA50-8B61-7EA0-EA319174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AABE-89D1-B762-733D-D698E0CD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C04A-6C2E-4F42-9EDE-EA166D34097F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60D4-21FB-48DF-4F79-CFB06723F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46E0-8D81-1152-C9F7-0044CA21C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A498-05F6-4022-9937-C19CCA0A5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6000"/>
                <a:lumOff val="74000"/>
                <a:alpha val="65000"/>
              </a:schemeClr>
            </a:gs>
            <a:gs pos="50000">
              <a:schemeClr val="tx2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3EFC0-28B3-A48E-598B-6C1CF08E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1" y="1163957"/>
            <a:ext cx="8812074" cy="45300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61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75E54-07EF-473E-7A30-26A2DB933A86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6000"/>
                  <a:lumOff val="74000"/>
                  <a:alpha val="65000"/>
                </a:schemeClr>
              </a:gs>
              <a:gs pos="68000">
                <a:schemeClr val="tx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1951A7C-04E9-0F82-3D21-020A64A32E84}"/>
              </a:ext>
            </a:extLst>
          </p:cNvPr>
          <p:cNvSpPr/>
          <p:nvPr/>
        </p:nvSpPr>
        <p:spPr>
          <a:xfrm rot="19255928">
            <a:off x="492383" y="1651217"/>
            <a:ext cx="2927754" cy="2258077"/>
          </a:xfrm>
          <a:prstGeom prst="round2DiagRect">
            <a:avLst>
              <a:gd name="adj1" fmla="val 16667"/>
              <a:gd name="adj2" fmla="val 39816"/>
            </a:avLst>
          </a:prstGeom>
          <a:gradFill flip="none" rotWithShape="1">
            <a:gsLst>
              <a:gs pos="0">
                <a:schemeClr val="accent1">
                  <a:lumMod val="26000"/>
                  <a:lumOff val="74000"/>
                  <a:alpha val="65000"/>
                </a:schemeClr>
              </a:gs>
              <a:gs pos="2000">
                <a:schemeClr val="accent1">
                  <a:alpha val="61000"/>
                  <a:lumMod val="39000"/>
                </a:schemeClr>
              </a:gs>
              <a:gs pos="100000">
                <a:schemeClr val="accent1">
                  <a:lumMod val="30000"/>
                  <a:lumOff val="70000"/>
                  <a:alpha val="59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Sitka Banner Semibold" pitchFamily="2" charset="0"/>
              </a:rPr>
              <a:t>Blockchain</a:t>
            </a:r>
            <a:endParaRPr lang="en-GB" sz="4000" dirty="0">
              <a:solidFill>
                <a:schemeClr val="tx2">
                  <a:lumMod val="75000"/>
                </a:schemeClr>
              </a:solidFill>
              <a:latin typeface="Sitka Banner Semibold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5D62381-A95B-93CE-2023-DE6DDBD13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741415"/>
              </p:ext>
            </p:extLst>
          </p:nvPr>
        </p:nvGraphicFramePr>
        <p:xfrm>
          <a:off x="6364940" y="1390651"/>
          <a:ext cx="5522259" cy="327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961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99000"/>
              </a:schemeClr>
            </a:gs>
            <a:gs pos="94000">
              <a:schemeClr val="tx2">
                <a:lumMod val="3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C4F646-BCBA-F5A1-4B29-E8B75093F7D3}"/>
              </a:ext>
            </a:extLst>
          </p:cNvPr>
          <p:cNvSpPr txBox="1"/>
          <p:nvPr/>
        </p:nvSpPr>
        <p:spPr>
          <a:xfrm>
            <a:off x="4300537" y="381001"/>
            <a:ext cx="3590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GB" sz="4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3717F86-1EF9-BC38-7B78-AB79B7EC6E16}"/>
              </a:ext>
            </a:extLst>
          </p:cNvPr>
          <p:cNvSpPr/>
          <p:nvPr/>
        </p:nvSpPr>
        <p:spPr>
          <a:xfrm>
            <a:off x="4231480" y="1088887"/>
            <a:ext cx="3729037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5B01A-E730-806B-CCEA-8DDF810B963B}"/>
              </a:ext>
            </a:extLst>
          </p:cNvPr>
          <p:cNvSpPr txBox="1"/>
          <p:nvPr/>
        </p:nvSpPr>
        <p:spPr>
          <a:xfrm>
            <a:off x="1011219" y="232145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is Blockchain?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A35A6-2D91-F438-6BD7-50DC292F3659}"/>
              </a:ext>
            </a:extLst>
          </p:cNvPr>
          <p:cNvSpPr txBox="1"/>
          <p:nvPr/>
        </p:nvSpPr>
        <p:spPr>
          <a:xfrm>
            <a:off x="1229958" y="3274618"/>
            <a:ext cx="78566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Blockchain is a distributed immutable ledger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which is completely transparent.</a:t>
            </a:r>
            <a:endParaRPr lang="en-GB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EF9EB-858A-9CAA-51EA-47B2203F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19" y="4544414"/>
            <a:ext cx="2930861" cy="1445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95591-917B-D179-2347-0F89E8938777}"/>
              </a:ext>
            </a:extLst>
          </p:cNvPr>
          <p:cNvSpPr txBox="1"/>
          <p:nvPr/>
        </p:nvSpPr>
        <p:spPr>
          <a:xfrm>
            <a:off x="1011944" y="6122516"/>
            <a:ext cx="328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Stuart Haber &amp;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W.Scott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Stornetta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3" grpId="0"/>
      <p:bldP spid="2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0A33B-01AB-1615-EC52-6F4B8D902E0B}"/>
              </a:ext>
            </a:extLst>
          </p:cNvPr>
          <p:cNvSpPr txBox="1"/>
          <p:nvPr/>
        </p:nvSpPr>
        <p:spPr>
          <a:xfrm>
            <a:off x="3677920" y="365760"/>
            <a:ext cx="531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Different Use Of Blockchain</a:t>
            </a:r>
            <a:endParaRPr lang="en-GB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1BBEB2-3F90-C476-F6E9-411EBAB07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177618"/>
              </p:ext>
            </p:extLst>
          </p:nvPr>
        </p:nvGraphicFramePr>
        <p:xfrm>
          <a:off x="2468880" y="1889760"/>
          <a:ext cx="7396480" cy="396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3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5432B9-8875-3727-C3D4-A5EFDA3664F8}"/>
              </a:ext>
            </a:extLst>
          </p:cNvPr>
          <p:cNvSpPr txBox="1"/>
          <p:nvPr/>
        </p:nvSpPr>
        <p:spPr>
          <a:xfrm>
            <a:off x="2739504" y="690880"/>
            <a:ext cx="695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Difference between Blockchain &amp; Bitcoin</a:t>
            </a:r>
            <a:endParaRPr lang="en-GB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7BD3E-0273-87F9-4856-29B48AB085F6}"/>
              </a:ext>
            </a:extLst>
          </p:cNvPr>
          <p:cNvSpPr txBox="1"/>
          <p:nvPr/>
        </p:nvSpPr>
        <p:spPr>
          <a:xfrm>
            <a:off x="575424" y="2092960"/>
            <a:ext cx="6852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Bitcoin is a digital currency which is not exist in the real world </a:t>
            </a:r>
          </a:p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But blockchain is a technology. Bitcoin based on this technology.</a:t>
            </a:r>
            <a:endParaRPr lang="en-GB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29BD1-D8FB-C0AF-EE5D-93F41DA81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84" y="1530846"/>
            <a:ext cx="3744772" cy="2106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4656D-6FD6-2743-1093-17374DCC3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84" y="4135120"/>
            <a:ext cx="3744772" cy="24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8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778D6-6A7E-0B7D-4230-8E30B1FC130B}"/>
              </a:ext>
            </a:extLst>
          </p:cNvPr>
          <p:cNvSpPr txBox="1"/>
          <p:nvPr/>
        </p:nvSpPr>
        <p:spPr>
          <a:xfrm>
            <a:off x="1171575" y="811947"/>
            <a:ext cx="1001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Pros</a:t>
            </a:r>
            <a:endParaRPr lang="en-GB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34075-23D8-15CA-9F11-9487E50F6CAF}"/>
              </a:ext>
            </a:extLst>
          </p:cNvPr>
          <p:cNvSpPr txBox="1"/>
          <p:nvPr/>
        </p:nvSpPr>
        <p:spPr>
          <a:xfrm>
            <a:off x="1304925" y="1531084"/>
            <a:ext cx="33244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1-&gt;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single point of failure.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2-&gt;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middle server required.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3-&gt;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Cost reduction.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4-&gt;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Blockchain is immutable.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5-&gt;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Blockchain is open.</a:t>
            </a:r>
            <a:endParaRPr lang="en-GB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3FA3F-0958-02CD-D52E-1C55C8C86923}"/>
              </a:ext>
            </a:extLst>
          </p:cNvPr>
          <p:cNvSpPr txBox="1"/>
          <p:nvPr/>
        </p:nvSpPr>
        <p:spPr>
          <a:xfrm>
            <a:off x="1171575" y="3819525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Cons</a:t>
            </a:r>
            <a:endParaRPr lang="en-GB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37C75-10DC-FD6A-DAC3-CE4684CAA2F9}"/>
              </a:ext>
            </a:extLst>
          </p:cNvPr>
          <p:cNvSpPr txBox="1"/>
          <p:nvPr/>
        </p:nvSpPr>
        <p:spPr>
          <a:xfrm>
            <a:off x="1304925" y="4485322"/>
            <a:ext cx="4610100" cy="103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1-&gt;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Multiple verification is boring.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2-&gt;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Need to more storage for storing data.          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3-&gt;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Too much power consumption.</a:t>
            </a:r>
            <a:endParaRPr lang="en-GB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2158F-64A0-687E-9EFA-8DB715CBC4C1}"/>
              </a:ext>
            </a:extLst>
          </p:cNvPr>
          <p:cNvSpPr txBox="1"/>
          <p:nvPr/>
        </p:nvSpPr>
        <p:spPr>
          <a:xfrm>
            <a:off x="4038600" y="2838450"/>
            <a:ext cx="3944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 All</a:t>
            </a:r>
            <a:endParaRPr lang="en-GB" sz="5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B96E3-C5D4-3481-1019-DCC6F2AC2B7F}"/>
              </a:ext>
            </a:extLst>
          </p:cNvPr>
          <p:cNvSpPr txBox="1"/>
          <p:nvPr/>
        </p:nvSpPr>
        <p:spPr>
          <a:xfrm>
            <a:off x="10125075" y="6267450"/>
            <a:ext cx="172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Created by D.B</a:t>
            </a:r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9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142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Sitka Banner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Bappy</dc:creator>
  <cp:lastModifiedBy>Bappy</cp:lastModifiedBy>
  <cp:revision>7</cp:revision>
  <dcterms:created xsi:type="dcterms:W3CDTF">2022-10-25T16:27:11Z</dcterms:created>
  <dcterms:modified xsi:type="dcterms:W3CDTF">2022-10-29T05:30:38Z</dcterms:modified>
</cp:coreProperties>
</file>