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0" r:id="rId3"/>
    <p:sldId id="256" r:id="rId4"/>
    <p:sldId id="257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B2B2B2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600"/>
            <a:ext cx="10972800" cy="928370"/>
          </a:xfrm>
        </p:spPr>
        <p:txBody>
          <a:bodyPr/>
          <a:p>
            <a:r>
              <a:rPr lang="en-US">
                <a:latin typeface="SF Pro" charset="0"/>
                <a:cs typeface="SF Pro" charset="0"/>
              </a:rPr>
              <a:t>TIMEX WorkFlow</a:t>
            </a:r>
            <a:endParaRPr lang="en-US">
              <a:latin typeface="SF Pro" charset="0"/>
              <a:cs typeface="SF Pro" charset="0"/>
            </a:endParaRPr>
          </a:p>
        </p:txBody>
      </p:sp>
      <p:pic>
        <p:nvPicPr>
          <p:cNvPr id="5" name="Content Placeholder 4" descr="/home/fpuoti/Documents/GIT/TimexDocker/Documents/Diagrams/timexWorkFlow.drawio.pngtimexWorkFlow.drawio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302385" y="1397318"/>
            <a:ext cx="9586595" cy="51587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358775"/>
            <a:ext cx="11468100" cy="819785"/>
          </a:xfrm>
        </p:spPr>
        <p:txBody>
          <a:bodyPr>
            <a:normAutofit fontScale="90000"/>
          </a:bodyPr>
          <a:p>
            <a:r>
              <a:rPr lang="en-US">
                <a:latin typeface="SF Pro" charset="0"/>
                <a:cs typeface="SF Pro" charset="0"/>
              </a:rPr>
              <a:t>... in Kubernetes ...</a:t>
            </a:r>
            <a:endParaRPr lang="en-US">
              <a:latin typeface="SF Pro" charset="0"/>
              <a:cs typeface="SF Pr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64235" y="2002790"/>
            <a:ext cx="2729230" cy="28543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31385" y="2002155"/>
            <a:ext cx="2728595" cy="28543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597900" y="2065655"/>
            <a:ext cx="2738120" cy="28543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505585" y="3245485"/>
            <a:ext cx="1447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3300"/>
                </a:solidFill>
              </a:rPr>
              <a:t>Timex-app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094605" y="2830830"/>
            <a:ext cx="2002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FF3300"/>
                </a:solidFill>
              </a:rPr>
              <a:t>Manager</a:t>
            </a:r>
            <a:endParaRPr lang="en-US">
              <a:solidFill>
                <a:srgbClr val="FF3300"/>
              </a:solidFill>
            </a:endParaRPr>
          </a:p>
          <a:p>
            <a:pPr algn="ctr"/>
            <a:r>
              <a:rPr lang="en-US">
                <a:solidFill>
                  <a:srgbClr val="FF3300"/>
                </a:solidFill>
              </a:rPr>
              <a:t>Validator</a:t>
            </a:r>
            <a:endParaRPr lang="en-US">
              <a:solidFill>
                <a:srgbClr val="FF3300"/>
              </a:solidFill>
            </a:endParaRPr>
          </a:p>
          <a:p>
            <a:pPr algn="ctr"/>
            <a:r>
              <a:rPr lang="en-US">
                <a:solidFill>
                  <a:srgbClr val="FF3300"/>
                </a:solidFill>
              </a:rPr>
              <a:t>Ingestion</a:t>
            </a:r>
            <a:endParaRPr lang="en-US">
              <a:solidFill>
                <a:srgbClr val="FF3300"/>
              </a:solidFill>
            </a:endParaRPr>
          </a:p>
          <a:p>
            <a:pPr algn="ctr"/>
            <a:r>
              <a:rPr lang="en-US">
                <a:solidFill>
                  <a:srgbClr val="FF3300"/>
                </a:solidFill>
              </a:rPr>
              <a:t>(MVI)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965565" y="3244850"/>
            <a:ext cx="200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3300"/>
                </a:solidFill>
              </a:rPr>
              <a:t>Timex-predictor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752600" y="1858010"/>
            <a:ext cx="951865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rnd">
            <a:solidFill>
              <a:schemeClr val="accent1">
                <a:lumMod val="75000"/>
              </a:schemeClr>
            </a:solidFill>
            <a:miter lim="800000"/>
          </a:ln>
        </p:spPr>
        <p:txBody>
          <a:bodyPr wrap="square" rtlCol="0">
            <a:spAutoFit/>
          </a:bodyPr>
          <a:p>
            <a:r>
              <a:rPr lang="en-US">
                <a:solidFill>
                  <a:srgbClr val="FF3300"/>
                </a:solidFill>
              </a:rPr>
              <a:t>POD-1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620385" y="1858010"/>
            <a:ext cx="951865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accent1">
                <a:lumMod val="75000"/>
              </a:schemeClr>
            </a:solidFill>
            <a:miter lim="800000"/>
          </a:ln>
        </p:spPr>
        <p:txBody>
          <a:bodyPr wrap="square" rtlCol="0">
            <a:spAutoFit/>
          </a:bodyPr>
          <a:p>
            <a:r>
              <a:rPr lang="en-US">
                <a:solidFill>
                  <a:srgbClr val="FF3300"/>
                </a:solidFill>
              </a:rPr>
              <a:t>POD-2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9490710" y="1858010"/>
            <a:ext cx="951865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accent1">
                <a:lumMod val="75000"/>
              </a:schemeClr>
            </a:solidFill>
            <a:miter lim="800000"/>
          </a:ln>
        </p:spPr>
        <p:txBody>
          <a:bodyPr wrap="square" rtlCol="0">
            <a:spAutoFit/>
          </a:bodyPr>
          <a:p>
            <a:r>
              <a:rPr lang="en-US">
                <a:solidFill>
                  <a:srgbClr val="FF3300"/>
                </a:solidFill>
              </a:rPr>
              <a:t>POD-3</a:t>
            </a:r>
            <a:endParaRPr lang="en-US">
              <a:solidFill>
                <a:srgbClr val="FF3300"/>
              </a:solidFill>
            </a:endParaRPr>
          </a:p>
        </p:txBody>
      </p: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 flipV="1">
            <a:off x="3593465" y="3429635"/>
            <a:ext cx="1137920" cy="635"/>
          </a:xfrm>
          <a:prstGeom prst="straightConnector1">
            <a:avLst/>
          </a:prstGeom>
          <a:ln w="25400">
            <a:solidFill>
              <a:srgbClr val="FF33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459980" y="3492500"/>
            <a:ext cx="1137920" cy="635"/>
          </a:xfrm>
          <a:prstGeom prst="straightConnector1">
            <a:avLst/>
          </a:prstGeom>
          <a:ln w="25400">
            <a:solidFill>
              <a:srgbClr val="FF33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1960880" y="5692775"/>
            <a:ext cx="8270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DejaVu Sans" panose="020B0603030804020204" charset="0"/>
                <a:cs typeface="DejaVu Sans" panose="020B0603030804020204" charset="0"/>
              </a:rPr>
              <a:t>Different replicas of each pod may be spawned based on the workload</a:t>
            </a:r>
            <a:endParaRPr lang="en-US">
              <a:latin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398780"/>
            <a:ext cx="11468100" cy="819785"/>
          </a:xfrm>
        </p:spPr>
        <p:txBody>
          <a:bodyPr>
            <a:normAutofit fontScale="90000"/>
          </a:bodyPr>
          <a:p>
            <a:r>
              <a:rPr lang="en-US">
                <a:latin typeface="SF Pro" charset="0"/>
                <a:cs typeface="SF Pro" charset="0"/>
              </a:rPr>
              <a:t>POD 1: the web application</a:t>
            </a:r>
            <a:endParaRPr lang="en-US">
              <a:latin typeface="SF Pro" charset="0"/>
              <a:cs typeface="SF Pr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3290" y="1713865"/>
            <a:ext cx="5433695" cy="41198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4135" y="4939665"/>
            <a:ext cx="930275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55" y="4928870"/>
            <a:ext cx="710565" cy="67818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221990" y="2587625"/>
            <a:ext cx="561340" cy="234124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E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R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I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E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772025" y="3213735"/>
            <a:ext cx="2975610" cy="10890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Noto Sans Myanmar UI Black" panose="020B0A02040504020204" charset="0"/>
                <a:cs typeface="Noto Sans Myanmar UI Black" panose="020B0A02040504020204" charset="0"/>
              </a:rPr>
              <a:t>Timex_app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Noto Sans Myanmar UI Black" panose="020B0A02040504020204" charset="0"/>
              <a:cs typeface="Noto Sans Myanmar UI Black" panose="020B0A02040504020204" charset="0"/>
            </a:endParaRPr>
          </a:p>
          <a:p>
            <a:pPr algn="ctr"/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Noto Sans Myanmar UI Black" panose="020B0A02040504020204" charset="0"/>
                <a:cs typeface="Noto Sans Myanmar UI Black" panose="020B0A02040504020204" charset="0"/>
              </a:rPr>
              <a:t>Docker Container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Noto Sans Myanmar UI Black" panose="020B0A02040504020204" charset="0"/>
              <a:cs typeface="Noto Sans Myanmar UI Black" panose="020B0A02040504020204" charset="0"/>
            </a:endParaRPr>
          </a:p>
        </p:txBody>
      </p:sp>
      <p:cxnSp>
        <p:nvCxnSpPr>
          <p:cNvPr id="26" name="Straight Arrow Connector 25"/>
          <p:cNvCxnSpPr>
            <a:stCxn id="6" idx="3"/>
            <a:endCxn id="22" idx="1"/>
          </p:cNvCxnSpPr>
          <p:nvPr/>
        </p:nvCxnSpPr>
        <p:spPr>
          <a:xfrm>
            <a:off x="3783330" y="3758565"/>
            <a:ext cx="988695" cy="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40" y="222250"/>
            <a:ext cx="11468100" cy="819785"/>
          </a:xfrm>
        </p:spPr>
        <p:txBody>
          <a:bodyPr>
            <a:normAutofit fontScale="90000"/>
          </a:bodyPr>
          <a:p>
            <a:r>
              <a:rPr lang="en-US">
                <a:latin typeface="SF Pro" charset="0"/>
                <a:cs typeface="SF Pro" charset="0"/>
              </a:rPr>
              <a:t>POD 2: the MVI</a:t>
            </a:r>
            <a:endParaRPr lang="en-US">
              <a:latin typeface="SF Pro" charset="0"/>
              <a:cs typeface="SF Pr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13660" y="1324610"/>
            <a:ext cx="6965315" cy="51917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16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4360" y="5876925"/>
            <a:ext cx="588010" cy="421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75" y="5873115"/>
            <a:ext cx="448945" cy="4286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292985" y="2745105"/>
            <a:ext cx="561340" cy="234124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E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R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I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E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608195" y="3375660"/>
            <a:ext cx="2975610" cy="10890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Noto Sans Myanmar UI Black" panose="020B0A02040504020204" charset="0"/>
                <a:cs typeface="Noto Sans Myanmar UI Black" panose="020B0A02040504020204" charset="0"/>
              </a:rPr>
              <a:t>Timex_manager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Noto Sans Myanmar UI Black" panose="020B0A02040504020204" charset="0"/>
              <a:cs typeface="Noto Sans Myanmar UI Black" panose="020B0A02040504020204" charset="0"/>
            </a:endParaRPr>
          </a:p>
          <a:p>
            <a:pPr algn="ctr"/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Noto Sans Myanmar UI Black" panose="020B0A02040504020204" charset="0"/>
                <a:cs typeface="Noto Sans Myanmar UI Black" panose="020B0A02040504020204" charset="0"/>
              </a:rPr>
              <a:t>Docker Container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Noto Sans Myanmar UI Black" panose="020B0A02040504020204" charset="0"/>
              <a:cs typeface="Noto Sans Myanmar UI Black" panose="020B0A020405040202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07560" y="1664335"/>
            <a:ext cx="2975610" cy="10890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Noto Sans Myanmar UI Black" panose="020B0A02040504020204" charset="0"/>
                <a:cs typeface="Noto Sans Myanmar UI Black" panose="020B0A02040504020204" charset="0"/>
              </a:rPr>
              <a:t>data_ingestion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Noto Sans Myanmar UI Black" panose="020B0A02040504020204" charset="0"/>
              <a:cs typeface="Noto Sans Myanmar UI Black" panose="020B0A02040504020204" charset="0"/>
            </a:endParaRPr>
          </a:p>
          <a:p>
            <a:pPr algn="ctr"/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Noto Sans Myanmar UI Black" panose="020B0A02040504020204" charset="0"/>
                <a:cs typeface="Noto Sans Myanmar UI Black" panose="020B0A02040504020204" charset="0"/>
              </a:rPr>
              <a:t>Docker Container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Noto Sans Myanmar UI Black" panose="020B0A02040504020204" charset="0"/>
              <a:cs typeface="Noto Sans Myanmar UI Black" panose="020B0A020405040202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08195" y="5094605"/>
            <a:ext cx="2975610" cy="10890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Noto Sans Myanmar UI Black" panose="020B0A02040504020204" charset="0"/>
                <a:cs typeface="Noto Sans Myanmar UI Black" panose="020B0A02040504020204" charset="0"/>
              </a:rPr>
              <a:t>validation_server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Noto Sans Myanmar UI Black" panose="020B0A02040504020204" charset="0"/>
              <a:cs typeface="Noto Sans Myanmar UI Black" panose="020B0A02040504020204" charset="0"/>
            </a:endParaRPr>
          </a:p>
          <a:p>
            <a:pPr algn="ctr"/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Noto Sans Myanmar UI Black" panose="020B0A02040504020204" charset="0"/>
                <a:cs typeface="Noto Sans Myanmar UI Black" panose="020B0A02040504020204" charset="0"/>
              </a:rPr>
              <a:t>Docker Container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Noto Sans Myanmar UI Black" panose="020B0A02040504020204" charset="0"/>
              <a:cs typeface="Noto Sans Myanmar UI Black" panose="020B0A02040504020204" charset="0"/>
            </a:endParaRPr>
          </a:p>
        </p:txBody>
      </p:sp>
      <p:cxnSp>
        <p:nvCxnSpPr>
          <p:cNvPr id="11" name="Straight Arrow Connector 10"/>
          <p:cNvCxnSpPr>
            <a:stCxn id="22" idx="0"/>
            <a:endCxn id="7" idx="2"/>
          </p:cNvCxnSpPr>
          <p:nvPr/>
        </p:nvCxnSpPr>
        <p:spPr>
          <a:xfrm flipH="1" flipV="1">
            <a:off x="6095365" y="2753360"/>
            <a:ext cx="635" cy="6223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>
            <a:off x="6096000" y="4464685"/>
            <a:ext cx="0" cy="62992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22" idx="1"/>
          </p:cNvCxnSpPr>
          <p:nvPr/>
        </p:nvCxnSpPr>
        <p:spPr>
          <a:xfrm>
            <a:off x="2854325" y="3916045"/>
            <a:ext cx="1753870" cy="444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480060"/>
            <a:ext cx="11468100" cy="819785"/>
          </a:xfrm>
        </p:spPr>
        <p:txBody>
          <a:bodyPr>
            <a:normAutofit fontScale="90000"/>
          </a:bodyPr>
          <a:p>
            <a:r>
              <a:rPr lang="en-US">
                <a:latin typeface="SF Pro" charset="0"/>
                <a:cs typeface="SF Pro" charset="0"/>
              </a:rPr>
              <a:t>POD 3: the predictor</a:t>
            </a:r>
            <a:endParaRPr lang="en-US">
              <a:latin typeface="SF Pro" charset="0"/>
              <a:cs typeface="SF Pr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78835" y="1685925"/>
            <a:ext cx="5433695" cy="41198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885" y="4918710"/>
            <a:ext cx="930275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05" y="4907915"/>
            <a:ext cx="710565" cy="67818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137535" y="2566670"/>
            <a:ext cx="561340" cy="234124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S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E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R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I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E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608195" y="3186430"/>
            <a:ext cx="2975610" cy="10890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Noto Sans Myanmar UI Black" panose="020B0A02040504020204" charset="0"/>
                <a:cs typeface="Noto Sans Myanmar UI Black" panose="020B0A02040504020204" charset="0"/>
              </a:rPr>
              <a:t>Timex-predictor Docker Container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Noto Sans Myanmar UI Black" panose="020B0A02040504020204" charset="0"/>
              <a:cs typeface="Noto Sans Myanmar UI Black" panose="020B0A02040504020204" charset="0"/>
            </a:endParaRPr>
          </a:p>
        </p:txBody>
      </p:sp>
      <p:cxnSp>
        <p:nvCxnSpPr>
          <p:cNvPr id="26" name="Straight Arrow Connector 25"/>
          <p:cNvCxnSpPr>
            <a:stCxn id="6" idx="3"/>
            <a:endCxn id="22" idx="1"/>
          </p:cNvCxnSpPr>
          <p:nvPr/>
        </p:nvCxnSpPr>
        <p:spPr>
          <a:xfrm flipV="1">
            <a:off x="3698875" y="3731260"/>
            <a:ext cx="909320" cy="635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WPS Presentation</Application>
  <PresentationFormat>宽屏</PresentationFormat>
  <Paragraphs>65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思源黑体 CN</vt:lpstr>
      <vt:lpstr>SF Pro</vt:lpstr>
      <vt:lpstr>C059</vt:lpstr>
      <vt:lpstr>Noto Sans Myanmar UI Black</vt:lpstr>
      <vt:lpstr>Microsoft YaHei</vt:lpstr>
      <vt:lpstr>Arial Unicode MS</vt:lpstr>
      <vt:lpstr>SimSun</vt:lpstr>
      <vt:lpstr>AR PL New Kai</vt:lpstr>
      <vt:lpstr>DejaVu Serif</vt:lpstr>
      <vt:lpstr>MesloLGL NF</vt:lpstr>
      <vt:lpstr>Liberation Serif</vt:lpstr>
      <vt:lpstr>SF Compact</vt:lpstr>
      <vt:lpstr>Default Design</vt:lpstr>
      <vt:lpstr>PowerPoint 演示文稿</vt:lpstr>
      <vt:lpstr>Timex Kubernetes architecture</vt:lpstr>
      <vt:lpstr>POD 1: the web application</vt:lpstr>
      <vt:lpstr>POD 2: the timex manager</vt:lpstr>
      <vt:lpstr>POD 3: the predictor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fpuoti</dc:creator>
  <cp:lastModifiedBy>fpuoti</cp:lastModifiedBy>
  <cp:revision>10</cp:revision>
  <dcterms:created xsi:type="dcterms:W3CDTF">2022-03-15T10:08:34Z</dcterms:created>
  <dcterms:modified xsi:type="dcterms:W3CDTF">2022-03-15T10:08:34Z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