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Bookstore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Using MERN Stack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Title: Bookstore Webpage</a:t>
            </a:r>
          </a:p>
          <a:p>
            <a:r>
              <a:t>• Team Members:</a:t>
            </a:r>
          </a:p>
          <a:p>
            <a:r>
              <a:t>   - Dhirubhai: Full Stack Developer</a:t>
            </a:r>
          </a:p>
          <a:p>
            <a:r>
              <a:t>   - Karan: Frontend Developer</a:t>
            </a:r>
          </a:p>
          <a:p>
            <a:r>
              <a:t>   - Mohammed Kaif: Backend Developer</a:t>
            </a:r>
          </a:p>
          <a:p>
            <a:r>
              <a:t>   - Aakash: Frontend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1. Provide an online platform to find and purchase books.</a:t>
            </a:r>
          </a:p>
          <a:p>
            <a:r>
              <a:t>2. Enhance user experience with responsive design.</a:t>
            </a:r>
          </a:p>
          <a:p>
            <a:r>
              <a:t>3. Secure user data and payment transactions.</a:t>
            </a:r>
          </a:p>
          <a:p>
            <a:r>
              <a:t>4. Support admin for inventory and order management.</a:t>
            </a:r>
          </a:p>
          <a:p>
            <a:r>
              <a:t>Features:</a:t>
            </a:r>
          </a:p>
          <a:p>
            <a:r>
              <a:t>• User management, book catalog, and order management.</a:t>
            </a:r>
          </a:p>
          <a:p>
            <a:r>
              <a:t>• Admin panel, secure payments, and scalable architecture.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- React.js with Tailwind CSS for responsive UI.</a:t>
            </a:r>
          </a:p>
          <a:p>
            <a:r>
              <a:t>- Dynamic updates using JavaScript.</a:t>
            </a:r>
          </a:p>
          <a:p/>
          <a:p>
            <a:r>
              <a:t>Backend:</a:t>
            </a:r>
          </a:p>
          <a:p>
            <a:r>
              <a:t>- Node.js and Express.js for server logic.</a:t>
            </a:r>
          </a:p>
          <a:p>
            <a:r>
              <a:t>- Mongoose ODM for MongoDB interactions.</a:t>
            </a:r>
          </a:p>
          <a:p/>
          <a:p>
            <a:r>
              <a:t>Database:</a:t>
            </a:r>
          </a:p>
          <a:p>
            <a:r>
              <a:t>- Collections for users, books, orders, and cart.</a:t>
            </a:r>
          </a:p>
          <a:p>
            <a:r>
              <a:t>- Handles CRUD operations and role-based access.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Prerequisites:</a:t>
            </a:r>
          </a:p>
          <a:p>
            <a:r>
              <a:t>• MongoDB, Node.js, Express.js, and a code editor (VS Code).</a:t>
            </a:r>
          </a:p>
          <a:p/>
          <a:p>
            <a:r>
              <a:t>Installation:</a:t>
            </a:r>
          </a:p>
          <a:p>
            <a:r>
              <a:t>1. Install Node.js and MongoDB.</a:t>
            </a:r>
          </a:p>
          <a:p>
            <a:r>
              <a:t>2. Clone the repository and install dependencies.</a:t>
            </a:r>
          </a:p>
          <a:p>
            <a:r>
              <a:t>3. Start backend and frontend servers.</a:t>
            </a:r>
          </a:p>
          <a:p>
            <a:r>
              <a:t>4. Access the app at http://localhost:3000.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Client:</a:t>
            </a:r>
          </a:p>
          <a:p>
            <a:r>
              <a:t>- Components: Navbar, Footer, BookCard, etc.</a:t>
            </a:r>
          </a:p>
          <a:p>
            <a:r>
              <a:t>- Pages: Home, Books, Login, Cart, AdminDashboard.</a:t>
            </a:r>
          </a:p>
          <a:p>
            <a:r>
              <a:t>- Context: Auth and Cart Context for global state.</a:t>
            </a:r>
          </a:p>
          <a:p/>
          <a:p>
            <a:r>
              <a:t>Server:</a:t>
            </a:r>
          </a:p>
          <a:p>
            <a:r>
              <a:t>- Controllers: Handle business logic.</a:t>
            </a:r>
          </a:p>
          <a:p>
            <a:r>
              <a:t>- Routes: API endpoints for authentication, books, etc.</a:t>
            </a:r>
          </a:p>
          <a:p>
            <a:r>
              <a:t>- Models: MongoDB schemas for User, Book, Cart, and Order.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Basic search functionality without fuzzy logic.</a:t>
            </a:r>
          </a:p>
          <a:p>
            <a:r>
              <a:t>2. No payment gateway integration.</a:t>
            </a:r>
          </a:p>
          <a:p>
            <a:r>
              <a:t>3. Limited error handling and JWT expiry handling.</a:t>
            </a:r>
          </a:p>
          <a:p>
            <a:r>
              <a:t>4. Lack of book reviews and ratings.</a:t>
            </a:r>
          </a:p>
          <a:p>
            <a:r>
              <a:t>5. Mobile responsiveness for admin dashboard is suboptimal.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fuzzy search and case insensitivity.</a:t>
            </a:r>
          </a:p>
          <a:p>
            <a:r>
              <a:t>• Integrate a payment gateway.</a:t>
            </a:r>
          </a:p>
          <a:p>
            <a:r>
              <a:t>• Add pagination and infinite scroll.</a:t>
            </a:r>
          </a:p>
          <a:p>
            <a:r>
              <a:t>• Enhance error handling and mobile responsiveness.</a:t>
            </a:r>
          </a:p>
          <a:p>
            <a:r>
              <a:t>• Introduce book reviews and ratings.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Online Bookstore demonstrates the potential of MERN stack for building scalable and user-friendly web applications. Future updates will enhance functionality and user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