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" y="2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57072" y="2985567"/>
            <a:ext cx="107159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DHISHITA.S</a:t>
            </a:r>
          </a:p>
          <a:p>
            <a:r>
              <a:rPr lang="en-US" sz="2400" dirty="0"/>
              <a:t>REGISTER NO		:</a:t>
            </a:r>
            <a:r>
              <a:rPr lang="en-US" sz="2400"/>
              <a:t>2213391036277/FBADAB50DBD589A93984B0B5ED55CE54DEPARTMENT</a:t>
            </a:r>
            <a:r>
              <a:rPr lang="en-US" sz="2400" dirty="0"/>
              <a:t>		:</a:t>
            </a:r>
            <a:r>
              <a:rPr lang="en-US" sz="2400" dirty="0" err="1"/>
              <a:t>B.Com</a:t>
            </a:r>
            <a:r>
              <a:rPr lang="en-US" sz="2400" dirty="0"/>
              <a:t> (General)</a:t>
            </a:r>
          </a:p>
          <a:p>
            <a:r>
              <a:rPr lang="en-US" sz="2400" dirty="0"/>
              <a:t>COLLEGE		:QUEEN MARY’S COLLEGE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325</TotalTime>
  <Words>381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DHISHI TA</cp:lastModifiedBy>
  <cp:revision>48</cp:revision>
  <dcterms:created xsi:type="dcterms:W3CDTF">2024-03-29T15:07:22Z</dcterms:created>
  <dcterms:modified xsi:type="dcterms:W3CDTF">2024-09-18T10:39:24Z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