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88" r:id="rId22"/>
    <p:sldId id="290" r:id="rId23"/>
    <p:sldId id="291" r:id="rId24"/>
    <p:sldId id="292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71" autoAdjust="0"/>
    <p:restoredTop sz="94660"/>
  </p:normalViewPr>
  <p:slideViewPr>
    <p:cSldViewPr>
      <p:cViewPr varScale="1">
        <p:scale>
          <a:sx n="68" d="100"/>
          <a:sy n="68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-357214"/>
            <a:ext cx="7742138" cy="207170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678"/>
            <a:ext cx="7854696" cy="1752600"/>
          </a:xfrm>
        </p:spPr>
        <p:txBody>
          <a:bodyPr>
            <a:noAutofit/>
          </a:bodyPr>
          <a:lstStyle/>
          <a:p>
            <a:r>
              <a:rPr lang="en-US" sz="8800" dirty="0" smtClean="0"/>
              <a:t>NOISE</a:t>
            </a:r>
            <a:r>
              <a:rPr lang="en-US" sz="8800" dirty="0" smtClean="0">
                <a:solidFill>
                  <a:srgbClr val="C00000"/>
                </a:solidFill>
              </a:rPr>
              <a:t> </a:t>
            </a:r>
            <a:r>
              <a:rPr lang="en-US" sz="8800" dirty="0" smtClean="0"/>
              <a:t>POLLUTION</a:t>
            </a:r>
            <a:r>
              <a:rPr lang="en-US" sz="8800" dirty="0" smtClean="0">
                <a:solidFill>
                  <a:srgbClr val="C00000"/>
                </a:solidFill>
              </a:rPr>
              <a:t> </a:t>
            </a:r>
            <a:r>
              <a:rPr lang="en-US" sz="8800" dirty="0" smtClean="0"/>
              <a:t>MONITORING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d3i71xaburhd42.cloudfront.net/8997db0b6b3c025ffcc1f2a02063b33bc037968a/3-Figure1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534" y="1357298"/>
            <a:ext cx="6140074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46" y="642918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58" y="1928802"/>
            <a:ext cx="81439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b="1" dirty="0" smtClean="0"/>
              <a:t>allows authorities to monitor air pollution in different areas and take action against it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Also authorities can keep a watch on the noise pollution near schools, hospitals and no honking areas.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And if system detects air quality and noise issues it alerts authorities so they can take measures to control the issue.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571480"/>
            <a:ext cx="8229600" cy="1143000"/>
          </a:xfrm>
        </p:spPr>
        <p:txBody>
          <a:bodyPr/>
          <a:lstStyle/>
          <a:p>
            <a:r>
              <a:rPr lang="en-US" dirty="0" smtClean="0"/>
              <a:t>PROPESED 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uses (</a:t>
            </a:r>
            <a:r>
              <a:rPr lang="en-US" b="1" dirty="0" smtClean="0"/>
              <a:t>Sound sensor LM393) that detects noise levels and responds appropriately by glowing the LEDs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When the sound limit exceeds a certain high limit, a buzzer also turns on along with the LEDs.</a:t>
            </a:r>
          </a:p>
          <a:p>
            <a:endParaRPr lang="en-US" dirty="0" smtClean="0"/>
          </a:p>
          <a:p>
            <a:r>
              <a:rPr lang="en-US" dirty="0" smtClean="0"/>
              <a:t> In this proposed system Node MCU, LED, Buzzer, Sound sensor is used.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IDE is the coding software utilized.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AutoShape 4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AutoShape 8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WhatsApp Image 2023-10-27 at 12.41.5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5" y="1357298"/>
            <a:ext cx="7643866" cy="4933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642918"/>
            <a:ext cx="8229600" cy="1143000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Traditionally, noise monitoring has been done by </a:t>
            </a:r>
            <a:r>
              <a:rPr lang="en-US" b="1" dirty="0" smtClean="0"/>
              <a:t>measuring sound levels at predefined locations for specific periods of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For example, in Zurich, Switzerland, noise pollution was estimated through manual recordings of traffic noise.</a:t>
            </a:r>
          </a:p>
          <a:p>
            <a:endParaRPr lang="en-US" dirty="0" smtClean="0"/>
          </a:p>
          <a:p>
            <a:r>
              <a:rPr lang="en-US" dirty="0" smtClean="0"/>
              <a:t> The counting cars passing through in intervals of 30 min.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357166"/>
            <a:ext cx="8229600" cy="1143000"/>
          </a:xfrm>
        </p:spPr>
        <p:txBody>
          <a:bodyPr/>
          <a:lstStyle/>
          <a:p>
            <a:r>
              <a:rPr lang="en-US" dirty="0" smtClean="0"/>
              <a:t>SOUND MONITORING</a:t>
            </a:r>
            <a:endParaRPr lang="en-US" dirty="0"/>
          </a:p>
        </p:txBody>
      </p:sp>
      <p:pic>
        <p:nvPicPr>
          <p:cNvPr id="4" name="Content Placeholder 3" descr="WhatsApp Image 2023-10-27 at 1.00.4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643050"/>
            <a:ext cx="585258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642918"/>
            <a:ext cx="8229600" cy="1143000"/>
          </a:xfrm>
        </p:spPr>
        <p:txBody>
          <a:bodyPr/>
          <a:lstStyle/>
          <a:p>
            <a:r>
              <a:rPr lang="en-US" dirty="0" smtClean="0"/>
              <a:t>SOUND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sound sensor </a:t>
            </a:r>
            <a:r>
              <a:rPr lang="en-US" b="1" dirty="0" smtClean="0"/>
              <a:t>detects sound waves and converts them into electrical signals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It combines a microphone and processing circuitry on a small board.</a:t>
            </a:r>
          </a:p>
          <a:p>
            <a:endParaRPr lang="en-US" dirty="0" smtClean="0"/>
          </a:p>
          <a:p>
            <a:r>
              <a:rPr lang="en-US" dirty="0" smtClean="0"/>
              <a:t> It measures sound intensity and produces a digital output signal using a microphone and LM393 level comparator chip.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857364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origin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214422"/>
            <a:ext cx="7572428" cy="4714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32" y="642918"/>
            <a:ext cx="8229600" cy="1143000"/>
          </a:xfrm>
        </p:spPr>
        <p:txBody>
          <a:bodyPr/>
          <a:lstStyle/>
          <a:p>
            <a:r>
              <a:rPr lang="en-US" dirty="0" smtClean="0"/>
              <a:t>MQ-135 GAS SENSOR</a:t>
            </a:r>
            <a:endParaRPr lang="en-US" dirty="0"/>
          </a:p>
        </p:txBody>
      </p:sp>
      <p:pic>
        <p:nvPicPr>
          <p:cNvPr id="4" name="Content Placeholder 3" descr="air sens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2000241"/>
            <a:ext cx="4389437" cy="2357453"/>
          </a:xfrm>
        </p:spPr>
      </p:pic>
      <p:sp>
        <p:nvSpPr>
          <p:cNvPr id="5" name="Rectangle 4"/>
          <p:cNvSpPr/>
          <p:nvPr/>
        </p:nvSpPr>
        <p:spPr>
          <a:xfrm>
            <a:off x="500034" y="5000636"/>
            <a:ext cx="81439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MQ 135 sensor </a:t>
            </a:r>
            <a:r>
              <a:rPr lang="en-US" sz="2800" b="1" dirty="0" smtClean="0"/>
              <a:t>can be implemented to detect smoke, benzene, vapors, and other hazardous gases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30" y="714356"/>
            <a:ext cx="8229600" cy="1143000"/>
          </a:xfrm>
        </p:spPr>
        <p:txBody>
          <a:bodyPr/>
          <a:lstStyle/>
          <a:p>
            <a:r>
              <a:rPr lang="en-US" b="1" dirty="0" smtClean="0"/>
              <a:t>RELAY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relay is </a:t>
            </a:r>
            <a:r>
              <a:rPr lang="en-US" b="1" dirty="0" smtClean="0"/>
              <a:t>an electronically operated switch that is remotely activated by an electromagnet which pulls a set of contacts to either make or break a circuit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relay1-550x5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3286124"/>
            <a:ext cx="3405192" cy="3405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GROUP MEMBERS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BHUVANESWARAN. S(leader)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ARUNTHDEVI.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DIVYA.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DHIVYA. B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JAYASATHYA. R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KALAIYARASI. 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642918"/>
            <a:ext cx="8229600" cy="1143000"/>
          </a:xfrm>
        </p:spPr>
        <p:txBody>
          <a:bodyPr/>
          <a:lstStyle/>
          <a:p>
            <a:r>
              <a:rPr lang="en-US" dirty="0" smtClean="0"/>
              <a:t>DESIGN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Temperature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Dew point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Bulk density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Size of particles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Composition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Volumetric flow rate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Tendency of </a:t>
            </a:r>
            <a:r>
              <a:rPr lang="en-US" dirty="0" err="1" smtClean="0"/>
              <a:t>allgomorate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ADVANTAGES</a:t>
            </a:r>
            <a:r>
              <a:rPr lang="en-US" dirty="0" smtClean="0"/>
              <a:t>  &amp; </a:t>
            </a:r>
            <a:r>
              <a:rPr lang="en-US" dirty="0" smtClean="0">
                <a:solidFill>
                  <a:srgbClr val="C00000"/>
                </a:solidFill>
              </a:rPr>
              <a:t>DISADVANTAGES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Advantages: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Low initial cost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Easy to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Low pressure drop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Low </a:t>
            </a:r>
            <a:r>
              <a:rPr lang="en-US" dirty="0" err="1" smtClean="0"/>
              <a:t>maintainance</a:t>
            </a:r>
            <a:r>
              <a:rPr lang="en-US" dirty="0" smtClean="0"/>
              <a:t> cost</a:t>
            </a:r>
          </a:p>
          <a:p>
            <a:pPr>
              <a:buNone/>
            </a:pPr>
            <a:r>
              <a:rPr lang="en-US" dirty="0" smtClean="0"/>
              <a:t>Disadvantages: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Require large space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Less collection efficiency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Large size equipment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642918"/>
            <a:ext cx="8229600" cy="11430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468880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Road side pollution monitoring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Industrial perimeter monitoring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Indoor air quality monitoring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714356"/>
            <a:ext cx="8229600" cy="1143000"/>
          </a:xfrm>
        </p:spPr>
        <p:txBody>
          <a:bodyPr/>
          <a:lstStyle/>
          <a:p>
            <a:r>
              <a:rPr lang="en-US" dirty="0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285992"/>
            <a:ext cx="8229600" cy="4389120"/>
          </a:xfrm>
        </p:spPr>
        <p:txBody>
          <a:bodyPr/>
          <a:lstStyle/>
          <a:p>
            <a:r>
              <a:rPr lang="en-US" dirty="0" smtClean="0"/>
              <a:t>Noise pollution </a:t>
            </a:r>
            <a:r>
              <a:rPr lang="en-US" b="1" dirty="0" smtClean="0"/>
              <a:t>can cause health problems for people and wildlife, both on land and in the sea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From traffic noise to rock concerts, loud or inescapable sounds can cause hearing loss, stress, and high blood pressure.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714356"/>
            <a:ext cx="8229600" cy="1143000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18" y="7286652"/>
            <a:ext cx="6800840" cy="176590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928934"/>
            <a:ext cx="80724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C. D. Francis C. P. Ortega A. (2009) </a:t>
            </a:r>
            <a:r>
              <a:rPr lang="en-US" sz="2400" i="1" dirty="0" smtClean="0"/>
              <a:t>Noise pollution changes avian communities and species </a:t>
            </a:r>
            <a:r>
              <a:rPr lang="en-US" sz="2400" i="1" dirty="0" err="1" smtClean="0"/>
              <a:t>interactions.Current</a:t>
            </a:r>
            <a:r>
              <a:rPr lang="en-US" sz="2400" dirty="0" smtClean="0"/>
              <a:t> Biology 19:1415–1419.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JP Chambers · Cited by 23 — References. L. E. </a:t>
            </a:r>
            <a:r>
              <a:rPr lang="en-US" sz="2400" dirty="0" err="1" smtClean="0"/>
              <a:t>Kinsler</a:t>
            </a:r>
            <a:r>
              <a:rPr lang="en-US" sz="2400" dirty="0" smtClean="0"/>
              <a:t>, A. R. Frey, A. B. </a:t>
            </a:r>
            <a:r>
              <a:rPr lang="en-US" sz="2400" dirty="0" err="1" smtClean="0"/>
              <a:t>Coppens</a:t>
            </a:r>
            <a:r>
              <a:rPr lang="en-US" sz="2400" dirty="0" smtClean="0"/>
              <a:t>, et al., (2000) </a:t>
            </a:r>
            <a:r>
              <a:rPr lang="en-US" sz="2400" i="1" dirty="0" smtClean="0"/>
              <a:t>Fundamentals of Acoustics, 4th</a:t>
            </a:r>
            <a:r>
              <a:rPr lang="en-US" sz="2400" dirty="0" smtClean="0"/>
              <a:t> ed., Wiley, New York, 2000. Google Scholar. 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2571744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rgbClr val="FF3300"/>
                </a:solidFill>
              </a:rPr>
              <a:t>THANK</a:t>
            </a:r>
            <a:r>
              <a:rPr lang="en-US" sz="5400" dirty="0" smtClean="0">
                <a:solidFill>
                  <a:srgbClr val="FF3300"/>
                </a:solidFill>
              </a:rPr>
              <a:t> </a:t>
            </a:r>
            <a:r>
              <a:rPr lang="en-US" sz="8000" b="1" dirty="0" smtClean="0">
                <a:solidFill>
                  <a:srgbClr val="FF3300"/>
                </a:solidFill>
              </a:rPr>
              <a:t>YOU</a:t>
            </a:r>
            <a:endParaRPr lang="en-US" sz="80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Noise pollution is unwanted sound, it needs to be controlled to make the workplace comfortable. </a:t>
            </a:r>
          </a:p>
          <a:p>
            <a:endParaRPr lang="en-US" dirty="0" smtClean="0"/>
          </a:p>
          <a:p>
            <a:r>
              <a:rPr lang="en-US" dirty="0" smtClean="0"/>
              <a:t>This chapter analyses noise mathematically and the effects of multiple sources are examined.</a:t>
            </a:r>
          </a:p>
          <a:p>
            <a:endParaRPr lang="en-US" dirty="0" smtClean="0"/>
          </a:p>
          <a:p>
            <a:r>
              <a:rPr lang="en-US" dirty="0" smtClean="0"/>
              <a:t> Two noises of exactly the same level can have a combined noise level that is 3 dB higher than the individual values.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Noise pollution is considered to be any unwanted or disturbing sound.</a:t>
            </a:r>
          </a:p>
          <a:p>
            <a:endParaRPr lang="en-US" dirty="0" smtClean="0"/>
          </a:p>
          <a:p>
            <a:r>
              <a:rPr lang="en-US" dirty="0" smtClean="0"/>
              <a:t> That affects the health and well-being of humans and other organisms.</a:t>
            </a:r>
          </a:p>
          <a:p>
            <a:endParaRPr lang="en-US" dirty="0" smtClean="0"/>
          </a:p>
          <a:p>
            <a:r>
              <a:rPr lang="en-US" dirty="0" smtClean="0"/>
              <a:t> An </a:t>
            </a:r>
            <a:r>
              <a:rPr lang="en-US" dirty="0" err="1" smtClean="0"/>
              <a:t>IoT</a:t>
            </a:r>
            <a:r>
              <a:rPr lang="en-US" dirty="0" smtClean="0"/>
              <a:t>-based air and sound pollution monitoring system is implemented using a network of sensors, connectivity technologies, and data analytics platforms. </a:t>
            </a:r>
          </a:p>
          <a:p>
            <a:endParaRPr lang="en-US" dirty="0" smtClean="0"/>
          </a:p>
          <a:p>
            <a:r>
              <a:rPr lang="en-US" dirty="0" smtClean="0"/>
              <a:t>Air quality sensors are deployed in strategic locations to measure pollutant levels such as particulate matter, gases, and volatile organic compounds (VOCs).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 descr="WhatsApp Image 2023-10-13 at 2.26.1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2751931"/>
            <a:ext cx="6667500" cy="2562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 descr="WhatsApp Image 2023-10-06 at 2.23.2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61344"/>
            <a:ext cx="60198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SOFTWARE</a:t>
            </a:r>
            <a:endParaRPr lang="en-US" dirty="0"/>
          </a:p>
        </p:txBody>
      </p:sp>
      <p:pic>
        <p:nvPicPr>
          <p:cNvPr id="4" name="Content Placeholder 3" descr="WhatsApp Image 2023-10-13 at 2.32.07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885281"/>
            <a:ext cx="3429000" cy="2295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CUSTIC is a software for noise pollution modeling. 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The program calculates the noise level in each point of the space considering each one of the sources.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 The conditions of the atmosphere.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64291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EXISTING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IOT -based air and sound pollution monitoring system.</a:t>
            </a:r>
          </a:p>
          <a:p>
            <a:endParaRPr lang="en-US" dirty="0" smtClean="0"/>
          </a:p>
          <a:p>
            <a:r>
              <a:rPr lang="en-US" dirty="0" smtClean="0"/>
              <a:t>It is implemented using a network of sensors, connectivity technologies, and data analytics platforms.</a:t>
            </a:r>
          </a:p>
          <a:p>
            <a:endParaRPr lang="en-US" dirty="0" smtClean="0"/>
          </a:p>
          <a:p>
            <a:r>
              <a:rPr lang="en-US" dirty="0" smtClean="0"/>
              <a:t> Air quality sensors are deployed in strategic locations to measure pollutant levels such as particulate matter, gases, and volatile organic compounds (VOCs).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237</TotalTime>
  <Words>647</Words>
  <Application>Microsoft Office PowerPoint</Application>
  <PresentationFormat>On-screen Show (4:3)</PresentationFormat>
  <Paragraphs>104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        </vt:lpstr>
      <vt:lpstr>GROUP MEMBERS</vt:lpstr>
      <vt:lpstr>ABSTRACT</vt:lpstr>
      <vt:lpstr>INTRODUCTION</vt:lpstr>
      <vt:lpstr>CIRCUIT DIAGRAM</vt:lpstr>
      <vt:lpstr>BLOCK DIAGRAM</vt:lpstr>
      <vt:lpstr>SIMULATION SOFTWARE</vt:lpstr>
      <vt:lpstr> </vt:lpstr>
      <vt:lpstr>EXISTING MODEL</vt:lpstr>
      <vt:lpstr>Slide 10</vt:lpstr>
      <vt:lpstr>RELATED WORK</vt:lpstr>
      <vt:lpstr>PROPESED  MODEL</vt:lpstr>
      <vt:lpstr>Slide 13</vt:lpstr>
      <vt:lpstr>WORKING</vt:lpstr>
      <vt:lpstr>SOUND MONITORING</vt:lpstr>
      <vt:lpstr>SOUND SENSOR</vt:lpstr>
      <vt:lpstr>Slide 17</vt:lpstr>
      <vt:lpstr>MQ-135 GAS SENSOR</vt:lpstr>
      <vt:lpstr>RELAY</vt:lpstr>
      <vt:lpstr>DESIGN PARAMETERS</vt:lpstr>
      <vt:lpstr>ADVANTAGES  &amp; DISADVANTAGES</vt:lpstr>
      <vt:lpstr>APPLICATIONS</vt:lpstr>
      <vt:lpstr>CONCLUTION</vt:lpstr>
      <vt:lpstr>REFERENCE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KARTHI</dc:creator>
  <cp:lastModifiedBy>KARTHI</cp:lastModifiedBy>
  <cp:revision>29</cp:revision>
  <dcterms:created xsi:type="dcterms:W3CDTF">2023-10-06T09:35:49Z</dcterms:created>
  <dcterms:modified xsi:type="dcterms:W3CDTF">2023-11-06T11:24:06Z</dcterms:modified>
</cp:coreProperties>
</file>