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ea typeface="Arial"/>
                <a:cs typeface="Arial"/>
                <a:sym typeface="Arial"/>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pPr algn="r"/>
            <a:r>
              <a:rPr lang="en-US" sz="2000" b="1" dirty="0">
                <a:solidFill>
                  <a:schemeClr val="accent1">
                    <a:lumMod val="75000"/>
                  </a:schemeClr>
                </a:solidFill>
                <a:latin typeface="Arial" pitchFamily="34" charset="0"/>
                <a:cs typeface="Arial" pitchFamily="34" charset="0"/>
              </a:rPr>
              <a:t>Presented By:</a:t>
            </a:r>
          </a:p>
          <a:p>
            <a:pPr algn="r"/>
            <a:r>
              <a:rPr lang="en-US" sz="2000" b="1" dirty="0">
                <a:solidFill>
                  <a:schemeClr val="accent1">
                    <a:lumMod val="75000"/>
                  </a:schemeClr>
                </a:solidFill>
                <a:latin typeface="Arial"/>
                <a:cs typeface="Arial"/>
              </a:rPr>
              <a:t>Dhivagar M</a:t>
            </a:r>
          </a:p>
          <a:p>
            <a:pPr algn="r"/>
            <a:r>
              <a:rPr lang="en-US" sz="2000" b="1" dirty="0">
                <a:solidFill>
                  <a:schemeClr val="accent1">
                    <a:lumMod val="75000"/>
                  </a:schemeClr>
                </a:solidFill>
                <a:latin typeface="Arial"/>
                <a:cs typeface="Arial"/>
              </a:rPr>
              <a:t>Department of Computer Science</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5" name="Picture 4">
            <a:extLst>
              <a:ext uri="{FF2B5EF4-FFF2-40B4-BE49-F238E27FC236}">
                <a16:creationId xmlns:a16="http://schemas.microsoft.com/office/drawing/2014/main" id="{51000699-42B1-F929-F731-296C95C01EAB}"/>
              </a:ext>
            </a:extLst>
          </p:cNvPr>
          <p:cNvPicPr>
            <a:picLocks noChangeAspect="1"/>
          </p:cNvPicPr>
          <p:nvPr/>
        </p:nvPicPr>
        <p:blipFill>
          <a:blip r:embed="rId2"/>
          <a:stretch>
            <a:fillRect/>
          </a:stretch>
        </p:blipFill>
        <p:spPr>
          <a:xfrm>
            <a:off x="726850" y="1458733"/>
            <a:ext cx="10727703" cy="4512384"/>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1BA7C699-D9EA-0F76-B24B-3734F63EA549}"/>
              </a:ext>
            </a:extLst>
          </p:cNvPr>
          <p:cNvPicPr>
            <a:picLocks noChangeAspect="1"/>
          </p:cNvPicPr>
          <p:nvPr/>
        </p:nvPicPr>
        <p:blipFill>
          <a:blip r:embed="rId2"/>
          <a:stretch>
            <a:fillRect/>
          </a:stretch>
        </p:blipFill>
        <p:spPr>
          <a:xfrm>
            <a:off x="920100" y="2379357"/>
            <a:ext cx="10341204" cy="2099285"/>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968</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Dhivagar Mathiyazhagan</cp:lastModifiedBy>
  <cp:revision>26</cp:revision>
  <dcterms:created xsi:type="dcterms:W3CDTF">2021-05-26T16:50:10Z</dcterms:created>
  <dcterms:modified xsi:type="dcterms:W3CDTF">2024-04-09T07:49:30Z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