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1328737" y="3183404"/>
            <a:ext cx="9534525" cy="1938992"/>
          </a:xfrm>
          <a:prstGeom prst="rect">
            <a:avLst/>
          </a:prstGeom>
          <a:noFill/>
        </p:spPr>
        <p:txBody>
          <a:bodyPr wrap="square" rtlCol="0">
            <a:spAutoFit/>
          </a:bodyPr>
          <a:lstStyle/>
          <a:p>
            <a:r>
              <a:rPr lang="en-US" sz="2400" dirty="0"/>
              <a:t>STUDENT NA</a:t>
            </a:r>
            <a:r>
              <a:rPr lang="en-IN" sz="2400" dirty="0"/>
              <a:t>ME.         : K.DHIVAKAR</a:t>
            </a:r>
            <a:endParaRPr lang="en-US" sz="2400" dirty="0"/>
          </a:p>
          <a:p>
            <a:r>
              <a:rPr lang="en-US" sz="2400" dirty="0"/>
              <a:t>REGISTER NO		: </a:t>
            </a:r>
            <a:r>
              <a:rPr lang="en-IN" sz="2400" dirty="0"/>
              <a:t>312213354,UNM1455312213354</a:t>
            </a:r>
            <a:endParaRPr lang="zh-CN" altLang="en-US" dirty="0"/>
          </a:p>
          <a:p>
            <a:r>
              <a:rPr lang="en-US" sz="2400" dirty="0"/>
              <a:t>DEPARTMENT		: B. COM( GENERAL) </a:t>
            </a:r>
          </a:p>
          <a:p>
            <a:r>
              <a:rPr lang="en-US" altLang="zh-CN" sz="2400" dirty="0"/>
              <a:t>NM ID 			: </a:t>
            </a:r>
            <a:r>
              <a:rPr lang="en-IN" altLang="zh-CN" sz="2400" dirty="0"/>
              <a:t>A4375598F46B7869354467A6C96EAD39</a:t>
            </a:r>
            <a:endParaRPr lang="zh-CN" altLang="en-US" dirty="0"/>
          </a:p>
          <a:p>
            <a:r>
              <a:rPr lang="en-US" sz="2400" dirty="0"/>
              <a:t>COLLEGE		: </a:t>
            </a:r>
            <a:r>
              <a:rPr lang="en-IN" sz="2400" dirty="0"/>
              <a:t>TAGORE </a:t>
            </a:r>
            <a:r>
              <a:rPr lang="en-US" sz="2400" dirty="0"/>
              <a:t>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Kalyan S</cp:lastModifiedBy>
  <cp:revision>9</cp:revision>
  <dcterms:created xsi:type="dcterms:W3CDTF">2024-03-27T08:07:22Z</dcterms:created>
  <dcterms:modified xsi:type="dcterms:W3CDTF">2024-09-09T13:14:48Z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