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69"/>
    <a:srgbClr val="00A0A8"/>
    <a:srgbClr val="92D050"/>
    <a:srgbClr val="5D7373"/>
    <a:srgbClr val="FFC730"/>
    <a:srgbClr val="52CD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90" autoAdjust="0"/>
    <p:restoredTop sz="94660"/>
  </p:normalViewPr>
  <p:slideViewPr>
    <p:cSldViewPr>
      <p:cViewPr>
        <p:scale>
          <a:sx n="63" d="100"/>
          <a:sy n="63" d="100"/>
        </p:scale>
        <p:origin x="-1958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EAF8-EC8C-4C51-9163-34FE44D01C6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FB23-878F-4D48-8170-40CF92949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EAF8-EC8C-4C51-9163-34FE44D01C6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FB23-878F-4D48-8170-40CF92949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EAF8-EC8C-4C51-9163-34FE44D01C6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FB23-878F-4D48-8170-40CF92949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EAF8-EC8C-4C51-9163-34FE44D01C6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FB23-878F-4D48-8170-40CF92949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EAF8-EC8C-4C51-9163-34FE44D01C6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FB23-878F-4D48-8170-40CF92949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EAF8-EC8C-4C51-9163-34FE44D01C6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FB23-878F-4D48-8170-40CF92949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EAF8-EC8C-4C51-9163-34FE44D01C6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FB23-878F-4D48-8170-40CF92949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EAF8-EC8C-4C51-9163-34FE44D01C6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FB23-878F-4D48-8170-40CF92949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EAF8-EC8C-4C51-9163-34FE44D01C6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FB23-878F-4D48-8170-40CF92949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EAF8-EC8C-4C51-9163-34FE44D01C6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FB23-878F-4D48-8170-40CF92949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EAF8-EC8C-4C51-9163-34FE44D01C6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FB23-878F-4D48-8170-40CF929494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EAF8-EC8C-4C51-9163-34FE44D01C6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FB23-878F-4D48-8170-40CF929494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urworldindata.org/uploads/2017/10/Social-norms-TFR-France.p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urworldindata.org/uploads/2017/10/TFR-by-income.png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ourworldindata.org/uploads/2017/10/DHS-data-on-fertility-by-the-level-of-education.png" TargetMode="Externa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urworldindata.org/uploads/2017/10/Social-norms-TFR-France.p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urworldindata.org/uploads/2017/10/TFR-by-income.png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ourworldindata.org/uploads/2017/10/DHS-data-on-fertility-by-the-level-of-education.png" TargetMode="Externa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-6977100" y="0"/>
            <a:ext cx="9442982" cy="6858000"/>
            <a:chOff x="-6977100" y="0"/>
            <a:chExt cx="9442982" cy="6858000"/>
          </a:xfrm>
        </p:grpSpPr>
        <p:grpSp>
          <p:nvGrpSpPr>
            <p:cNvPr id="2" name="Group 18">
              <a:extLst>
                <a:ext uri="{FF2B5EF4-FFF2-40B4-BE49-F238E27FC236}">
                  <a16:creationId xmlns:a16="http://schemas.microsoft.com/office/drawing/2014/main" xmlns="" id="{C8A16B82-6A3C-46F5-8D32-072FDF89864A}"/>
                </a:ext>
              </a:extLst>
            </p:cNvPr>
            <p:cNvGrpSpPr/>
            <p:nvPr/>
          </p:nvGrpSpPr>
          <p:grpSpPr>
            <a:xfrm>
              <a:off x="-6977100" y="0"/>
              <a:ext cx="9442982" cy="6858000"/>
              <a:chOff x="-290920" y="0"/>
              <a:chExt cx="12590642" cy="6858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2F391CEE-E392-4A9D-BD11-6954B994FB42}"/>
                  </a:ext>
                </a:extLst>
              </p:cNvPr>
              <p:cNvSpPr/>
              <p:nvPr/>
            </p:nvSpPr>
            <p:spPr>
              <a:xfrm>
                <a:off x="-290920" y="0"/>
                <a:ext cx="12482920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E022673-C77C-4E8F-AF41-8B283703E87E}"/>
                  </a:ext>
                </a:extLst>
              </p:cNvPr>
              <p:cNvSpPr txBox="1"/>
              <p:nvPr/>
            </p:nvSpPr>
            <p:spPr>
              <a:xfrm rot="16200000">
                <a:off x="10872792" y="3087012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xmlns="" id="{E8AD023B-AE8D-405F-90E6-27B0D4707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129999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1383396" y="2403452"/>
              <a:ext cx="1008916" cy="2051094"/>
              <a:chOff x="1383396" y="2403452"/>
              <a:chExt cx="1008916" cy="2051094"/>
            </a:xfrm>
          </p:grpSpPr>
          <p:sp>
            <p:nvSpPr>
              <p:cNvPr id="59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138339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114675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About</a:t>
                </a:r>
                <a:endParaRPr lang="en-US" sz="32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38471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70" name="Group 69"/>
          <p:cNvGrpSpPr/>
          <p:nvPr/>
        </p:nvGrpSpPr>
        <p:grpSpPr>
          <a:xfrm>
            <a:off x="-6599088" y="0"/>
            <a:ext cx="8666418" cy="6858000"/>
            <a:chOff x="-6599088" y="0"/>
            <a:chExt cx="8666418" cy="6858000"/>
          </a:xfrm>
        </p:grpSpPr>
        <p:grpSp>
          <p:nvGrpSpPr>
            <p:cNvPr id="3" name="Group 23">
              <a:extLst>
                <a:ext uri="{FF2B5EF4-FFF2-40B4-BE49-F238E27FC236}">
                  <a16:creationId xmlns:a16="http://schemas.microsoft.com/office/drawing/2014/main" xmlns="" id="{69A27401-3327-4871-86AC-B461CA62C3AC}"/>
                </a:ext>
              </a:extLst>
            </p:cNvPr>
            <p:cNvGrpSpPr/>
            <p:nvPr/>
          </p:nvGrpSpPr>
          <p:grpSpPr>
            <a:xfrm>
              <a:off x="-6599088" y="0"/>
              <a:ext cx="8666418" cy="6858000"/>
              <a:chOff x="213096" y="0"/>
              <a:chExt cx="11555225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706C029B-A799-4206-A656-A006D8F83990}"/>
                  </a:ext>
                </a:extLst>
              </p:cNvPr>
              <p:cNvSpPr/>
              <p:nvPr/>
            </p:nvSpPr>
            <p:spPr>
              <a:xfrm>
                <a:off x="213096" y="0"/>
                <a:ext cx="1144750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3A728384-87ED-4E87-8F78-97EB653FDC67}"/>
                  </a:ext>
                </a:extLst>
              </p:cNvPr>
              <p:cNvSpPr txBox="1"/>
              <p:nvPr/>
            </p:nvSpPr>
            <p:spPr>
              <a:xfrm rot="16200000">
                <a:off x="10341391" y="2998112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history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2B44F548-697F-412D-9B99-861C27246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00933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69" name="Group 68"/>
            <p:cNvGrpSpPr/>
            <p:nvPr/>
          </p:nvGrpSpPr>
          <p:grpSpPr>
            <a:xfrm>
              <a:off x="974836" y="2403452"/>
              <a:ext cx="1008916" cy="2051094"/>
              <a:chOff x="974836" y="2403452"/>
              <a:chExt cx="1008916" cy="2051094"/>
            </a:xfrm>
          </p:grpSpPr>
          <p:sp>
            <p:nvSpPr>
              <p:cNvPr id="56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974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73819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My Project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7615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72" name="Group 71"/>
          <p:cNvGrpSpPr/>
          <p:nvPr/>
        </p:nvGrpSpPr>
        <p:grpSpPr>
          <a:xfrm>
            <a:off x="-5885729" y="0"/>
            <a:ext cx="7539363" cy="6858000"/>
            <a:chOff x="-5885729" y="0"/>
            <a:chExt cx="7539363" cy="6858000"/>
          </a:xfrm>
        </p:grpSpPr>
        <p:grpSp>
          <p:nvGrpSpPr>
            <p:cNvPr id="4" name="Group 28">
              <a:extLst>
                <a:ext uri="{FF2B5EF4-FFF2-40B4-BE49-F238E27FC236}">
                  <a16:creationId xmlns:a16="http://schemas.microsoft.com/office/drawing/2014/main" xmlns="" id="{C0099890-786A-4F87-960D-5DADE5168909}"/>
                </a:ext>
              </a:extLst>
            </p:cNvPr>
            <p:cNvGrpSpPr/>
            <p:nvPr/>
          </p:nvGrpSpPr>
          <p:grpSpPr>
            <a:xfrm>
              <a:off x="-5885729" y="0"/>
              <a:ext cx="7539363" cy="6858000"/>
              <a:chOff x="491575" y="0"/>
              <a:chExt cx="10052484" cy="6858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CE9AAB1E-3A13-4745-A574-9EE6806378C9}"/>
                  </a:ext>
                </a:extLst>
              </p:cNvPr>
              <p:cNvSpPr/>
              <p:nvPr/>
            </p:nvSpPr>
            <p:spPr>
              <a:xfrm>
                <a:off x="491575" y="0"/>
                <a:ext cx="9961092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93EC5869-A976-4328-A864-2BB04E7E7BFC}"/>
                  </a:ext>
                </a:extLst>
              </p:cNvPr>
              <p:cNvSpPr txBox="1"/>
              <p:nvPr/>
            </p:nvSpPr>
            <p:spPr>
              <a:xfrm rot="16200000">
                <a:off x="9117129" y="3081889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timeline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7C8E4AB7-ADC0-4FEE-AE7A-994F5DAD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385467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593836" y="2403452"/>
              <a:ext cx="1008916" cy="2051094"/>
              <a:chOff x="593836" y="2403452"/>
              <a:chExt cx="1008916" cy="2051094"/>
            </a:xfrm>
          </p:grpSpPr>
          <p:sp>
            <p:nvSpPr>
              <p:cNvPr id="53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593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C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35719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1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9515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83" name="Group 82"/>
          <p:cNvGrpSpPr/>
          <p:nvPr/>
        </p:nvGrpSpPr>
        <p:grpSpPr>
          <a:xfrm>
            <a:off x="-5988898" y="0"/>
            <a:ext cx="7261357" cy="6858000"/>
            <a:chOff x="-5988898" y="0"/>
            <a:chExt cx="7261357" cy="6858000"/>
          </a:xfrm>
        </p:grpSpPr>
        <p:grpSp>
          <p:nvGrpSpPr>
            <p:cNvPr id="5" name="Group 33">
              <a:extLst>
                <a:ext uri="{FF2B5EF4-FFF2-40B4-BE49-F238E27FC236}">
                  <a16:creationId xmlns:a16="http://schemas.microsoft.com/office/drawing/2014/main" xmlns="" id="{0E4F6447-6163-4D6A-A8D2-BD63B6CB3A42}"/>
                </a:ext>
              </a:extLst>
            </p:cNvPr>
            <p:cNvGrpSpPr/>
            <p:nvPr/>
          </p:nvGrpSpPr>
          <p:grpSpPr>
            <a:xfrm>
              <a:off x="-5988898" y="0"/>
              <a:ext cx="7261357" cy="6858000"/>
              <a:chOff x="491575" y="0"/>
              <a:chExt cx="9681808" cy="6858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5CB8CB55-9DEC-4367-900E-7257FE1B874F}"/>
                  </a:ext>
                </a:extLst>
              </p:cNvPr>
              <p:cNvSpPr/>
              <p:nvPr/>
            </p:nvSpPr>
            <p:spPr>
              <a:xfrm>
                <a:off x="491575" y="0"/>
                <a:ext cx="957409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12F9D37B-DE70-4087-8A7F-BBA0BAF5B6CF}"/>
                  </a:ext>
                </a:extLst>
              </p:cNvPr>
              <p:cNvSpPr txBox="1"/>
              <p:nvPr/>
            </p:nvSpPr>
            <p:spPr>
              <a:xfrm rot="16200000">
                <a:off x="8746453" y="3081888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teams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xmlns="" id="{6FA13E8D-3FCC-4EC2-BD8C-6CE7CA0ECD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92269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212836" y="2403452"/>
              <a:ext cx="1008916" cy="2051094"/>
              <a:chOff x="212836" y="2403452"/>
              <a:chExt cx="1008916" cy="2051094"/>
            </a:xfrm>
          </p:grpSpPr>
          <p:sp>
            <p:nvSpPr>
              <p:cNvPr id="50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212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23808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2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14158" y="3203607"/>
                <a:ext cx="460969" cy="450785"/>
              </a:xfrm>
              <a:prstGeom prst="rect">
                <a:avLst/>
              </a:prstGeom>
            </p:spPr>
          </p:pic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5971633" y="-1"/>
            <a:ext cx="4336026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60A9D552-2EF0-4DB4-9DC6-F52F2FD55E3C}"/>
              </a:ext>
            </a:extLst>
          </p:cNvPr>
          <p:cNvSpPr/>
          <p:nvPr/>
        </p:nvSpPr>
        <p:spPr>
          <a:xfrm>
            <a:off x="-5728907" y="-1"/>
            <a:ext cx="651924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A9D6167-F7B8-4BFF-8BC5-2D13EF0CFF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78757" y="3313798"/>
            <a:ext cx="530600" cy="397950"/>
          </a:xfrm>
          <a:prstGeom prst="rect">
            <a:avLst/>
          </a:prstGeom>
        </p:spPr>
      </p:pic>
      <p:sp>
        <p:nvSpPr>
          <p:cNvPr id="34" name="Freeform: Shape 46">
            <a:extLst>
              <a:ext uri="{FF2B5EF4-FFF2-40B4-BE49-F238E27FC236}">
                <a16:creationId xmlns:a16="http://schemas.microsoft.com/office/drawing/2014/main" xmlns="" id="{30105858-8A3E-4676-96A7-18C1A74E36F4}"/>
              </a:ext>
            </a:extLst>
          </p:cNvPr>
          <p:cNvSpPr/>
          <p:nvPr/>
        </p:nvSpPr>
        <p:spPr>
          <a:xfrm>
            <a:off x="-218872" y="2403452"/>
            <a:ext cx="1008916" cy="2051094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-212458" y="2432956"/>
            <a:ext cx="983817" cy="1992086"/>
            <a:chOff x="-212458" y="2432956"/>
            <a:chExt cx="983817" cy="19920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455516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Comic Sans MS" pitchFamily="66" charset="0"/>
                </a:rPr>
                <a:t>Analysis 3</a:t>
              </a:r>
              <a:endParaRPr lang="en-US" sz="2400" b="1" dirty="0">
                <a:solidFill>
                  <a:srgbClr val="F0EEF0"/>
                </a:solidFill>
                <a:latin typeface="Comic Sans MS" pitchFamily="66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217550" y="3203607"/>
              <a:ext cx="460969" cy="450785"/>
            </a:xfrm>
            <a:prstGeom prst="rect">
              <a:avLst/>
            </a:prstGeom>
          </p:spPr>
        </p:pic>
      </p:grpSp>
      <p:grpSp>
        <p:nvGrpSpPr>
          <p:cNvPr id="86" name="Group 85"/>
          <p:cNvGrpSpPr/>
          <p:nvPr/>
        </p:nvGrpSpPr>
        <p:grpSpPr>
          <a:xfrm>
            <a:off x="-7046312" y="-1"/>
            <a:ext cx="7445628" cy="6858000"/>
            <a:chOff x="-7046312" y="-1"/>
            <a:chExt cx="7445628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7046312" y="-1"/>
              <a:ext cx="744262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-609600" y="2401112"/>
              <a:ext cx="1008916" cy="2051094"/>
              <a:chOff x="-609600" y="2401112"/>
              <a:chExt cx="1008916" cy="2051094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-609600" y="240111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846244" y="319582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4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608278" y="3201267"/>
                <a:ext cx="460969" cy="450785"/>
              </a:xfrm>
              <a:prstGeom prst="rect">
                <a:avLst/>
              </a:prstGeom>
            </p:spPr>
          </p:pic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113141" y="2260937"/>
            <a:ext cx="727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5969"/>
                </a:solidFill>
                <a:latin typeface="Franklin Gothic Book" pitchFamily="34" charset="0"/>
              </a:rPr>
              <a:t>Total Fertility Rate</a:t>
            </a:r>
            <a:endParaRPr lang="en-US" sz="6000" dirty="0">
              <a:solidFill>
                <a:srgbClr val="FF5969"/>
              </a:solidFill>
              <a:latin typeface="Franklin Gothic Book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2113141" y="327660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D7373"/>
                </a:solidFill>
                <a:latin typeface="Franklin Gothic Book" pitchFamily="34" charset="0"/>
              </a:rPr>
              <a:t>R Project By </a:t>
            </a:r>
            <a:r>
              <a:rPr lang="en-US" sz="2800" b="1" dirty="0" err="1" smtClean="0">
                <a:solidFill>
                  <a:srgbClr val="5D7373"/>
                </a:solidFill>
                <a:latin typeface="Franklin Gothic Book" pitchFamily="34" charset="0"/>
              </a:rPr>
              <a:t>Dhivya</a:t>
            </a:r>
            <a:r>
              <a:rPr lang="en-US" sz="2800" b="1" dirty="0" smtClean="0">
                <a:solidFill>
                  <a:srgbClr val="5D7373"/>
                </a:solidFill>
                <a:latin typeface="Franklin Gothic Book" pitchFamily="34" charset="0"/>
              </a:rPr>
              <a:t> </a:t>
            </a:r>
            <a:r>
              <a:rPr lang="en-US" sz="2800" b="1" dirty="0" err="1" smtClean="0">
                <a:solidFill>
                  <a:srgbClr val="5D7373"/>
                </a:solidFill>
                <a:latin typeface="Franklin Gothic Book" pitchFamily="34" charset="0"/>
              </a:rPr>
              <a:t>Murugesan</a:t>
            </a:r>
            <a:endParaRPr lang="en-US" sz="2800" b="1" dirty="0">
              <a:solidFill>
                <a:srgbClr val="5D7373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7"/>
          <p:cNvGrpSpPr/>
          <p:nvPr/>
        </p:nvGrpSpPr>
        <p:grpSpPr>
          <a:xfrm>
            <a:off x="-228600" y="0"/>
            <a:ext cx="9442982" cy="6858000"/>
            <a:chOff x="-6977100" y="0"/>
            <a:chExt cx="9442982" cy="6858000"/>
          </a:xfrm>
        </p:grpSpPr>
        <p:grpSp>
          <p:nvGrpSpPr>
            <p:cNvPr id="3" name="Group 18">
              <a:extLst>
                <a:ext uri="{FF2B5EF4-FFF2-40B4-BE49-F238E27FC236}">
                  <a16:creationId xmlns:a16="http://schemas.microsoft.com/office/drawing/2014/main" xmlns="" id="{C8A16B82-6A3C-46F5-8D32-072FDF89864A}"/>
                </a:ext>
              </a:extLst>
            </p:cNvPr>
            <p:cNvGrpSpPr/>
            <p:nvPr/>
          </p:nvGrpSpPr>
          <p:grpSpPr>
            <a:xfrm>
              <a:off x="-6977100" y="0"/>
              <a:ext cx="9442982" cy="6858000"/>
              <a:chOff x="-290920" y="0"/>
              <a:chExt cx="12590642" cy="6858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2F391CEE-E392-4A9D-BD11-6954B994FB42}"/>
                  </a:ext>
                </a:extLst>
              </p:cNvPr>
              <p:cNvSpPr/>
              <p:nvPr/>
            </p:nvSpPr>
            <p:spPr>
              <a:xfrm>
                <a:off x="-290920" y="0"/>
                <a:ext cx="12482920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E022673-C77C-4E8F-AF41-8B283703E87E}"/>
                  </a:ext>
                </a:extLst>
              </p:cNvPr>
              <p:cNvSpPr txBox="1"/>
              <p:nvPr/>
            </p:nvSpPr>
            <p:spPr>
              <a:xfrm rot="16200000">
                <a:off x="10872792" y="3087012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xmlns="" id="{E8AD023B-AE8D-405F-90E6-27B0D4707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129999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4" name="Group 66"/>
            <p:cNvGrpSpPr/>
            <p:nvPr/>
          </p:nvGrpSpPr>
          <p:grpSpPr>
            <a:xfrm>
              <a:off x="1383396" y="2403452"/>
              <a:ext cx="1021009" cy="2051094"/>
              <a:chOff x="1383396" y="2403452"/>
              <a:chExt cx="1021009" cy="2051094"/>
            </a:xfrm>
          </p:grpSpPr>
          <p:sp>
            <p:nvSpPr>
              <p:cNvPr id="59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138339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1146752" y="3167389"/>
                <a:ext cx="19920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About</a:t>
                </a:r>
                <a:endParaRPr lang="en-US" sz="32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38471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5" name="Group 69"/>
          <p:cNvGrpSpPr/>
          <p:nvPr/>
        </p:nvGrpSpPr>
        <p:grpSpPr>
          <a:xfrm>
            <a:off x="-6599088" y="0"/>
            <a:ext cx="8666418" cy="6858000"/>
            <a:chOff x="-6599088" y="0"/>
            <a:chExt cx="8666418" cy="6858000"/>
          </a:xfrm>
        </p:grpSpPr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xmlns="" id="{69A27401-3327-4871-86AC-B461CA62C3AC}"/>
                </a:ext>
              </a:extLst>
            </p:cNvPr>
            <p:cNvGrpSpPr/>
            <p:nvPr/>
          </p:nvGrpSpPr>
          <p:grpSpPr>
            <a:xfrm>
              <a:off x="-6599088" y="0"/>
              <a:ext cx="8666418" cy="6858000"/>
              <a:chOff x="213096" y="0"/>
              <a:chExt cx="11555225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706C029B-A799-4206-A656-A006D8F83990}"/>
                  </a:ext>
                </a:extLst>
              </p:cNvPr>
              <p:cNvSpPr/>
              <p:nvPr/>
            </p:nvSpPr>
            <p:spPr>
              <a:xfrm>
                <a:off x="213096" y="0"/>
                <a:ext cx="1144750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3A728384-87ED-4E87-8F78-97EB653FDC67}"/>
                  </a:ext>
                </a:extLst>
              </p:cNvPr>
              <p:cNvSpPr txBox="1"/>
              <p:nvPr/>
            </p:nvSpPr>
            <p:spPr>
              <a:xfrm rot="16200000">
                <a:off x="10341391" y="2998112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history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2B44F548-697F-412D-9B99-861C27246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00933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7" name="Group 68"/>
            <p:cNvGrpSpPr/>
            <p:nvPr/>
          </p:nvGrpSpPr>
          <p:grpSpPr>
            <a:xfrm>
              <a:off x="974836" y="2403452"/>
              <a:ext cx="1008916" cy="2051094"/>
              <a:chOff x="974836" y="2403452"/>
              <a:chExt cx="1008916" cy="2051094"/>
            </a:xfrm>
          </p:grpSpPr>
          <p:sp>
            <p:nvSpPr>
              <p:cNvPr id="56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974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73819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My Project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7615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8" name="Group 71"/>
          <p:cNvGrpSpPr/>
          <p:nvPr/>
        </p:nvGrpSpPr>
        <p:grpSpPr>
          <a:xfrm>
            <a:off x="-5885729" y="0"/>
            <a:ext cx="7539363" cy="6858000"/>
            <a:chOff x="-5885729" y="0"/>
            <a:chExt cx="7539363" cy="6858000"/>
          </a:xfrm>
        </p:grpSpPr>
        <p:grpSp>
          <p:nvGrpSpPr>
            <p:cNvPr id="9" name="Group 28">
              <a:extLst>
                <a:ext uri="{FF2B5EF4-FFF2-40B4-BE49-F238E27FC236}">
                  <a16:creationId xmlns:a16="http://schemas.microsoft.com/office/drawing/2014/main" xmlns="" id="{C0099890-786A-4F87-960D-5DADE5168909}"/>
                </a:ext>
              </a:extLst>
            </p:cNvPr>
            <p:cNvGrpSpPr/>
            <p:nvPr/>
          </p:nvGrpSpPr>
          <p:grpSpPr>
            <a:xfrm>
              <a:off x="-5885729" y="0"/>
              <a:ext cx="7539363" cy="6858000"/>
              <a:chOff x="491575" y="0"/>
              <a:chExt cx="10052484" cy="6858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CE9AAB1E-3A13-4745-A574-9EE6806378C9}"/>
                  </a:ext>
                </a:extLst>
              </p:cNvPr>
              <p:cNvSpPr/>
              <p:nvPr/>
            </p:nvSpPr>
            <p:spPr>
              <a:xfrm>
                <a:off x="491575" y="0"/>
                <a:ext cx="9961092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93EC5869-A976-4328-A864-2BB04E7E7BFC}"/>
                  </a:ext>
                </a:extLst>
              </p:cNvPr>
              <p:cNvSpPr txBox="1"/>
              <p:nvPr/>
            </p:nvSpPr>
            <p:spPr>
              <a:xfrm rot="16200000">
                <a:off x="9117129" y="3081889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timeline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7C8E4AB7-ADC0-4FEE-AE7A-994F5DAD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385467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10" name="Group 70"/>
            <p:cNvGrpSpPr/>
            <p:nvPr/>
          </p:nvGrpSpPr>
          <p:grpSpPr>
            <a:xfrm>
              <a:off x="593836" y="2403452"/>
              <a:ext cx="1008916" cy="2051094"/>
              <a:chOff x="593836" y="2403452"/>
              <a:chExt cx="1008916" cy="2051094"/>
            </a:xfrm>
          </p:grpSpPr>
          <p:sp>
            <p:nvSpPr>
              <p:cNvPr id="53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593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C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35719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1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9515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11" name="Group 82"/>
          <p:cNvGrpSpPr/>
          <p:nvPr/>
        </p:nvGrpSpPr>
        <p:grpSpPr>
          <a:xfrm>
            <a:off x="-5988898" y="0"/>
            <a:ext cx="7261357" cy="6858000"/>
            <a:chOff x="-5988898" y="0"/>
            <a:chExt cx="7261357" cy="6858000"/>
          </a:xfrm>
        </p:grpSpPr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xmlns="" id="{0E4F6447-6163-4D6A-A8D2-BD63B6CB3A42}"/>
                </a:ext>
              </a:extLst>
            </p:cNvPr>
            <p:cNvGrpSpPr/>
            <p:nvPr/>
          </p:nvGrpSpPr>
          <p:grpSpPr>
            <a:xfrm>
              <a:off x="-5988898" y="0"/>
              <a:ext cx="7261357" cy="6858000"/>
              <a:chOff x="491575" y="0"/>
              <a:chExt cx="9681808" cy="6858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5CB8CB55-9DEC-4367-900E-7257FE1B874F}"/>
                  </a:ext>
                </a:extLst>
              </p:cNvPr>
              <p:cNvSpPr/>
              <p:nvPr/>
            </p:nvSpPr>
            <p:spPr>
              <a:xfrm>
                <a:off x="491575" y="0"/>
                <a:ext cx="957409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12F9D37B-DE70-4087-8A7F-BBA0BAF5B6CF}"/>
                  </a:ext>
                </a:extLst>
              </p:cNvPr>
              <p:cNvSpPr txBox="1"/>
              <p:nvPr/>
            </p:nvSpPr>
            <p:spPr>
              <a:xfrm rot="16200000">
                <a:off x="8746453" y="3081888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teams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xmlns="" id="{6FA13E8D-3FCC-4EC2-BD8C-6CE7CA0ECD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92269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13" name="Group 81"/>
            <p:cNvGrpSpPr/>
            <p:nvPr/>
          </p:nvGrpSpPr>
          <p:grpSpPr>
            <a:xfrm>
              <a:off x="212836" y="2403452"/>
              <a:ext cx="1008916" cy="2051094"/>
              <a:chOff x="212836" y="2403452"/>
              <a:chExt cx="1008916" cy="2051094"/>
            </a:xfrm>
          </p:grpSpPr>
          <p:sp>
            <p:nvSpPr>
              <p:cNvPr id="50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212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23808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2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14158" y="3203607"/>
                <a:ext cx="460969" cy="450785"/>
              </a:xfrm>
              <a:prstGeom prst="rect">
                <a:avLst/>
              </a:prstGeom>
            </p:spPr>
          </p:pic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5971633" y="-1"/>
            <a:ext cx="4336026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60A9D552-2EF0-4DB4-9DC6-F52F2FD55E3C}"/>
              </a:ext>
            </a:extLst>
          </p:cNvPr>
          <p:cNvSpPr/>
          <p:nvPr/>
        </p:nvSpPr>
        <p:spPr>
          <a:xfrm>
            <a:off x="-5728907" y="-1"/>
            <a:ext cx="651924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A9D6167-F7B8-4BFF-8BC5-2D13EF0CFF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78757" y="3313798"/>
            <a:ext cx="530600" cy="397950"/>
          </a:xfrm>
          <a:prstGeom prst="rect">
            <a:avLst/>
          </a:prstGeom>
        </p:spPr>
      </p:pic>
      <p:sp>
        <p:nvSpPr>
          <p:cNvPr id="34" name="Freeform: Shape 46">
            <a:extLst>
              <a:ext uri="{FF2B5EF4-FFF2-40B4-BE49-F238E27FC236}">
                <a16:creationId xmlns:a16="http://schemas.microsoft.com/office/drawing/2014/main" xmlns="" id="{30105858-8A3E-4676-96A7-18C1A74E36F4}"/>
              </a:ext>
            </a:extLst>
          </p:cNvPr>
          <p:cNvSpPr/>
          <p:nvPr/>
        </p:nvSpPr>
        <p:spPr>
          <a:xfrm>
            <a:off x="-218872" y="2403452"/>
            <a:ext cx="1008916" cy="2051094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83"/>
          <p:cNvGrpSpPr/>
          <p:nvPr/>
        </p:nvGrpSpPr>
        <p:grpSpPr>
          <a:xfrm>
            <a:off x="-212458" y="2432956"/>
            <a:ext cx="983817" cy="1992086"/>
            <a:chOff x="-212458" y="2432956"/>
            <a:chExt cx="983817" cy="19920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455516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Comic Sans MS" pitchFamily="66" charset="0"/>
                </a:rPr>
                <a:t>Analysis 3</a:t>
              </a:r>
              <a:endParaRPr lang="en-US" sz="2400" b="1" dirty="0">
                <a:solidFill>
                  <a:srgbClr val="F0EEF0"/>
                </a:solidFill>
                <a:latin typeface="Comic Sans MS" pitchFamily="66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217550" y="3203607"/>
              <a:ext cx="460969" cy="450785"/>
            </a:xfrm>
            <a:prstGeom prst="rect">
              <a:avLst/>
            </a:prstGeom>
          </p:spPr>
        </p:pic>
      </p:grpSp>
      <p:grpSp>
        <p:nvGrpSpPr>
          <p:cNvPr id="15" name="Group 85"/>
          <p:cNvGrpSpPr/>
          <p:nvPr/>
        </p:nvGrpSpPr>
        <p:grpSpPr>
          <a:xfrm>
            <a:off x="-7046312" y="-1"/>
            <a:ext cx="7445628" cy="6858000"/>
            <a:chOff x="-7046312" y="-1"/>
            <a:chExt cx="7445628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7046312" y="-1"/>
              <a:ext cx="744262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84"/>
            <p:cNvGrpSpPr/>
            <p:nvPr/>
          </p:nvGrpSpPr>
          <p:grpSpPr>
            <a:xfrm>
              <a:off x="-609600" y="2401112"/>
              <a:ext cx="1008916" cy="2051094"/>
              <a:chOff x="-609600" y="2401112"/>
              <a:chExt cx="1008916" cy="2051094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-609600" y="240111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846244" y="319582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4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608278" y="3201267"/>
                <a:ext cx="460969" cy="450785"/>
              </a:xfrm>
              <a:prstGeom prst="rect">
                <a:avLst/>
              </a:prstGeom>
            </p:spPr>
          </p:pic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246085" y="511343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5969"/>
                </a:solidFill>
                <a:latin typeface="Franklin Gothic Book" pitchFamily="34" charset="0"/>
              </a:rPr>
              <a:t>Total Fertility Rate</a:t>
            </a:r>
            <a:endParaRPr lang="en-US" sz="3200" b="1" dirty="0">
              <a:solidFill>
                <a:srgbClr val="FF5969"/>
              </a:solidFill>
              <a:latin typeface="Franklin Gothic Book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2286001" y="1146006"/>
            <a:ext cx="579120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Total Fertility Rate (TFR)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– which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measures the average number of children per woman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baseline="300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indent="230188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The global average fertility rate is just below 2.5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children per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woman today.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indent="230188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Over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the last 50 years the global fertility rate has halved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230188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Over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the course of the modernization of societies the number of children per woman decreases very substantially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230188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the pre-modern era fertility rates of 4.5 to 7 children per woman were common.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indent="230188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At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that time the very high mortality at a young age kept population growth low. As health improves and the mortality in the population decreases we typically saw accelerated population growth.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indent="230188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rapid population growth then comes to an end as the fertility rate declines and approaches 2 children per woman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7"/>
          <p:cNvGrpSpPr/>
          <p:nvPr/>
        </p:nvGrpSpPr>
        <p:grpSpPr>
          <a:xfrm>
            <a:off x="-228600" y="0"/>
            <a:ext cx="9442982" cy="6858000"/>
            <a:chOff x="-6977100" y="0"/>
            <a:chExt cx="9442982" cy="6858000"/>
          </a:xfrm>
        </p:grpSpPr>
        <p:grpSp>
          <p:nvGrpSpPr>
            <p:cNvPr id="3" name="Group 18">
              <a:extLst>
                <a:ext uri="{FF2B5EF4-FFF2-40B4-BE49-F238E27FC236}">
                  <a16:creationId xmlns:a16="http://schemas.microsoft.com/office/drawing/2014/main" xmlns="" id="{C8A16B82-6A3C-46F5-8D32-072FDF89864A}"/>
                </a:ext>
              </a:extLst>
            </p:cNvPr>
            <p:cNvGrpSpPr/>
            <p:nvPr/>
          </p:nvGrpSpPr>
          <p:grpSpPr>
            <a:xfrm>
              <a:off x="-6977100" y="0"/>
              <a:ext cx="9442982" cy="6858000"/>
              <a:chOff x="-290920" y="0"/>
              <a:chExt cx="12590642" cy="6858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2F391CEE-E392-4A9D-BD11-6954B994FB42}"/>
                  </a:ext>
                </a:extLst>
              </p:cNvPr>
              <p:cNvSpPr/>
              <p:nvPr/>
            </p:nvSpPr>
            <p:spPr>
              <a:xfrm>
                <a:off x="-290920" y="0"/>
                <a:ext cx="12482920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E022673-C77C-4E8F-AF41-8B283703E87E}"/>
                  </a:ext>
                </a:extLst>
              </p:cNvPr>
              <p:cNvSpPr txBox="1"/>
              <p:nvPr/>
            </p:nvSpPr>
            <p:spPr>
              <a:xfrm rot="16200000">
                <a:off x="10872792" y="3087012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xmlns="" id="{E8AD023B-AE8D-405F-90E6-27B0D4707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129999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4" name="Group 66"/>
            <p:cNvGrpSpPr/>
            <p:nvPr/>
          </p:nvGrpSpPr>
          <p:grpSpPr>
            <a:xfrm>
              <a:off x="1383396" y="2403452"/>
              <a:ext cx="1008916" cy="2051094"/>
              <a:chOff x="1383396" y="2403452"/>
              <a:chExt cx="1008916" cy="2051094"/>
            </a:xfrm>
          </p:grpSpPr>
          <p:sp>
            <p:nvSpPr>
              <p:cNvPr id="59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138339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114675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About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38471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5" name="Group 69"/>
          <p:cNvGrpSpPr/>
          <p:nvPr/>
        </p:nvGrpSpPr>
        <p:grpSpPr>
          <a:xfrm>
            <a:off x="148718" y="0"/>
            <a:ext cx="8666418" cy="6858000"/>
            <a:chOff x="-6599088" y="0"/>
            <a:chExt cx="8666418" cy="6858000"/>
          </a:xfrm>
        </p:grpSpPr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xmlns="" id="{69A27401-3327-4871-86AC-B461CA62C3AC}"/>
                </a:ext>
              </a:extLst>
            </p:cNvPr>
            <p:cNvGrpSpPr/>
            <p:nvPr/>
          </p:nvGrpSpPr>
          <p:grpSpPr>
            <a:xfrm>
              <a:off x="-6599088" y="0"/>
              <a:ext cx="8666418" cy="6858000"/>
              <a:chOff x="213096" y="0"/>
              <a:chExt cx="11555225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706C029B-A799-4206-A656-A006D8F83990}"/>
                  </a:ext>
                </a:extLst>
              </p:cNvPr>
              <p:cNvSpPr/>
              <p:nvPr/>
            </p:nvSpPr>
            <p:spPr>
              <a:xfrm>
                <a:off x="213096" y="0"/>
                <a:ext cx="1144750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3A728384-87ED-4E87-8F78-97EB653FDC67}"/>
                  </a:ext>
                </a:extLst>
              </p:cNvPr>
              <p:cNvSpPr txBox="1"/>
              <p:nvPr/>
            </p:nvSpPr>
            <p:spPr>
              <a:xfrm rot="16200000">
                <a:off x="10341391" y="2998112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history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2B44F548-697F-412D-9B99-861C27246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00933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7" name="Group 68"/>
            <p:cNvGrpSpPr/>
            <p:nvPr/>
          </p:nvGrpSpPr>
          <p:grpSpPr>
            <a:xfrm>
              <a:off x="974836" y="2403452"/>
              <a:ext cx="1008916" cy="2051094"/>
              <a:chOff x="974836" y="2403452"/>
              <a:chExt cx="1008916" cy="2051094"/>
            </a:xfrm>
          </p:grpSpPr>
          <p:sp>
            <p:nvSpPr>
              <p:cNvPr id="56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974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73819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My Project</a:t>
                </a:r>
                <a:endParaRPr lang="en-US" sz="36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7615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8" name="Group 71"/>
          <p:cNvGrpSpPr/>
          <p:nvPr/>
        </p:nvGrpSpPr>
        <p:grpSpPr>
          <a:xfrm>
            <a:off x="-5885729" y="0"/>
            <a:ext cx="7539363" cy="6858000"/>
            <a:chOff x="-5885729" y="0"/>
            <a:chExt cx="7539363" cy="6858000"/>
          </a:xfrm>
        </p:grpSpPr>
        <p:grpSp>
          <p:nvGrpSpPr>
            <p:cNvPr id="9" name="Group 28">
              <a:extLst>
                <a:ext uri="{FF2B5EF4-FFF2-40B4-BE49-F238E27FC236}">
                  <a16:creationId xmlns:a16="http://schemas.microsoft.com/office/drawing/2014/main" xmlns="" id="{C0099890-786A-4F87-960D-5DADE5168909}"/>
                </a:ext>
              </a:extLst>
            </p:cNvPr>
            <p:cNvGrpSpPr/>
            <p:nvPr/>
          </p:nvGrpSpPr>
          <p:grpSpPr>
            <a:xfrm>
              <a:off x="-5885729" y="0"/>
              <a:ext cx="7539363" cy="6858000"/>
              <a:chOff x="491575" y="0"/>
              <a:chExt cx="10052484" cy="6858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CE9AAB1E-3A13-4745-A574-9EE6806378C9}"/>
                  </a:ext>
                </a:extLst>
              </p:cNvPr>
              <p:cNvSpPr/>
              <p:nvPr/>
            </p:nvSpPr>
            <p:spPr>
              <a:xfrm>
                <a:off x="491575" y="0"/>
                <a:ext cx="9961092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93EC5869-A976-4328-A864-2BB04E7E7BFC}"/>
                  </a:ext>
                </a:extLst>
              </p:cNvPr>
              <p:cNvSpPr txBox="1"/>
              <p:nvPr/>
            </p:nvSpPr>
            <p:spPr>
              <a:xfrm rot="16200000">
                <a:off x="9117129" y="3081889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timeline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7C8E4AB7-ADC0-4FEE-AE7A-994F5DAD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385467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10" name="Group 70"/>
            <p:cNvGrpSpPr/>
            <p:nvPr/>
          </p:nvGrpSpPr>
          <p:grpSpPr>
            <a:xfrm>
              <a:off x="593836" y="2403452"/>
              <a:ext cx="1008916" cy="2051094"/>
              <a:chOff x="593836" y="2403452"/>
              <a:chExt cx="1008916" cy="2051094"/>
            </a:xfrm>
          </p:grpSpPr>
          <p:sp>
            <p:nvSpPr>
              <p:cNvPr id="53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593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C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35719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1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9515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11" name="Group 82"/>
          <p:cNvGrpSpPr/>
          <p:nvPr/>
        </p:nvGrpSpPr>
        <p:grpSpPr>
          <a:xfrm>
            <a:off x="-5988898" y="0"/>
            <a:ext cx="7261357" cy="6858000"/>
            <a:chOff x="-5988898" y="0"/>
            <a:chExt cx="7261357" cy="6858000"/>
          </a:xfrm>
        </p:grpSpPr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xmlns="" id="{0E4F6447-6163-4D6A-A8D2-BD63B6CB3A42}"/>
                </a:ext>
              </a:extLst>
            </p:cNvPr>
            <p:cNvGrpSpPr/>
            <p:nvPr/>
          </p:nvGrpSpPr>
          <p:grpSpPr>
            <a:xfrm>
              <a:off x="-5988898" y="0"/>
              <a:ext cx="7261357" cy="6858000"/>
              <a:chOff x="491575" y="0"/>
              <a:chExt cx="9681808" cy="6858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5CB8CB55-9DEC-4367-900E-7257FE1B874F}"/>
                  </a:ext>
                </a:extLst>
              </p:cNvPr>
              <p:cNvSpPr/>
              <p:nvPr/>
            </p:nvSpPr>
            <p:spPr>
              <a:xfrm>
                <a:off x="491575" y="0"/>
                <a:ext cx="957409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12F9D37B-DE70-4087-8A7F-BBA0BAF5B6CF}"/>
                  </a:ext>
                </a:extLst>
              </p:cNvPr>
              <p:cNvSpPr txBox="1"/>
              <p:nvPr/>
            </p:nvSpPr>
            <p:spPr>
              <a:xfrm rot="16200000">
                <a:off x="8746453" y="3081888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teams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xmlns="" id="{6FA13E8D-3FCC-4EC2-BD8C-6CE7CA0ECD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92269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13" name="Group 81"/>
            <p:cNvGrpSpPr/>
            <p:nvPr/>
          </p:nvGrpSpPr>
          <p:grpSpPr>
            <a:xfrm>
              <a:off x="212836" y="2403452"/>
              <a:ext cx="1008916" cy="2051094"/>
              <a:chOff x="212836" y="2403452"/>
              <a:chExt cx="1008916" cy="2051094"/>
            </a:xfrm>
          </p:grpSpPr>
          <p:sp>
            <p:nvSpPr>
              <p:cNvPr id="50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212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23808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2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14158" y="3203607"/>
                <a:ext cx="460969" cy="450785"/>
              </a:xfrm>
              <a:prstGeom prst="rect">
                <a:avLst/>
              </a:prstGeom>
            </p:spPr>
          </p:pic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5971633" y="-1"/>
            <a:ext cx="4336026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60A9D552-2EF0-4DB4-9DC6-F52F2FD55E3C}"/>
              </a:ext>
            </a:extLst>
          </p:cNvPr>
          <p:cNvSpPr/>
          <p:nvPr/>
        </p:nvSpPr>
        <p:spPr>
          <a:xfrm>
            <a:off x="-5728907" y="-1"/>
            <a:ext cx="651924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A9D6167-F7B8-4BFF-8BC5-2D13EF0CFF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78757" y="3313798"/>
            <a:ext cx="530600" cy="397950"/>
          </a:xfrm>
          <a:prstGeom prst="rect">
            <a:avLst/>
          </a:prstGeom>
        </p:spPr>
      </p:pic>
      <p:sp>
        <p:nvSpPr>
          <p:cNvPr id="34" name="Freeform: Shape 46">
            <a:extLst>
              <a:ext uri="{FF2B5EF4-FFF2-40B4-BE49-F238E27FC236}">
                <a16:creationId xmlns:a16="http://schemas.microsoft.com/office/drawing/2014/main" xmlns="" id="{30105858-8A3E-4676-96A7-18C1A74E36F4}"/>
              </a:ext>
            </a:extLst>
          </p:cNvPr>
          <p:cNvSpPr/>
          <p:nvPr/>
        </p:nvSpPr>
        <p:spPr>
          <a:xfrm>
            <a:off x="-218872" y="2403452"/>
            <a:ext cx="1008916" cy="2051094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83"/>
          <p:cNvGrpSpPr/>
          <p:nvPr/>
        </p:nvGrpSpPr>
        <p:grpSpPr>
          <a:xfrm>
            <a:off x="-212458" y="2432956"/>
            <a:ext cx="983817" cy="1992086"/>
            <a:chOff x="-212458" y="2432956"/>
            <a:chExt cx="983817" cy="19920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455516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Comic Sans MS" pitchFamily="66" charset="0"/>
                </a:rPr>
                <a:t>Analysis 3</a:t>
              </a:r>
              <a:endParaRPr lang="en-US" sz="2400" b="1" dirty="0">
                <a:solidFill>
                  <a:srgbClr val="F0EEF0"/>
                </a:solidFill>
                <a:latin typeface="Comic Sans MS" pitchFamily="66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217550" y="3203607"/>
              <a:ext cx="460969" cy="450785"/>
            </a:xfrm>
            <a:prstGeom prst="rect">
              <a:avLst/>
            </a:prstGeom>
          </p:spPr>
        </p:pic>
      </p:grpSp>
      <p:grpSp>
        <p:nvGrpSpPr>
          <p:cNvPr id="15" name="Group 85"/>
          <p:cNvGrpSpPr/>
          <p:nvPr/>
        </p:nvGrpSpPr>
        <p:grpSpPr>
          <a:xfrm>
            <a:off x="-7046312" y="-1"/>
            <a:ext cx="7445628" cy="6858000"/>
            <a:chOff x="-7046312" y="-1"/>
            <a:chExt cx="7445628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7046312" y="-1"/>
              <a:ext cx="744262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84"/>
            <p:cNvGrpSpPr/>
            <p:nvPr/>
          </p:nvGrpSpPr>
          <p:grpSpPr>
            <a:xfrm>
              <a:off x="-609600" y="2401112"/>
              <a:ext cx="1008916" cy="2051094"/>
              <a:chOff x="-609600" y="2401112"/>
              <a:chExt cx="1008916" cy="2051094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-609600" y="240111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846244" y="319582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4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608278" y="3201267"/>
                <a:ext cx="460969" cy="450785"/>
              </a:xfrm>
              <a:prstGeom prst="rect">
                <a:avLst/>
              </a:prstGeom>
            </p:spPr>
          </p:pic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1712685" y="511343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5969"/>
                </a:solidFill>
                <a:latin typeface="Franklin Gothic Book" pitchFamily="34" charset="0"/>
              </a:rPr>
              <a:t>Project Summary</a:t>
            </a:r>
            <a:endParaRPr lang="en-US" sz="3200" b="1" dirty="0">
              <a:solidFill>
                <a:srgbClr val="FF5969"/>
              </a:solidFill>
              <a:latin typeface="Franklin Gothic Book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1752601" y="1146006"/>
            <a:ext cx="57912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Dataset – World Bank</a:t>
            </a:r>
            <a:endParaRPr lang="en-US" sz="1600" baseline="300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indent="230188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Countries with high fertility rate in 1800 and their corresponding fertility rate in 2015.</a:t>
            </a:r>
          </a:p>
          <a:p>
            <a:pPr indent="230188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Countries with high fertility rate in 2015 and their respective values in 1800. </a:t>
            </a:r>
          </a:p>
          <a:p>
            <a:pPr indent="230188">
              <a:spcAft>
                <a:spcPts val="600"/>
              </a:spcAft>
              <a:buFont typeface="Arial" pitchFamily="34" charset="0"/>
              <a:buChar char="•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Found the total number of countries with similar fertility rates in the year 1800 and 2015.</a:t>
            </a:r>
          </a:p>
          <a:p>
            <a:pPr indent="230188">
              <a:spcAft>
                <a:spcPts val="600"/>
              </a:spcAft>
              <a:buFont typeface="Arial" pitchFamily="34" charset="0"/>
              <a:buChar char="•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Monitored the rate at which fertility rate of a country moves along the scale.</a:t>
            </a:r>
          </a:p>
          <a:p>
            <a:pPr indent="230188">
              <a:spcAft>
                <a:spcPts val="600"/>
              </a:spcAft>
              <a:buFont typeface="Arial" pitchFamily="34" charset="0"/>
              <a:buChar char="•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Picked a handful of countries that should a drastic change in the fertility rate.</a:t>
            </a:r>
          </a:p>
          <a:p>
            <a:pPr indent="230188">
              <a:spcAft>
                <a:spcPts val="600"/>
              </a:spcAft>
              <a:buFont typeface="Arial" pitchFamily="34" charset="0"/>
              <a:buChar char="•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Fertility rates are not the same for a country through the period 1800 – 2015.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7"/>
          <p:cNvGrpSpPr/>
          <p:nvPr/>
        </p:nvGrpSpPr>
        <p:grpSpPr>
          <a:xfrm>
            <a:off x="-228600" y="0"/>
            <a:ext cx="9442982" cy="6858000"/>
            <a:chOff x="-6977100" y="0"/>
            <a:chExt cx="9442982" cy="6858000"/>
          </a:xfrm>
        </p:grpSpPr>
        <p:grpSp>
          <p:nvGrpSpPr>
            <p:cNvPr id="3" name="Group 18">
              <a:extLst>
                <a:ext uri="{FF2B5EF4-FFF2-40B4-BE49-F238E27FC236}">
                  <a16:creationId xmlns:a16="http://schemas.microsoft.com/office/drawing/2014/main" xmlns="" id="{C8A16B82-6A3C-46F5-8D32-072FDF89864A}"/>
                </a:ext>
              </a:extLst>
            </p:cNvPr>
            <p:cNvGrpSpPr/>
            <p:nvPr/>
          </p:nvGrpSpPr>
          <p:grpSpPr>
            <a:xfrm>
              <a:off x="-6977100" y="0"/>
              <a:ext cx="9442982" cy="6858000"/>
              <a:chOff x="-290920" y="0"/>
              <a:chExt cx="12590642" cy="6858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2F391CEE-E392-4A9D-BD11-6954B994FB42}"/>
                  </a:ext>
                </a:extLst>
              </p:cNvPr>
              <p:cNvSpPr/>
              <p:nvPr/>
            </p:nvSpPr>
            <p:spPr>
              <a:xfrm>
                <a:off x="-290920" y="0"/>
                <a:ext cx="12482920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E022673-C77C-4E8F-AF41-8B283703E87E}"/>
                  </a:ext>
                </a:extLst>
              </p:cNvPr>
              <p:cNvSpPr txBox="1"/>
              <p:nvPr/>
            </p:nvSpPr>
            <p:spPr>
              <a:xfrm rot="16200000">
                <a:off x="10872792" y="3087012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xmlns="" id="{E8AD023B-AE8D-405F-90E6-27B0D4707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129999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4" name="Group 66"/>
            <p:cNvGrpSpPr/>
            <p:nvPr/>
          </p:nvGrpSpPr>
          <p:grpSpPr>
            <a:xfrm>
              <a:off x="1383396" y="2403452"/>
              <a:ext cx="1008916" cy="2051094"/>
              <a:chOff x="1383396" y="2403452"/>
              <a:chExt cx="1008916" cy="2051094"/>
            </a:xfrm>
          </p:grpSpPr>
          <p:sp>
            <p:nvSpPr>
              <p:cNvPr id="59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138339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114675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About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38471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5" name="Group 69"/>
          <p:cNvGrpSpPr/>
          <p:nvPr/>
        </p:nvGrpSpPr>
        <p:grpSpPr>
          <a:xfrm>
            <a:off x="136360" y="0"/>
            <a:ext cx="8666418" cy="6858000"/>
            <a:chOff x="-6599088" y="0"/>
            <a:chExt cx="8666418" cy="6858000"/>
          </a:xfrm>
        </p:grpSpPr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xmlns="" id="{69A27401-3327-4871-86AC-B461CA62C3AC}"/>
                </a:ext>
              </a:extLst>
            </p:cNvPr>
            <p:cNvGrpSpPr/>
            <p:nvPr/>
          </p:nvGrpSpPr>
          <p:grpSpPr>
            <a:xfrm>
              <a:off x="-6599088" y="0"/>
              <a:ext cx="8666418" cy="6858000"/>
              <a:chOff x="213096" y="0"/>
              <a:chExt cx="11555225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706C029B-A799-4206-A656-A006D8F83990}"/>
                  </a:ext>
                </a:extLst>
              </p:cNvPr>
              <p:cNvSpPr/>
              <p:nvPr/>
            </p:nvSpPr>
            <p:spPr>
              <a:xfrm>
                <a:off x="213096" y="0"/>
                <a:ext cx="1144750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3A728384-87ED-4E87-8F78-97EB653FDC67}"/>
                  </a:ext>
                </a:extLst>
              </p:cNvPr>
              <p:cNvSpPr txBox="1"/>
              <p:nvPr/>
            </p:nvSpPr>
            <p:spPr>
              <a:xfrm rot="16200000">
                <a:off x="10341391" y="2998112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history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2B44F548-697F-412D-9B99-861C27246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00933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7" name="Group 68"/>
            <p:cNvGrpSpPr/>
            <p:nvPr/>
          </p:nvGrpSpPr>
          <p:grpSpPr>
            <a:xfrm>
              <a:off x="974836" y="2403452"/>
              <a:ext cx="1008916" cy="2051094"/>
              <a:chOff x="974836" y="2403452"/>
              <a:chExt cx="1008916" cy="2051094"/>
            </a:xfrm>
          </p:grpSpPr>
          <p:sp>
            <p:nvSpPr>
              <p:cNvPr id="56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974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73819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My Project</a:t>
                </a:r>
                <a:endParaRPr lang="en-US" sz="36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7615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8" name="Group 71"/>
          <p:cNvGrpSpPr/>
          <p:nvPr/>
        </p:nvGrpSpPr>
        <p:grpSpPr>
          <a:xfrm>
            <a:off x="790028" y="0"/>
            <a:ext cx="7539363" cy="6858000"/>
            <a:chOff x="-5885729" y="0"/>
            <a:chExt cx="7539363" cy="6858000"/>
          </a:xfrm>
        </p:grpSpPr>
        <p:grpSp>
          <p:nvGrpSpPr>
            <p:cNvPr id="9" name="Group 28">
              <a:extLst>
                <a:ext uri="{FF2B5EF4-FFF2-40B4-BE49-F238E27FC236}">
                  <a16:creationId xmlns:a16="http://schemas.microsoft.com/office/drawing/2014/main" xmlns="" id="{C0099890-786A-4F87-960D-5DADE5168909}"/>
                </a:ext>
              </a:extLst>
            </p:cNvPr>
            <p:cNvGrpSpPr/>
            <p:nvPr/>
          </p:nvGrpSpPr>
          <p:grpSpPr>
            <a:xfrm>
              <a:off x="-5885729" y="0"/>
              <a:ext cx="7539363" cy="6858000"/>
              <a:chOff x="491575" y="0"/>
              <a:chExt cx="10052484" cy="6858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CE9AAB1E-3A13-4745-A574-9EE6806378C9}"/>
                  </a:ext>
                </a:extLst>
              </p:cNvPr>
              <p:cNvSpPr/>
              <p:nvPr/>
            </p:nvSpPr>
            <p:spPr>
              <a:xfrm>
                <a:off x="491575" y="0"/>
                <a:ext cx="9961092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93EC5869-A976-4328-A864-2BB04E7E7BFC}"/>
                  </a:ext>
                </a:extLst>
              </p:cNvPr>
              <p:cNvSpPr txBox="1"/>
              <p:nvPr/>
            </p:nvSpPr>
            <p:spPr>
              <a:xfrm rot="16200000">
                <a:off x="9117129" y="3081889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timeline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7C8E4AB7-ADC0-4FEE-AE7A-994F5DAD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385467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10" name="Group 70"/>
            <p:cNvGrpSpPr/>
            <p:nvPr/>
          </p:nvGrpSpPr>
          <p:grpSpPr>
            <a:xfrm>
              <a:off x="593836" y="2403452"/>
              <a:ext cx="1008916" cy="2051094"/>
              <a:chOff x="593836" y="2403452"/>
              <a:chExt cx="1008916" cy="2051094"/>
            </a:xfrm>
          </p:grpSpPr>
          <p:sp>
            <p:nvSpPr>
              <p:cNvPr id="53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593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C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35719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1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9515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11" name="Group 82"/>
          <p:cNvGrpSpPr/>
          <p:nvPr/>
        </p:nvGrpSpPr>
        <p:grpSpPr>
          <a:xfrm>
            <a:off x="-5988898" y="0"/>
            <a:ext cx="7261357" cy="6858000"/>
            <a:chOff x="-5988898" y="0"/>
            <a:chExt cx="7261357" cy="6858000"/>
          </a:xfrm>
        </p:grpSpPr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xmlns="" id="{0E4F6447-6163-4D6A-A8D2-BD63B6CB3A42}"/>
                </a:ext>
              </a:extLst>
            </p:cNvPr>
            <p:cNvGrpSpPr/>
            <p:nvPr/>
          </p:nvGrpSpPr>
          <p:grpSpPr>
            <a:xfrm>
              <a:off x="-5988898" y="0"/>
              <a:ext cx="7261357" cy="6858000"/>
              <a:chOff x="491575" y="0"/>
              <a:chExt cx="9681808" cy="6858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5CB8CB55-9DEC-4367-900E-7257FE1B874F}"/>
                  </a:ext>
                </a:extLst>
              </p:cNvPr>
              <p:cNvSpPr/>
              <p:nvPr/>
            </p:nvSpPr>
            <p:spPr>
              <a:xfrm>
                <a:off x="491575" y="0"/>
                <a:ext cx="957409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12F9D37B-DE70-4087-8A7F-BBA0BAF5B6CF}"/>
                  </a:ext>
                </a:extLst>
              </p:cNvPr>
              <p:cNvSpPr txBox="1"/>
              <p:nvPr/>
            </p:nvSpPr>
            <p:spPr>
              <a:xfrm rot="16200000">
                <a:off x="8746453" y="3081888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teams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xmlns="" id="{6FA13E8D-3FCC-4EC2-BD8C-6CE7CA0ECD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92269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13" name="Group 81"/>
            <p:cNvGrpSpPr/>
            <p:nvPr/>
          </p:nvGrpSpPr>
          <p:grpSpPr>
            <a:xfrm>
              <a:off x="212836" y="2403452"/>
              <a:ext cx="1008916" cy="2051094"/>
              <a:chOff x="212836" y="2403452"/>
              <a:chExt cx="1008916" cy="2051094"/>
            </a:xfrm>
          </p:grpSpPr>
          <p:sp>
            <p:nvSpPr>
              <p:cNvPr id="50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212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23808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2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14158" y="3203607"/>
                <a:ext cx="460969" cy="450785"/>
              </a:xfrm>
              <a:prstGeom prst="rect">
                <a:avLst/>
              </a:prstGeom>
            </p:spPr>
          </p:pic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5971633" y="-1"/>
            <a:ext cx="4336026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60A9D552-2EF0-4DB4-9DC6-F52F2FD55E3C}"/>
              </a:ext>
            </a:extLst>
          </p:cNvPr>
          <p:cNvSpPr/>
          <p:nvPr/>
        </p:nvSpPr>
        <p:spPr>
          <a:xfrm>
            <a:off x="-5728907" y="-1"/>
            <a:ext cx="651924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A9D6167-F7B8-4BFF-8BC5-2D13EF0CFF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78757" y="3313798"/>
            <a:ext cx="530600" cy="397950"/>
          </a:xfrm>
          <a:prstGeom prst="rect">
            <a:avLst/>
          </a:prstGeom>
        </p:spPr>
      </p:pic>
      <p:sp>
        <p:nvSpPr>
          <p:cNvPr id="34" name="Freeform: Shape 46">
            <a:extLst>
              <a:ext uri="{FF2B5EF4-FFF2-40B4-BE49-F238E27FC236}">
                <a16:creationId xmlns:a16="http://schemas.microsoft.com/office/drawing/2014/main" xmlns="" id="{30105858-8A3E-4676-96A7-18C1A74E36F4}"/>
              </a:ext>
            </a:extLst>
          </p:cNvPr>
          <p:cNvSpPr/>
          <p:nvPr/>
        </p:nvSpPr>
        <p:spPr>
          <a:xfrm>
            <a:off x="-218872" y="2403452"/>
            <a:ext cx="1008916" cy="2051094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83"/>
          <p:cNvGrpSpPr/>
          <p:nvPr/>
        </p:nvGrpSpPr>
        <p:grpSpPr>
          <a:xfrm>
            <a:off x="-212458" y="2432957"/>
            <a:ext cx="983817" cy="1992086"/>
            <a:chOff x="-212458" y="2432957"/>
            <a:chExt cx="983817" cy="19920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455516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Comic Sans MS" pitchFamily="66" charset="0"/>
                </a:rPr>
                <a:t>Analysis 3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217550" y="3203607"/>
              <a:ext cx="460969" cy="450785"/>
            </a:xfrm>
            <a:prstGeom prst="rect">
              <a:avLst/>
            </a:prstGeom>
          </p:spPr>
        </p:pic>
      </p:grpSp>
      <p:grpSp>
        <p:nvGrpSpPr>
          <p:cNvPr id="15" name="Group 85"/>
          <p:cNvGrpSpPr/>
          <p:nvPr/>
        </p:nvGrpSpPr>
        <p:grpSpPr>
          <a:xfrm>
            <a:off x="-7046312" y="-1"/>
            <a:ext cx="7445628" cy="6858000"/>
            <a:chOff x="-7046312" y="-1"/>
            <a:chExt cx="7445628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7046312" y="-1"/>
              <a:ext cx="744262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84"/>
            <p:cNvGrpSpPr/>
            <p:nvPr/>
          </p:nvGrpSpPr>
          <p:grpSpPr>
            <a:xfrm>
              <a:off x="-609600" y="2401112"/>
              <a:ext cx="1008916" cy="2051094"/>
              <a:chOff x="-609600" y="2401112"/>
              <a:chExt cx="1008916" cy="2051094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-609600" y="240111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846244" y="319582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4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608278" y="3201267"/>
                <a:ext cx="460969" cy="450785"/>
              </a:xfrm>
              <a:prstGeom prst="rect">
                <a:avLst/>
              </a:prstGeom>
            </p:spPr>
          </p:pic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1447800" y="511343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5969"/>
                </a:solidFill>
                <a:latin typeface="Franklin Gothic Book" pitchFamily="34" charset="0"/>
              </a:rPr>
              <a:t>High Fertility Rate - 1800</a:t>
            </a:r>
            <a:endParaRPr lang="en-US" sz="3200" b="1" dirty="0">
              <a:solidFill>
                <a:srgbClr val="FF5969"/>
              </a:solidFill>
              <a:latin typeface="Franklin Gothic Book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28125" t="13333" r="28125" b="14762"/>
          <a:stretch>
            <a:fillRect/>
          </a:stretch>
        </p:blipFill>
        <p:spPr bwMode="auto">
          <a:xfrm>
            <a:off x="2362200" y="2514600"/>
            <a:ext cx="3733800" cy="345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 l="6250" t="68525" r="78125" b="21475"/>
          <a:stretch>
            <a:fillRect/>
          </a:stretch>
        </p:blipFill>
        <p:spPr bwMode="auto">
          <a:xfrm>
            <a:off x="1577788" y="125537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 l="2128" t="82222" r="78750" b="7193"/>
          <a:stretch>
            <a:fillRect/>
          </a:stretch>
        </p:blipFill>
        <p:spPr bwMode="auto">
          <a:xfrm>
            <a:off x="4320989" y="1255370"/>
            <a:ext cx="2286000" cy="71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7"/>
          <p:cNvGrpSpPr/>
          <p:nvPr/>
        </p:nvGrpSpPr>
        <p:grpSpPr>
          <a:xfrm>
            <a:off x="-228600" y="0"/>
            <a:ext cx="9442982" cy="6858000"/>
            <a:chOff x="-6977100" y="0"/>
            <a:chExt cx="9442982" cy="6858000"/>
          </a:xfrm>
        </p:grpSpPr>
        <p:grpSp>
          <p:nvGrpSpPr>
            <p:cNvPr id="3" name="Group 18">
              <a:extLst>
                <a:ext uri="{FF2B5EF4-FFF2-40B4-BE49-F238E27FC236}">
                  <a16:creationId xmlns:a16="http://schemas.microsoft.com/office/drawing/2014/main" xmlns="" id="{C8A16B82-6A3C-46F5-8D32-072FDF89864A}"/>
                </a:ext>
              </a:extLst>
            </p:cNvPr>
            <p:cNvGrpSpPr/>
            <p:nvPr/>
          </p:nvGrpSpPr>
          <p:grpSpPr>
            <a:xfrm>
              <a:off x="-6977100" y="0"/>
              <a:ext cx="9442982" cy="6858000"/>
              <a:chOff x="-290920" y="0"/>
              <a:chExt cx="12590642" cy="6858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2F391CEE-E392-4A9D-BD11-6954B994FB42}"/>
                  </a:ext>
                </a:extLst>
              </p:cNvPr>
              <p:cNvSpPr/>
              <p:nvPr/>
            </p:nvSpPr>
            <p:spPr>
              <a:xfrm>
                <a:off x="-290920" y="0"/>
                <a:ext cx="12482920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E022673-C77C-4E8F-AF41-8B283703E87E}"/>
                  </a:ext>
                </a:extLst>
              </p:cNvPr>
              <p:cNvSpPr txBox="1"/>
              <p:nvPr/>
            </p:nvSpPr>
            <p:spPr>
              <a:xfrm rot="16200000">
                <a:off x="10872792" y="3087012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xmlns="" id="{E8AD023B-AE8D-405F-90E6-27B0D4707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129999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4" name="Group 66"/>
            <p:cNvGrpSpPr/>
            <p:nvPr/>
          </p:nvGrpSpPr>
          <p:grpSpPr>
            <a:xfrm>
              <a:off x="1383396" y="2403452"/>
              <a:ext cx="1008916" cy="2051094"/>
              <a:chOff x="1383396" y="2403452"/>
              <a:chExt cx="1008916" cy="2051094"/>
            </a:xfrm>
          </p:grpSpPr>
          <p:sp>
            <p:nvSpPr>
              <p:cNvPr id="59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138339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114675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About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38471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5" name="Group 69"/>
          <p:cNvGrpSpPr/>
          <p:nvPr/>
        </p:nvGrpSpPr>
        <p:grpSpPr>
          <a:xfrm>
            <a:off x="124654" y="0"/>
            <a:ext cx="8666418" cy="6858000"/>
            <a:chOff x="-6599088" y="0"/>
            <a:chExt cx="8666418" cy="6858000"/>
          </a:xfrm>
        </p:grpSpPr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xmlns="" id="{69A27401-3327-4871-86AC-B461CA62C3AC}"/>
                </a:ext>
              </a:extLst>
            </p:cNvPr>
            <p:cNvGrpSpPr/>
            <p:nvPr/>
          </p:nvGrpSpPr>
          <p:grpSpPr>
            <a:xfrm>
              <a:off x="-6599088" y="0"/>
              <a:ext cx="8666418" cy="6858000"/>
              <a:chOff x="213096" y="0"/>
              <a:chExt cx="11555225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706C029B-A799-4206-A656-A006D8F83990}"/>
                  </a:ext>
                </a:extLst>
              </p:cNvPr>
              <p:cNvSpPr/>
              <p:nvPr/>
            </p:nvSpPr>
            <p:spPr>
              <a:xfrm>
                <a:off x="213096" y="0"/>
                <a:ext cx="1144750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3A728384-87ED-4E87-8F78-97EB653FDC67}"/>
                  </a:ext>
                </a:extLst>
              </p:cNvPr>
              <p:cNvSpPr txBox="1"/>
              <p:nvPr/>
            </p:nvSpPr>
            <p:spPr>
              <a:xfrm rot="16200000">
                <a:off x="10341391" y="2998112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history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2B44F548-697F-412D-9B99-861C27246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00933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7" name="Group 68"/>
            <p:cNvGrpSpPr/>
            <p:nvPr/>
          </p:nvGrpSpPr>
          <p:grpSpPr>
            <a:xfrm>
              <a:off x="974836" y="2403452"/>
              <a:ext cx="1008916" cy="2051094"/>
              <a:chOff x="974836" y="2403452"/>
              <a:chExt cx="1008916" cy="2051094"/>
            </a:xfrm>
          </p:grpSpPr>
          <p:sp>
            <p:nvSpPr>
              <p:cNvPr id="56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974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73819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My Project</a:t>
                </a:r>
                <a:endParaRPr lang="en-US" sz="36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7615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8" name="Group 71"/>
          <p:cNvGrpSpPr/>
          <p:nvPr/>
        </p:nvGrpSpPr>
        <p:grpSpPr>
          <a:xfrm>
            <a:off x="778322" y="0"/>
            <a:ext cx="7539363" cy="6858000"/>
            <a:chOff x="-5885729" y="0"/>
            <a:chExt cx="7539363" cy="6858000"/>
          </a:xfrm>
        </p:grpSpPr>
        <p:grpSp>
          <p:nvGrpSpPr>
            <p:cNvPr id="9" name="Group 28">
              <a:extLst>
                <a:ext uri="{FF2B5EF4-FFF2-40B4-BE49-F238E27FC236}">
                  <a16:creationId xmlns:a16="http://schemas.microsoft.com/office/drawing/2014/main" xmlns="" id="{C0099890-786A-4F87-960D-5DADE5168909}"/>
                </a:ext>
              </a:extLst>
            </p:cNvPr>
            <p:cNvGrpSpPr/>
            <p:nvPr/>
          </p:nvGrpSpPr>
          <p:grpSpPr>
            <a:xfrm>
              <a:off x="-5885729" y="0"/>
              <a:ext cx="7539363" cy="6858000"/>
              <a:chOff x="491575" y="0"/>
              <a:chExt cx="10052484" cy="6858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CE9AAB1E-3A13-4745-A574-9EE6806378C9}"/>
                  </a:ext>
                </a:extLst>
              </p:cNvPr>
              <p:cNvSpPr/>
              <p:nvPr/>
            </p:nvSpPr>
            <p:spPr>
              <a:xfrm>
                <a:off x="491575" y="0"/>
                <a:ext cx="9961092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93EC5869-A976-4328-A864-2BB04E7E7BFC}"/>
                  </a:ext>
                </a:extLst>
              </p:cNvPr>
              <p:cNvSpPr txBox="1"/>
              <p:nvPr/>
            </p:nvSpPr>
            <p:spPr>
              <a:xfrm rot="16200000">
                <a:off x="9117129" y="3081889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timeline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7C8E4AB7-ADC0-4FEE-AE7A-994F5DAD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385467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10" name="Group 70"/>
            <p:cNvGrpSpPr/>
            <p:nvPr/>
          </p:nvGrpSpPr>
          <p:grpSpPr>
            <a:xfrm>
              <a:off x="593836" y="2403452"/>
              <a:ext cx="1008916" cy="2051094"/>
              <a:chOff x="593836" y="2403452"/>
              <a:chExt cx="1008916" cy="2051094"/>
            </a:xfrm>
          </p:grpSpPr>
          <p:sp>
            <p:nvSpPr>
              <p:cNvPr id="53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593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C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35719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1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9515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11" name="Group 82"/>
          <p:cNvGrpSpPr/>
          <p:nvPr/>
        </p:nvGrpSpPr>
        <p:grpSpPr>
          <a:xfrm>
            <a:off x="658054" y="0"/>
            <a:ext cx="7261357" cy="6858000"/>
            <a:chOff x="-5988898" y="0"/>
            <a:chExt cx="7261357" cy="6858000"/>
          </a:xfrm>
        </p:grpSpPr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xmlns="" id="{0E4F6447-6163-4D6A-A8D2-BD63B6CB3A42}"/>
                </a:ext>
              </a:extLst>
            </p:cNvPr>
            <p:cNvGrpSpPr/>
            <p:nvPr/>
          </p:nvGrpSpPr>
          <p:grpSpPr>
            <a:xfrm>
              <a:off x="-5988898" y="0"/>
              <a:ext cx="7261357" cy="6858000"/>
              <a:chOff x="491575" y="0"/>
              <a:chExt cx="9681808" cy="6858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5CB8CB55-9DEC-4367-900E-7257FE1B874F}"/>
                  </a:ext>
                </a:extLst>
              </p:cNvPr>
              <p:cNvSpPr/>
              <p:nvPr/>
            </p:nvSpPr>
            <p:spPr>
              <a:xfrm>
                <a:off x="491575" y="0"/>
                <a:ext cx="957409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12F9D37B-DE70-4087-8A7F-BBA0BAF5B6CF}"/>
                  </a:ext>
                </a:extLst>
              </p:cNvPr>
              <p:cNvSpPr txBox="1"/>
              <p:nvPr/>
            </p:nvSpPr>
            <p:spPr>
              <a:xfrm rot="16200000">
                <a:off x="8746453" y="3081888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teams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xmlns="" id="{6FA13E8D-3FCC-4EC2-BD8C-6CE7CA0ECD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92269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13" name="Group 81"/>
            <p:cNvGrpSpPr/>
            <p:nvPr/>
          </p:nvGrpSpPr>
          <p:grpSpPr>
            <a:xfrm>
              <a:off x="212836" y="2403452"/>
              <a:ext cx="1008916" cy="2051094"/>
              <a:chOff x="212836" y="2403452"/>
              <a:chExt cx="1008916" cy="2051094"/>
            </a:xfrm>
          </p:grpSpPr>
          <p:sp>
            <p:nvSpPr>
              <p:cNvPr id="50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212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23808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2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14158" y="3203607"/>
                <a:ext cx="460969" cy="450785"/>
              </a:xfrm>
              <a:prstGeom prst="rect">
                <a:avLst/>
              </a:prstGeom>
            </p:spPr>
          </p:pic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5971633" y="-1"/>
            <a:ext cx="4336026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60A9D552-2EF0-4DB4-9DC6-F52F2FD55E3C}"/>
              </a:ext>
            </a:extLst>
          </p:cNvPr>
          <p:cNvSpPr/>
          <p:nvPr/>
        </p:nvSpPr>
        <p:spPr>
          <a:xfrm>
            <a:off x="-5728907" y="-1"/>
            <a:ext cx="651924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A9D6167-F7B8-4BFF-8BC5-2D13EF0CFF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78757" y="3313798"/>
            <a:ext cx="530600" cy="397950"/>
          </a:xfrm>
          <a:prstGeom prst="rect">
            <a:avLst/>
          </a:prstGeom>
        </p:spPr>
      </p:pic>
      <p:sp>
        <p:nvSpPr>
          <p:cNvPr id="34" name="Freeform: Shape 46">
            <a:extLst>
              <a:ext uri="{FF2B5EF4-FFF2-40B4-BE49-F238E27FC236}">
                <a16:creationId xmlns:a16="http://schemas.microsoft.com/office/drawing/2014/main" xmlns="" id="{30105858-8A3E-4676-96A7-18C1A74E36F4}"/>
              </a:ext>
            </a:extLst>
          </p:cNvPr>
          <p:cNvSpPr/>
          <p:nvPr/>
        </p:nvSpPr>
        <p:spPr>
          <a:xfrm>
            <a:off x="-218872" y="2403452"/>
            <a:ext cx="1008916" cy="2051094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83"/>
          <p:cNvGrpSpPr/>
          <p:nvPr/>
        </p:nvGrpSpPr>
        <p:grpSpPr>
          <a:xfrm>
            <a:off x="-212458" y="2432956"/>
            <a:ext cx="983817" cy="1992086"/>
            <a:chOff x="-212458" y="2432956"/>
            <a:chExt cx="983817" cy="19920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455516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Comic Sans MS" pitchFamily="66" charset="0"/>
                </a:rPr>
                <a:t>Analysis 3</a:t>
              </a:r>
              <a:endParaRPr lang="en-US" sz="2400" b="1" dirty="0">
                <a:solidFill>
                  <a:srgbClr val="F0EEF0"/>
                </a:solidFill>
                <a:latin typeface="Comic Sans MS" pitchFamily="66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217550" y="3203607"/>
              <a:ext cx="460969" cy="450785"/>
            </a:xfrm>
            <a:prstGeom prst="rect">
              <a:avLst/>
            </a:prstGeom>
          </p:spPr>
        </p:pic>
      </p:grpSp>
      <p:grpSp>
        <p:nvGrpSpPr>
          <p:cNvPr id="15" name="Group 85"/>
          <p:cNvGrpSpPr/>
          <p:nvPr/>
        </p:nvGrpSpPr>
        <p:grpSpPr>
          <a:xfrm>
            <a:off x="-7046312" y="-1"/>
            <a:ext cx="7445628" cy="6858000"/>
            <a:chOff x="-7046312" y="-1"/>
            <a:chExt cx="7445628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7046312" y="-1"/>
              <a:ext cx="744262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84"/>
            <p:cNvGrpSpPr/>
            <p:nvPr/>
          </p:nvGrpSpPr>
          <p:grpSpPr>
            <a:xfrm>
              <a:off x="-609600" y="2401112"/>
              <a:ext cx="1008916" cy="2051094"/>
              <a:chOff x="-609600" y="2401112"/>
              <a:chExt cx="1008916" cy="2051094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-609600" y="240111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846244" y="319582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4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608278" y="3201267"/>
                <a:ext cx="460969" cy="450785"/>
              </a:xfrm>
              <a:prstGeom prst="rect">
                <a:avLst/>
              </a:prstGeom>
            </p:spPr>
          </p:pic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950685" y="511343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5969"/>
                </a:solidFill>
                <a:latin typeface="Franklin Gothic Book" pitchFamily="34" charset="0"/>
              </a:rPr>
              <a:t>High Fertility Rate - 2015</a:t>
            </a:r>
            <a:endParaRPr lang="en-US" sz="3200" b="1" dirty="0">
              <a:solidFill>
                <a:srgbClr val="FF5969"/>
              </a:solidFill>
              <a:latin typeface="Franklin Gothic Book" pitchFamily="34" charset="0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/>
          <a:srcRect l="6250" t="66405" r="79375" b="23791"/>
          <a:stretch>
            <a:fillRect/>
          </a:stretch>
        </p:blipFill>
        <p:spPr bwMode="auto">
          <a:xfrm>
            <a:off x="1093481" y="1280032"/>
            <a:ext cx="1752600" cy="67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5"/>
          <a:srcRect l="2215" t="82565" r="80055" b="7386"/>
          <a:stretch>
            <a:fillRect/>
          </a:stretch>
        </p:blipFill>
        <p:spPr bwMode="auto">
          <a:xfrm>
            <a:off x="4182943" y="1280032"/>
            <a:ext cx="2199273" cy="7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 l="28125" t="13333" r="28125" b="13333"/>
          <a:stretch>
            <a:fillRect/>
          </a:stretch>
        </p:blipFill>
        <p:spPr bwMode="auto">
          <a:xfrm>
            <a:off x="2286000" y="2514600"/>
            <a:ext cx="371763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7"/>
          <p:cNvGrpSpPr/>
          <p:nvPr/>
        </p:nvGrpSpPr>
        <p:grpSpPr>
          <a:xfrm>
            <a:off x="-228600" y="0"/>
            <a:ext cx="9442982" cy="6858000"/>
            <a:chOff x="-6977100" y="0"/>
            <a:chExt cx="9442982" cy="6858000"/>
          </a:xfrm>
        </p:grpSpPr>
        <p:grpSp>
          <p:nvGrpSpPr>
            <p:cNvPr id="3" name="Group 18">
              <a:extLst>
                <a:ext uri="{FF2B5EF4-FFF2-40B4-BE49-F238E27FC236}">
                  <a16:creationId xmlns:a16="http://schemas.microsoft.com/office/drawing/2014/main" xmlns="" id="{C8A16B82-6A3C-46F5-8D32-072FDF89864A}"/>
                </a:ext>
              </a:extLst>
            </p:cNvPr>
            <p:cNvGrpSpPr/>
            <p:nvPr/>
          </p:nvGrpSpPr>
          <p:grpSpPr>
            <a:xfrm>
              <a:off x="-6977100" y="0"/>
              <a:ext cx="9442982" cy="6858000"/>
              <a:chOff x="-290920" y="0"/>
              <a:chExt cx="12590642" cy="6858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2F391CEE-E392-4A9D-BD11-6954B994FB42}"/>
                  </a:ext>
                </a:extLst>
              </p:cNvPr>
              <p:cNvSpPr/>
              <p:nvPr/>
            </p:nvSpPr>
            <p:spPr>
              <a:xfrm>
                <a:off x="-290920" y="0"/>
                <a:ext cx="12482920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E022673-C77C-4E8F-AF41-8B283703E87E}"/>
                  </a:ext>
                </a:extLst>
              </p:cNvPr>
              <p:cNvSpPr txBox="1"/>
              <p:nvPr/>
            </p:nvSpPr>
            <p:spPr>
              <a:xfrm rot="16200000">
                <a:off x="10872792" y="3087012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xmlns="" id="{E8AD023B-AE8D-405F-90E6-27B0D4707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129999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4" name="Group 66"/>
            <p:cNvGrpSpPr/>
            <p:nvPr/>
          </p:nvGrpSpPr>
          <p:grpSpPr>
            <a:xfrm>
              <a:off x="1383396" y="2403452"/>
              <a:ext cx="1008916" cy="2051094"/>
              <a:chOff x="1383396" y="2403452"/>
              <a:chExt cx="1008916" cy="2051094"/>
            </a:xfrm>
          </p:grpSpPr>
          <p:sp>
            <p:nvSpPr>
              <p:cNvPr id="59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138339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114675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About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38471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5" name="Group 69"/>
          <p:cNvGrpSpPr/>
          <p:nvPr/>
        </p:nvGrpSpPr>
        <p:grpSpPr>
          <a:xfrm>
            <a:off x="132678" y="0"/>
            <a:ext cx="8666418" cy="6858000"/>
            <a:chOff x="-6599088" y="0"/>
            <a:chExt cx="8666418" cy="6858000"/>
          </a:xfrm>
        </p:grpSpPr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xmlns="" id="{69A27401-3327-4871-86AC-B461CA62C3AC}"/>
                </a:ext>
              </a:extLst>
            </p:cNvPr>
            <p:cNvGrpSpPr/>
            <p:nvPr/>
          </p:nvGrpSpPr>
          <p:grpSpPr>
            <a:xfrm>
              <a:off x="-6599088" y="0"/>
              <a:ext cx="8666418" cy="6858000"/>
              <a:chOff x="213096" y="0"/>
              <a:chExt cx="11555225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706C029B-A799-4206-A656-A006D8F83990}"/>
                  </a:ext>
                </a:extLst>
              </p:cNvPr>
              <p:cNvSpPr/>
              <p:nvPr/>
            </p:nvSpPr>
            <p:spPr>
              <a:xfrm>
                <a:off x="213096" y="0"/>
                <a:ext cx="1144750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3A728384-87ED-4E87-8F78-97EB653FDC67}"/>
                  </a:ext>
                </a:extLst>
              </p:cNvPr>
              <p:cNvSpPr txBox="1"/>
              <p:nvPr/>
            </p:nvSpPr>
            <p:spPr>
              <a:xfrm rot="16200000">
                <a:off x="10341391" y="2998112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history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2B44F548-697F-412D-9B99-861C27246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00933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7" name="Group 68"/>
            <p:cNvGrpSpPr/>
            <p:nvPr/>
          </p:nvGrpSpPr>
          <p:grpSpPr>
            <a:xfrm>
              <a:off x="974836" y="2403452"/>
              <a:ext cx="1008916" cy="2051094"/>
              <a:chOff x="974836" y="2403452"/>
              <a:chExt cx="1008916" cy="2051094"/>
            </a:xfrm>
          </p:grpSpPr>
          <p:sp>
            <p:nvSpPr>
              <p:cNvPr id="56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974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73819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My Project</a:t>
                </a:r>
                <a:endParaRPr lang="en-US" sz="36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7615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8" name="Group 71"/>
          <p:cNvGrpSpPr/>
          <p:nvPr/>
        </p:nvGrpSpPr>
        <p:grpSpPr>
          <a:xfrm>
            <a:off x="786346" y="0"/>
            <a:ext cx="7539363" cy="6858000"/>
            <a:chOff x="-5885729" y="0"/>
            <a:chExt cx="7539363" cy="6858000"/>
          </a:xfrm>
        </p:grpSpPr>
        <p:grpSp>
          <p:nvGrpSpPr>
            <p:cNvPr id="9" name="Group 28">
              <a:extLst>
                <a:ext uri="{FF2B5EF4-FFF2-40B4-BE49-F238E27FC236}">
                  <a16:creationId xmlns:a16="http://schemas.microsoft.com/office/drawing/2014/main" xmlns="" id="{C0099890-786A-4F87-960D-5DADE5168909}"/>
                </a:ext>
              </a:extLst>
            </p:cNvPr>
            <p:cNvGrpSpPr/>
            <p:nvPr/>
          </p:nvGrpSpPr>
          <p:grpSpPr>
            <a:xfrm>
              <a:off x="-5885729" y="0"/>
              <a:ext cx="7539363" cy="6858000"/>
              <a:chOff x="491575" y="0"/>
              <a:chExt cx="10052484" cy="6858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CE9AAB1E-3A13-4745-A574-9EE6806378C9}"/>
                  </a:ext>
                </a:extLst>
              </p:cNvPr>
              <p:cNvSpPr/>
              <p:nvPr/>
            </p:nvSpPr>
            <p:spPr>
              <a:xfrm>
                <a:off x="491575" y="0"/>
                <a:ext cx="9961092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93EC5869-A976-4328-A864-2BB04E7E7BFC}"/>
                  </a:ext>
                </a:extLst>
              </p:cNvPr>
              <p:cNvSpPr txBox="1"/>
              <p:nvPr/>
            </p:nvSpPr>
            <p:spPr>
              <a:xfrm rot="16200000">
                <a:off x="9117129" y="3081889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timeline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7C8E4AB7-ADC0-4FEE-AE7A-994F5DAD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385467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10" name="Group 70"/>
            <p:cNvGrpSpPr/>
            <p:nvPr/>
          </p:nvGrpSpPr>
          <p:grpSpPr>
            <a:xfrm>
              <a:off x="593836" y="2403452"/>
              <a:ext cx="1008916" cy="2051094"/>
              <a:chOff x="593836" y="2403452"/>
              <a:chExt cx="1008916" cy="2051094"/>
            </a:xfrm>
          </p:grpSpPr>
          <p:sp>
            <p:nvSpPr>
              <p:cNvPr id="53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593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C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35719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1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9515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11" name="Group 82"/>
          <p:cNvGrpSpPr/>
          <p:nvPr/>
        </p:nvGrpSpPr>
        <p:grpSpPr>
          <a:xfrm>
            <a:off x="666078" y="0"/>
            <a:ext cx="7261357" cy="6858000"/>
            <a:chOff x="-5988898" y="0"/>
            <a:chExt cx="7261357" cy="6858000"/>
          </a:xfrm>
        </p:grpSpPr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xmlns="" id="{0E4F6447-6163-4D6A-A8D2-BD63B6CB3A42}"/>
                </a:ext>
              </a:extLst>
            </p:cNvPr>
            <p:cNvGrpSpPr/>
            <p:nvPr/>
          </p:nvGrpSpPr>
          <p:grpSpPr>
            <a:xfrm>
              <a:off x="-5988898" y="0"/>
              <a:ext cx="7261357" cy="6858000"/>
              <a:chOff x="491575" y="0"/>
              <a:chExt cx="9681808" cy="6858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5CB8CB55-9DEC-4367-900E-7257FE1B874F}"/>
                  </a:ext>
                </a:extLst>
              </p:cNvPr>
              <p:cNvSpPr/>
              <p:nvPr/>
            </p:nvSpPr>
            <p:spPr>
              <a:xfrm>
                <a:off x="491575" y="0"/>
                <a:ext cx="957409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12F9D37B-DE70-4087-8A7F-BBA0BAF5B6CF}"/>
                  </a:ext>
                </a:extLst>
              </p:cNvPr>
              <p:cNvSpPr txBox="1"/>
              <p:nvPr/>
            </p:nvSpPr>
            <p:spPr>
              <a:xfrm rot="16200000">
                <a:off x="8746453" y="3081888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teams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xmlns="" id="{6FA13E8D-3FCC-4EC2-BD8C-6CE7CA0ECD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92269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13" name="Group 81"/>
            <p:cNvGrpSpPr/>
            <p:nvPr/>
          </p:nvGrpSpPr>
          <p:grpSpPr>
            <a:xfrm>
              <a:off x="212836" y="2403452"/>
              <a:ext cx="1008916" cy="2051094"/>
              <a:chOff x="212836" y="2403452"/>
              <a:chExt cx="1008916" cy="2051094"/>
            </a:xfrm>
          </p:grpSpPr>
          <p:sp>
            <p:nvSpPr>
              <p:cNvPr id="50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212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23808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2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14158" y="3203607"/>
                <a:ext cx="460969" cy="450785"/>
              </a:xfrm>
              <a:prstGeom prst="rect">
                <a:avLst/>
              </a:prstGeom>
            </p:spPr>
          </p:pic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5971633" y="-1"/>
            <a:ext cx="4336026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A9D6167-F7B8-4BFF-8BC5-2D13EF0CFF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78757" y="3313798"/>
            <a:ext cx="530600" cy="397950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-123994" y="-1"/>
            <a:ext cx="7587586" cy="6858000"/>
            <a:chOff x="-172122" y="-1"/>
            <a:chExt cx="7587586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-172122" y="-1"/>
              <a:ext cx="7586048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406548" y="2403452"/>
              <a:ext cx="1008916" cy="2051094"/>
              <a:chOff x="4553684" y="2403452"/>
              <a:chExt cx="1008916" cy="2051094"/>
            </a:xfrm>
          </p:grpSpPr>
          <p:sp>
            <p:nvSpPr>
              <p:cNvPr id="34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4553684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" name="Group 83"/>
              <p:cNvGrpSpPr/>
              <p:nvPr/>
            </p:nvGrpSpPr>
            <p:grpSpPr>
              <a:xfrm>
                <a:off x="4562650" y="2432956"/>
                <a:ext cx="983817" cy="1992086"/>
                <a:chOff x="-212458" y="2432956"/>
                <a:chExt cx="983817" cy="1992086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id="{8A634BD7-1512-45B6-AFE4-1EEA636625CB}"/>
                    </a:ext>
                  </a:extLst>
                </p:cNvPr>
                <p:cNvSpPr txBox="1"/>
                <p:nvPr/>
              </p:nvSpPr>
              <p:spPr>
                <a:xfrm rot="16200000">
                  <a:off x="-455516" y="3198166"/>
                  <a:ext cx="19920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rgbClr val="F0EEF0"/>
                      </a:solidFill>
                      <a:latin typeface="Comic Sans MS" pitchFamily="66" charset="0"/>
                    </a:rPr>
                    <a:t>Analysis 3</a:t>
                  </a:r>
                  <a:endParaRPr lang="en-US" sz="2400" b="1" dirty="0">
                    <a:solidFill>
                      <a:srgbClr val="F0EEF0"/>
                    </a:solidFill>
                    <a:latin typeface="Comic Sans MS" pitchFamily="66" charset="0"/>
                  </a:endParaRPr>
                </a:p>
              </p:txBody>
            </p:sp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xmlns="" id="{F08704A4-CABE-4989-8BF7-C10A6BB40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-217550" y="3203607"/>
                  <a:ext cx="460969" cy="45078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85"/>
          <p:cNvGrpSpPr/>
          <p:nvPr/>
        </p:nvGrpSpPr>
        <p:grpSpPr>
          <a:xfrm>
            <a:off x="-7046312" y="-1"/>
            <a:ext cx="7445628" cy="6858000"/>
            <a:chOff x="-7046312" y="-1"/>
            <a:chExt cx="7445628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7046312" y="-1"/>
              <a:ext cx="744262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84"/>
            <p:cNvGrpSpPr/>
            <p:nvPr/>
          </p:nvGrpSpPr>
          <p:grpSpPr>
            <a:xfrm>
              <a:off x="-609600" y="2401112"/>
              <a:ext cx="1008916" cy="2051094"/>
              <a:chOff x="-609600" y="2401112"/>
              <a:chExt cx="1008916" cy="2051094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-609600" y="240111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846244" y="319582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4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608278" y="3201267"/>
                <a:ext cx="460969" cy="450785"/>
              </a:xfrm>
              <a:prstGeom prst="rect">
                <a:avLst/>
              </a:prstGeom>
            </p:spPr>
          </p:pic>
        </p:grp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/>
          <a:srcRect l="28125" t="13333" r="28126" b="8889"/>
          <a:stretch>
            <a:fillRect/>
          </a:stretch>
        </p:blipFill>
        <p:spPr bwMode="auto">
          <a:xfrm>
            <a:off x="990600" y="1295400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493485" y="511343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5969"/>
                </a:solidFill>
                <a:latin typeface="Franklin Gothic Book" pitchFamily="34" charset="0"/>
              </a:rPr>
              <a:t>Fertility Rates – A Comparison</a:t>
            </a:r>
            <a:endParaRPr lang="en-US" sz="3200" b="1" dirty="0">
              <a:solidFill>
                <a:srgbClr val="FF5969"/>
              </a:solidFill>
              <a:latin typeface="Franklin Gothic Book" pitchFamily="34" charset="0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/>
          <a:srcRect l="28750" t="13333" r="28125" b="8889"/>
          <a:stretch>
            <a:fillRect/>
          </a:stretch>
        </p:blipFill>
        <p:spPr bwMode="auto">
          <a:xfrm>
            <a:off x="3352800" y="3429000"/>
            <a:ext cx="300445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7"/>
          <p:cNvGrpSpPr/>
          <p:nvPr/>
        </p:nvGrpSpPr>
        <p:grpSpPr>
          <a:xfrm>
            <a:off x="-228600" y="0"/>
            <a:ext cx="9442982" cy="6858000"/>
            <a:chOff x="-6977100" y="0"/>
            <a:chExt cx="9442982" cy="6858000"/>
          </a:xfrm>
        </p:grpSpPr>
        <p:grpSp>
          <p:nvGrpSpPr>
            <p:cNvPr id="3" name="Group 18">
              <a:extLst>
                <a:ext uri="{FF2B5EF4-FFF2-40B4-BE49-F238E27FC236}">
                  <a16:creationId xmlns:a16="http://schemas.microsoft.com/office/drawing/2014/main" xmlns="" id="{C8A16B82-6A3C-46F5-8D32-072FDF89864A}"/>
                </a:ext>
              </a:extLst>
            </p:cNvPr>
            <p:cNvGrpSpPr/>
            <p:nvPr/>
          </p:nvGrpSpPr>
          <p:grpSpPr>
            <a:xfrm>
              <a:off x="-6977100" y="0"/>
              <a:ext cx="9442982" cy="6858000"/>
              <a:chOff x="-290920" y="0"/>
              <a:chExt cx="12590642" cy="6858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2F391CEE-E392-4A9D-BD11-6954B994FB42}"/>
                  </a:ext>
                </a:extLst>
              </p:cNvPr>
              <p:cNvSpPr/>
              <p:nvPr/>
            </p:nvSpPr>
            <p:spPr>
              <a:xfrm>
                <a:off x="-290920" y="0"/>
                <a:ext cx="12482920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E022673-C77C-4E8F-AF41-8B283703E87E}"/>
                  </a:ext>
                </a:extLst>
              </p:cNvPr>
              <p:cNvSpPr txBox="1"/>
              <p:nvPr/>
            </p:nvSpPr>
            <p:spPr>
              <a:xfrm rot="16200000">
                <a:off x="10872792" y="3087012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xmlns="" id="{E8AD023B-AE8D-405F-90E6-27B0D4707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129999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4" name="Group 66"/>
            <p:cNvGrpSpPr/>
            <p:nvPr/>
          </p:nvGrpSpPr>
          <p:grpSpPr>
            <a:xfrm>
              <a:off x="1383396" y="2403452"/>
              <a:ext cx="1008916" cy="2051094"/>
              <a:chOff x="1383396" y="2403452"/>
              <a:chExt cx="1008916" cy="2051094"/>
            </a:xfrm>
          </p:grpSpPr>
          <p:sp>
            <p:nvSpPr>
              <p:cNvPr id="59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138339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114675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About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38471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5" name="Group 69"/>
          <p:cNvGrpSpPr/>
          <p:nvPr/>
        </p:nvGrpSpPr>
        <p:grpSpPr>
          <a:xfrm>
            <a:off x="124328" y="0"/>
            <a:ext cx="8666418" cy="6858000"/>
            <a:chOff x="-6599088" y="0"/>
            <a:chExt cx="8666418" cy="6858000"/>
          </a:xfrm>
        </p:grpSpPr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xmlns="" id="{69A27401-3327-4871-86AC-B461CA62C3AC}"/>
                </a:ext>
              </a:extLst>
            </p:cNvPr>
            <p:cNvGrpSpPr/>
            <p:nvPr/>
          </p:nvGrpSpPr>
          <p:grpSpPr>
            <a:xfrm>
              <a:off x="-6599088" y="0"/>
              <a:ext cx="8666418" cy="6858000"/>
              <a:chOff x="213096" y="0"/>
              <a:chExt cx="11555225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706C029B-A799-4206-A656-A006D8F83990}"/>
                  </a:ext>
                </a:extLst>
              </p:cNvPr>
              <p:cNvSpPr/>
              <p:nvPr/>
            </p:nvSpPr>
            <p:spPr>
              <a:xfrm>
                <a:off x="213096" y="0"/>
                <a:ext cx="1144750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3A728384-87ED-4E87-8F78-97EB653FDC67}"/>
                  </a:ext>
                </a:extLst>
              </p:cNvPr>
              <p:cNvSpPr txBox="1"/>
              <p:nvPr/>
            </p:nvSpPr>
            <p:spPr>
              <a:xfrm rot="16200000">
                <a:off x="10341391" y="2998112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history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2B44F548-697F-412D-9B99-861C27246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00933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7" name="Group 68"/>
            <p:cNvGrpSpPr/>
            <p:nvPr/>
          </p:nvGrpSpPr>
          <p:grpSpPr>
            <a:xfrm>
              <a:off x="974836" y="2403452"/>
              <a:ext cx="1008916" cy="2051094"/>
              <a:chOff x="974836" y="2403452"/>
              <a:chExt cx="1008916" cy="2051094"/>
            </a:xfrm>
          </p:grpSpPr>
          <p:sp>
            <p:nvSpPr>
              <p:cNvPr id="56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974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73819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My Project</a:t>
                </a:r>
                <a:endParaRPr lang="en-US" sz="36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7615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8" name="Group 71"/>
          <p:cNvGrpSpPr/>
          <p:nvPr/>
        </p:nvGrpSpPr>
        <p:grpSpPr>
          <a:xfrm>
            <a:off x="814092" y="0"/>
            <a:ext cx="7539363" cy="6858000"/>
            <a:chOff x="-5885729" y="0"/>
            <a:chExt cx="7539363" cy="6858000"/>
          </a:xfrm>
        </p:grpSpPr>
        <p:grpSp>
          <p:nvGrpSpPr>
            <p:cNvPr id="9" name="Group 28">
              <a:extLst>
                <a:ext uri="{FF2B5EF4-FFF2-40B4-BE49-F238E27FC236}">
                  <a16:creationId xmlns:a16="http://schemas.microsoft.com/office/drawing/2014/main" xmlns="" id="{C0099890-786A-4F87-960D-5DADE5168909}"/>
                </a:ext>
              </a:extLst>
            </p:cNvPr>
            <p:cNvGrpSpPr/>
            <p:nvPr/>
          </p:nvGrpSpPr>
          <p:grpSpPr>
            <a:xfrm>
              <a:off x="-5885729" y="0"/>
              <a:ext cx="7539363" cy="6858000"/>
              <a:chOff x="491575" y="0"/>
              <a:chExt cx="10052484" cy="6858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CE9AAB1E-3A13-4745-A574-9EE6806378C9}"/>
                  </a:ext>
                </a:extLst>
              </p:cNvPr>
              <p:cNvSpPr/>
              <p:nvPr/>
            </p:nvSpPr>
            <p:spPr>
              <a:xfrm>
                <a:off x="491575" y="0"/>
                <a:ext cx="9961092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93EC5869-A976-4328-A864-2BB04E7E7BFC}"/>
                  </a:ext>
                </a:extLst>
              </p:cNvPr>
              <p:cNvSpPr txBox="1"/>
              <p:nvPr/>
            </p:nvSpPr>
            <p:spPr>
              <a:xfrm rot="16200000">
                <a:off x="9117129" y="3081889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timeline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7C8E4AB7-ADC0-4FEE-AE7A-994F5DAD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385467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10" name="Group 70"/>
            <p:cNvGrpSpPr/>
            <p:nvPr/>
          </p:nvGrpSpPr>
          <p:grpSpPr>
            <a:xfrm>
              <a:off x="593836" y="2403452"/>
              <a:ext cx="1008916" cy="2051094"/>
              <a:chOff x="593836" y="2403452"/>
              <a:chExt cx="1008916" cy="2051094"/>
            </a:xfrm>
          </p:grpSpPr>
          <p:sp>
            <p:nvSpPr>
              <p:cNvPr id="53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593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C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35719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1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9515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11" name="Group 82"/>
          <p:cNvGrpSpPr/>
          <p:nvPr/>
        </p:nvGrpSpPr>
        <p:grpSpPr>
          <a:xfrm>
            <a:off x="681792" y="0"/>
            <a:ext cx="7261357" cy="6858000"/>
            <a:chOff x="-5988898" y="0"/>
            <a:chExt cx="7261357" cy="6858000"/>
          </a:xfrm>
        </p:grpSpPr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xmlns="" id="{0E4F6447-6163-4D6A-A8D2-BD63B6CB3A42}"/>
                </a:ext>
              </a:extLst>
            </p:cNvPr>
            <p:cNvGrpSpPr/>
            <p:nvPr/>
          </p:nvGrpSpPr>
          <p:grpSpPr>
            <a:xfrm>
              <a:off x="-5988898" y="0"/>
              <a:ext cx="7261357" cy="6858000"/>
              <a:chOff x="491575" y="0"/>
              <a:chExt cx="9681808" cy="6858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5CB8CB55-9DEC-4367-900E-7257FE1B874F}"/>
                  </a:ext>
                </a:extLst>
              </p:cNvPr>
              <p:cNvSpPr/>
              <p:nvPr/>
            </p:nvSpPr>
            <p:spPr>
              <a:xfrm>
                <a:off x="491575" y="0"/>
                <a:ext cx="957409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12F9D37B-DE70-4087-8A7F-BBA0BAF5B6CF}"/>
                  </a:ext>
                </a:extLst>
              </p:cNvPr>
              <p:cNvSpPr txBox="1"/>
              <p:nvPr/>
            </p:nvSpPr>
            <p:spPr>
              <a:xfrm rot="16200000">
                <a:off x="8746453" y="3081888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teams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xmlns="" id="{6FA13E8D-3FCC-4EC2-BD8C-6CE7CA0ECD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92269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13" name="Group 81"/>
            <p:cNvGrpSpPr/>
            <p:nvPr/>
          </p:nvGrpSpPr>
          <p:grpSpPr>
            <a:xfrm>
              <a:off x="212836" y="2403452"/>
              <a:ext cx="1008916" cy="2051094"/>
              <a:chOff x="212836" y="2403452"/>
              <a:chExt cx="1008916" cy="2051094"/>
            </a:xfrm>
          </p:grpSpPr>
          <p:sp>
            <p:nvSpPr>
              <p:cNvPr id="50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212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23808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2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14158" y="3203607"/>
                <a:ext cx="460969" cy="450785"/>
              </a:xfrm>
              <a:prstGeom prst="rect">
                <a:avLst/>
              </a:prstGeom>
            </p:spPr>
          </p:pic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60A9D552-2EF0-4DB4-9DC6-F52F2FD55E3C}"/>
              </a:ext>
            </a:extLst>
          </p:cNvPr>
          <p:cNvSpPr/>
          <p:nvPr/>
        </p:nvSpPr>
        <p:spPr>
          <a:xfrm>
            <a:off x="-132344" y="-1"/>
            <a:ext cx="758604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A9D6167-F7B8-4BFF-8BC5-2D13EF0CFF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78757" y="3313798"/>
            <a:ext cx="530600" cy="397950"/>
          </a:xfrm>
          <a:prstGeom prst="rect">
            <a:avLst/>
          </a:prstGeom>
        </p:spPr>
      </p:pic>
      <p:grpSp>
        <p:nvGrpSpPr>
          <p:cNvPr id="14" name="Group 61"/>
          <p:cNvGrpSpPr/>
          <p:nvPr/>
        </p:nvGrpSpPr>
        <p:grpSpPr>
          <a:xfrm>
            <a:off x="6445052" y="2403452"/>
            <a:ext cx="1008916" cy="2051094"/>
            <a:chOff x="4553684" y="2403452"/>
            <a:chExt cx="1008916" cy="2051094"/>
          </a:xfrm>
        </p:grpSpPr>
        <p:sp>
          <p:nvSpPr>
            <p:cNvPr id="34" name="Freeform: Shape 46"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4553684" y="2403452"/>
              <a:ext cx="1008916" cy="205109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83"/>
            <p:cNvGrpSpPr/>
            <p:nvPr/>
          </p:nvGrpSpPr>
          <p:grpSpPr>
            <a:xfrm>
              <a:off x="4562650" y="2432956"/>
              <a:ext cx="983817" cy="1992086"/>
              <a:chOff x="-212458" y="2432956"/>
              <a:chExt cx="983817" cy="199208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455516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3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217550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16" name="Group 85"/>
          <p:cNvGrpSpPr/>
          <p:nvPr/>
        </p:nvGrpSpPr>
        <p:grpSpPr>
          <a:xfrm>
            <a:off x="-412620" y="-1"/>
            <a:ext cx="7445628" cy="6858000"/>
            <a:chOff x="-7046312" y="-1"/>
            <a:chExt cx="7445628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7046312" y="-1"/>
              <a:ext cx="744262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84"/>
            <p:cNvGrpSpPr/>
            <p:nvPr/>
          </p:nvGrpSpPr>
          <p:grpSpPr>
            <a:xfrm>
              <a:off x="-609600" y="2401112"/>
              <a:ext cx="1008916" cy="2051094"/>
              <a:chOff x="-609600" y="2401112"/>
              <a:chExt cx="1008916" cy="2051094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-609600" y="240111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846244" y="319582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4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608278" y="3201267"/>
                <a:ext cx="460969" cy="450785"/>
              </a:xfrm>
              <a:prstGeom prst="rect">
                <a:avLst/>
              </a:prstGeom>
            </p:spPr>
          </p:pic>
        </p:grp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FF862AB6-114D-4C6A-B849-5A11B3650265}"/>
              </a:ext>
            </a:extLst>
          </p:cNvPr>
          <p:cNvSpPr/>
          <p:nvPr/>
        </p:nvSpPr>
        <p:spPr>
          <a:xfrm>
            <a:off x="-6934200" y="0"/>
            <a:ext cx="7442627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: Shape 46">
            <a:extLst>
              <a:ext uri="{FF2B5EF4-FFF2-40B4-BE49-F238E27FC236}">
                <a16:creationId xmlns:a16="http://schemas.microsoft.com/office/drawing/2014/main" xmlns="" id="{30105858-8A3E-4676-96A7-18C1A74E36F4}"/>
              </a:ext>
            </a:extLst>
          </p:cNvPr>
          <p:cNvSpPr/>
          <p:nvPr/>
        </p:nvSpPr>
        <p:spPr>
          <a:xfrm>
            <a:off x="-497488" y="2401113"/>
            <a:ext cx="1008916" cy="2051094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8A634BD7-1512-45B6-AFE4-1EEA636625CB}"/>
              </a:ext>
            </a:extLst>
          </p:cNvPr>
          <p:cNvSpPr txBox="1"/>
          <p:nvPr/>
        </p:nvSpPr>
        <p:spPr>
          <a:xfrm rot="16200000">
            <a:off x="-734132" y="3195827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F0EEF0"/>
                </a:solidFill>
                <a:latin typeface="Comic Sans MS" pitchFamily="66" charset="0"/>
              </a:rPr>
              <a:t>Conclusion</a:t>
            </a:r>
            <a:endParaRPr lang="en-US" sz="2400" b="1" dirty="0">
              <a:solidFill>
                <a:srgbClr val="F0EEF0"/>
              </a:solidFill>
              <a:latin typeface="Comic Sans MS" pitchFamily="66" charset="0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xmlns="" id="{F08704A4-CABE-4989-8BF7-C10A6BB40E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496166" y="3201268"/>
            <a:ext cx="460969" cy="45078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 l="28125" t="13333" r="28125" b="22351"/>
          <a:stretch>
            <a:fillRect/>
          </a:stretch>
        </p:blipFill>
        <p:spPr bwMode="auto">
          <a:xfrm>
            <a:off x="762000" y="1219200"/>
            <a:ext cx="304091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645885" y="511343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5969"/>
                </a:solidFill>
                <a:latin typeface="Franklin Gothic Book" pitchFamily="34" charset="0"/>
              </a:rPr>
              <a:t>Drastic Changes - Factor</a:t>
            </a:r>
            <a:endParaRPr lang="en-US" sz="3200" b="1" dirty="0">
              <a:solidFill>
                <a:srgbClr val="FF5969"/>
              </a:solidFill>
              <a:latin typeface="Franklin Gothic Book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 l="28125" t="13333" r="28125" b="8889"/>
          <a:stretch>
            <a:fillRect/>
          </a:stretch>
        </p:blipFill>
        <p:spPr bwMode="auto">
          <a:xfrm>
            <a:off x="3124200" y="3733800"/>
            <a:ext cx="2819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7"/>
          <p:cNvGrpSpPr/>
          <p:nvPr/>
        </p:nvGrpSpPr>
        <p:grpSpPr>
          <a:xfrm>
            <a:off x="-228600" y="0"/>
            <a:ext cx="9442982" cy="6858000"/>
            <a:chOff x="-6977100" y="0"/>
            <a:chExt cx="9442982" cy="6858000"/>
          </a:xfrm>
        </p:grpSpPr>
        <p:grpSp>
          <p:nvGrpSpPr>
            <p:cNvPr id="3" name="Group 18">
              <a:extLst>
                <a:ext uri="{FF2B5EF4-FFF2-40B4-BE49-F238E27FC236}">
                  <a16:creationId xmlns:a16="http://schemas.microsoft.com/office/drawing/2014/main" xmlns="" id="{C8A16B82-6A3C-46F5-8D32-072FDF89864A}"/>
                </a:ext>
              </a:extLst>
            </p:cNvPr>
            <p:cNvGrpSpPr/>
            <p:nvPr/>
          </p:nvGrpSpPr>
          <p:grpSpPr>
            <a:xfrm>
              <a:off x="-6977100" y="0"/>
              <a:ext cx="9442982" cy="6858000"/>
              <a:chOff x="-290920" y="0"/>
              <a:chExt cx="12590642" cy="6858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2F391CEE-E392-4A9D-BD11-6954B994FB42}"/>
                  </a:ext>
                </a:extLst>
              </p:cNvPr>
              <p:cNvSpPr/>
              <p:nvPr/>
            </p:nvSpPr>
            <p:spPr>
              <a:xfrm>
                <a:off x="-290920" y="0"/>
                <a:ext cx="12482920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E022673-C77C-4E8F-AF41-8B283703E87E}"/>
                  </a:ext>
                </a:extLst>
              </p:cNvPr>
              <p:cNvSpPr txBox="1"/>
              <p:nvPr/>
            </p:nvSpPr>
            <p:spPr>
              <a:xfrm rot="16200000">
                <a:off x="10872792" y="3087012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xmlns="" id="{E8AD023B-AE8D-405F-90E6-27B0D4707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129999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4" name="Group 66"/>
            <p:cNvGrpSpPr/>
            <p:nvPr/>
          </p:nvGrpSpPr>
          <p:grpSpPr>
            <a:xfrm>
              <a:off x="1383396" y="2403452"/>
              <a:ext cx="1008916" cy="2051094"/>
              <a:chOff x="1383396" y="2403452"/>
              <a:chExt cx="1008916" cy="2051094"/>
            </a:xfrm>
          </p:grpSpPr>
          <p:sp>
            <p:nvSpPr>
              <p:cNvPr id="59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138339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114675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About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38471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5" name="Group 69"/>
          <p:cNvGrpSpPr/>
          <p:nvPr/>
        </p:nvGrpSpPr>
        <p:grpSpPr>
          <a:xfrm>
            <a:off x="144710" y="0"/>
            <a:ext cx="8666418" cy="6858000"/>
            <a:chOff x="-6599088" y="0"/>
            <a:chExt cx="8666418" cy="6858000"/>
          </a:xfrm>
        </p:grpSpPr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xmlns="" id="{69A27401-3327-4871-86AC-B461CA62C3AC}"/>
                </a:ext>
              </a:extLst>
            </p:cNvPr>
            <p:cNvGrpSpPr/>
            <p:nvPr/>
          </p:nvGrpSpPr>
          <p:grpSpPr>
            <a:xfrm>
              <a:off x="-6599088" y="0"/>
              <a:ext cx="8666418" cy="6858000"/>
              <a:chOff x="213096" y="0"/>
              <a:chExt cx="11555225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706C029B-A799-4206-A656-A006D8F83990}"/>
                  </a:ext>
                </a:extLst>
              </p:cNvPr>
              <p:cNvSpPr/>
              <p:nvPr/>
            </p:nvSpPr>
            <p:spPr>
              <a:xfrm>
                <a:off x="213096" y="0"/>
                <a:ext cx="1144750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3A728384-87ED-4E87-8F78-97EB653FDC67}"/>
                  </a:ext>
                </a:extLst>
              </p:cNvPr>
              <p:cNvSpPr txBox="1"/>
              <p:nvPr/>
            </p:nvSpPr>
            <p:spPr>
              <a:xfrm rot="16200000">
                <a:off x="10341391" y="2998112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history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2B44F548-697F-412D-9B99-861C27246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00933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7" name="Group 68"/>
            <p:cNvGrpSpPr/>
            <p:nvPr/>
          </p:nvGrpSpPr>
          <p:grpSpPr>
            <a:xfrm>
              <a:off x="974836" y="2403452"/>
              <a:ext cx="1008916" cy="2051094"/>
              <a:chOff x="974836" y="2403452"/>
              <a:chExt cx="1008916" cy="2051094"/>
            </a:xfrm>
          </p:grpSpPr>
          <p:sp>
            <p:nvSpPr>
              <p:cNvPr id="56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974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73819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My Project</a:t>
                </a:r>
                <a:endParaRPr lang="en-US" sz="36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7615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8" name="Group 71"/>
          <p:cNvGrpSpPr/>
          <p:nvPr/>
        </p:nvGrpSpPr>
        <p:grpSpPr>
          <a:xfrm>
            <a:off x="798378" y="0"/>
            <a:ext cx="7539363" cy="6858000"/>
            <a:chOff x="-5885729" y="0"/>
            <a:chExt cx="7539363" cy="6858000"/>
          </a:xfrm>
        </p:grpSpPr>
        <p:grpSp>
          <p:nvGrpSpPr>
            <p:cNvPr id="9" name="Group 28">
              <a:extLst>
                <a:ext uri="{FF2B5EF4-FFF2-40B4-BE49-F238E27FC236}">
                  <a16:creationId xmlns:a16="http://schemas.microsoft.com/office/drawing/2014/main" xmlns="" id="{C0099890-786A-4F87-960D-5DADE5168909}"/>
                </a:ext>
              </a:extLst>
            </p:cNvPr>
            <p:cNvGrpSpPr/>
            <p:nvPr/>
          </p:nvGrpSpPr>
          <p:grpSpPr>
            <a:xfrm>
              <a:off x="-5885729" y="0"/>
              <a:ext cx="7539363" cy="6858000"/>
              <a:chOff x="491575" y="0"/>
              <a:chExt cx="10052484" cy="6858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CE9AAB1E-3A13-4745-A574-9EE6806378C9}"/>
                  </a:ext>
                </a:extLst>
              </p:cNvPr>
              <p:cNvSpPr/>
              <p:nvPr/>
            </p:nvSpPr>
            <p:spPr>
              <a:xfrm>
                <a:off x="491575" y="0"/>
                <a:ext cx="9961092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93EC5869-A976-4328-A864-2BB04E7E7BFC}"/>
                  </a:ext>
                </a:extLst>
              </p:cNvPr>
              <p:cNvSpPr txBox="1"/>
              <p:nvPr/>
            </p:nvSpPr>
            <p:spPr>
              <a:xfrm rot="16200000">
                <a:off x="9117129" y="3081889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timeline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7C8E4AB7-ADC0-4FEE-AE7A-994F5DAD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385467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10" name="Group 70"/>
            <p:cNvGrpSpPr/>
            <p:nvPr/>
          </p:nvGrpSpPr>
          <p:grpSpPr>
            <a:xfrm>
              <a:off x="593836" y="2403452"/>
              <a:ext cx="1008916" cy="2051094"/>
              <a:chOff x="593836" y="2403452"/>
              <a:chExt cx="1008916" cy="2051094"/>
            </a:xfrm>
          </p:grpSpPr>
          <p:sp>
            <p:nvSpPr>
              <p:cNvPr id="53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593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C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35719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1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9515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11" name="Group 82"/>
          <p:cNvGrpSpPr/>
          <p:nvPr/>
        </p:nvGrpSpPr>
        <p:grpSpPr>
          <a:xfrm>
            <a:off x="678110" y="0"/>
            <a:ext cx="7261357" cy="6858000"/>
            <a:chOff x="-5988898" y="0"/>
            <a:chExt cx="7261357" cy="6858000"/>
          </a:xfrm>
        </p:grpSpPr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xmlns="" id="{0E4F6447-6163-4D6A-A8D2-BD63B6CB3A42}"/>
                </a:ext>
              </a:extLst>
            </p:cNvPr>
            <p:cNvGrpSpPr/>
            <p:nvPr/>
          </p:nvGrpSpPr>
          <p:grpSpPr>
            <a:xfrm>
              <a:off x="-5988898" y="0"/>
              <a:ext cx="7261357" cy="6858000"/>
              <a:chOff x="491575" y="0"/>
              <a:chExt cx="9681808" cy="6858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5CB8CB55-9DEC-4367-900E-7257FE1B874F}"/>
                  </a:ext>
                </a:extLst>
              </p:cNvPr>
              <p:cNvSpPr/>
              <p:nvPr/>
            </p:nvSpPr>
            <p:spPr>
              <a:xfrm>
                <a:off x="491575" y="0"/>
                <a:ext cx="957409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12F9D37B-DE70-4087-8A7F-BBA0BAF5B6CF}"/>
                  </a:ext>
                </a:extLst>
              </p:cNvPr>
              <p:cNvSpPr txBox="1"/>
              <p:nvPr/>
            </p:nvSpPr>
            <p:spPr>
              <a:xfrm rot="16200000">
                <a:off x="8746453" y="3081888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teams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xmlns="" id="{6FA13E8D-3FCC-4EC2-BD8C-6CE7CA0ECD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92269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13" name="Group 81"/>
            <p:cNvGrpSpPr/>
            <p:nvPr/>
          </p:nvGrpSpPr>
          <p:grpSpPr>
            <a:xfrm>
              <a:off x="212836" y="2403452"/>
              <a:ext cx="1008916" cy="2051094"/>
              <a:chOff x="212836" y="2403452"/>
              <a:chExt cx="1008916" cy="2051094"/>
            </a:xfrm>
          </p:grpSpPr>
          <p:sp>
            <p:nvSpPr>
              <p:cNvPr id="50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212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23808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2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14158" y="3203607"/>
                <a:ext cx="460969" cy="450785"/>
              </a:xfrm>
              <a:prstGeom prst="rect">
                <a:avLst/>
              </a:prstGeom>
            </p:spPr>
          </p:pic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60A9D552-2EF0-4DB4-9DC6-F52F2FD55E3C}"/>
              </a:ext>
            </a:extLst>
          </p:cNvPr>
          <p:cNvSpPr/>
          <p:nvPr/>
        </p:nvSpPr>
        <p:spPr>
          <a:xfrm>
            <a:off x="-160090" y="-1"/>
            <a:ext cx="758604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A9D6167-F7B8-4BFF-8BC5-2D13EF0CFF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78757" y="3313798"/>
            <a:ext cx="530600" cy="397950"/>
          </a:xfrm>
          <a:prstGeom prst="rect">
            <a:avLst/>
          </a:prstGeom>
        </p:spPr>
      </p:pic>
      <p:grpSp>
        <p:nvGrpSpPr>
          <p:cNvPr id="14" name="Group 61"/>
          <p:cNvGrpSpPr/>
          <p:nvPr/>
        </p:nvGrpSpPr>
        <p:grpSpPr>
          <a:xfrm>
            <a:off x="6405274" y="2403452"/>
            <a:ext cx="1008916" cy="2051094"/>
            <a:chOff x="4553684" y="2403452"/>
            <a:chExt cx="1008916" cy="2051094"/>
          </a:xfrm>
        </p:grpSpPr>
        <p:sp>
          <p:nvSpPr>
            <p:cNvPr id="34" name="Freeform: Shape 46"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4553684" y="2403452"/>
              <a:ext cx="1008916" cy="205109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83"/>
            <p:cNvGrpSpPr/>
            <p:nvPr/>
          </p:nvGrpSpPr>
          <p:grpSpPr>
            <a:xfrm>
              <a:off x="4562650" y="2432956"/>
              <a:ext cx="983817" cy="1992086"/>
              <a:chOff x="-212458" y="2432956"/>
              <a:chExt cx="983817" cy="199208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455516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3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217550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16" name="Group 85"/>
          <p:cNvGrpSpPr/>
          <p:nvPr/>
        </p:nvGrpSpPr>
        <p:grpSpPr>
          <a:xfrm>
            <a:off x="-440366" y="-1"/>
            <a:ext cx="7445628" cy="6858000"/>
            <a:chOff x="-7046312" y="-1"/>
            <a:chExt cx="7445628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7046312" y="-1"/>
              <a:ext cx="744262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84"/>
            <p:cNvGrpSpPr/>
            <p:nvPr/>
          </p:nvGrpSpPr>
          <p:grpSpPr>
            <a:xfrm>
              <a:off x="-609600" y="2401112"/>
              <a:ext cx="1008916" cy="2051094"/>
              <a:chOff x="-609600" y="2401112"/>
              <a:chExt cx="1008916" cy="2051094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-609600" y="240111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846244" y="319582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4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608278" y="320126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64" name="Group 63"/>
          <p:cNvGrpSpPr/>
          <p:nvPr/>
        </p:nvGrpSpPr>
        <p:grpSpPr>
          <a:xfrm>
            <a:off x="-845890" y="0"/>
            <a:ext cx="7445628" cy="6858000"/>
            <a:chOff x="-6934200" y="0"/>
            <a:chExt cx="7445628" cy="68580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6934200" y="0"/>
              <a:ext cx="744262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-497488" y="2401113"/>
              <a:ext cx="1008916" cy="2051094"/>
              <a:chOff x="-497488" y="2401113"/>
              <a:chExt cx="1008916" cy="2051094"/>
            </a:xfrm>
          </p:grpSpPr>
          <p:sp>
            <p:nvSpPr>
              <p:cNvPr id="66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-497488" y="2401113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734132" y="3195827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Conclusion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496166" y="3201268"/>
                <a:ext cx="460969" cy="450785"/>
              </a:xfrm>
              <a:prstGeom prst="rect">
                <a:avLst/>
              </a:prstGeom>
            </p:spPr>
          </p:pic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457200" y="511343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5969"/>
                </a:solidFill>
                <a:latin typeface="Franklin Gothic Book" pitchFamily="34" charset="0"/>
              </a:rPr>
              <a:t>Women Empowerment</a:t>
            </a:r>
            <a:endParaRPr lang="en-US" sz="3200" b="1" dirty="0">
              <a:solidFill>
                <a:srgbClr val="FF5969"/>
              </a:solidFill>
              <a:latin typeface="Franklin Gothic Book" pitchFamily="34" charset="0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45720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5A3696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45720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457200"/>
            <a:ext cx="65" cy="5078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3000" b="0" i="1" u="none" strike="noStrike" cap="none" normalizeH="0" baseline="0" dirty="0" smtClean="0">
              <a:ln>
                <a:noFill/>
              </a:ln>
              <a:solidFill>
                <a:srgbClr val="5A3696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45720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45720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45720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4" descr="Dhs data on fertility by the level of education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00" y="91487625"/>
            <a:ext cx="7143750" cy="5000625"/>
          </a:xfrm>
          <a:prstGeom prst="rect">
            <a:avLst/>
          </a:prstGeom>
          <a:noFill/>
        </p:spPr>
      </p:pic>
      <p:pic>
        <p:nvPicPr>
          <p:cNvPr id="5129" name="Picture 9" descr="Tfr by income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500" y="-708279000"/>
            <a:ext cx="7143750" cy="5000625"/>
          </a:xfrm>
          <a:prstGeom prst="rect">
            <a:avLst/>
          </a:prstGeom>
          <a:noFill/>
        </p:spPr>
      </p:pic>
      <p:pic>
        <p:nvPicPr>
          <p:cNvPr id="5130" name="Picture 10" descr="Social norms tfr france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100" y="-692032525"/>
            <a:ext cx="5372100" cy="5238750"/>
          </a:xfrm>
          <a:prstGeom prst="rect">
            <a:avLst/>
          </a:prstGeom>
          <a:noFill/>
        </p:spPr>
      </p:pic>
      <p:sp>
        <p:nvSpPr>
          <p:cNvPr id="72" name="Rectangle 71"/>
          <p:cNvSpPr/>
          <p:nvPr/>
        </p:nvSpPr>
        <p:spPr>
          <a:xfrm>
            <a:off x="457200" y="1219200"/>
            <a:ext cx="54864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Women </a:t>
            </a:r>
            <a:r>
              <a:rPr lang="en-US" dirty="0">
                <a:latin typeface="Arial" pitchFamily="34" charset="0"/>
                <a:cs typeface="Arial" pitchFamily="34" charset="0"/>
              </a:rPr>
              <a:t>have a lower social status and few opportunities outside the household.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indent="22860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Women’s </a:t>
            </a:r>
            <a:r>
              <a:rPr lang="en-US" dirty="0">
                <a:latin typeface="Arial" pitchFamily="34" charset="0"/>
                <a:cs typeface="Arial" pitchFamily="34" charset="0"/>
              </a:rPr>
              <a:t>better education and women’s increased employment opportunities both changed the role of women in society and increased the social status of women in society. With more outside-options to having a large number 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children </a:t>
            </a:r>
            <a:r>
              <a:rPr lang="en-US" dirty="0">
                <a:latin typeface="Arial" pitchFamily="34" charset="0"/>
                <a:cs typeface="Arial" pitchFamily="34" charset="0"/>
              </a:rPr>
              <a:t>women opted increasingly to take advantage of these options and consequentially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Arial" pitchFamily="34" charset="0"/>
                <a:cs typeface="Arial" pitchFamily="34" charset="0"/>
              </a:rPr>
              <a:t>total fertility rate declined. </a:t>
            </a:r>
          </a:p>
          <a:p>
            <a:pPr indent="228600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The good thing about this is that these changes are desirable in their own right.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indent="22860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dirty="0">
                <a:latin typeface="Arial" pitchFamily="34" charset="0"/>
                <a:cs typeface="Arial" pitchFamily="34" charset="0"/>
              </a:rPr>
              <a:t>makes clear that one of the best strategies to achieve lower fertility rates is to work towards </a:t>
            </a:r>
            <a:r>
              <a:rPr lang="en-US" sz="2400" dirty="0" smtClean="0">
                <a:solidFill>
                  <a:srgbClr val="FF5969"/>
                </a:solidFill>
                <a:latin typeface="Arial" pitchFamily="34" charset="0"/>
                <a:cs typeface="Arial" pitchFamily="34" charset="0"/>
              </a:rPr>
              <a:t>Reducing </a:t>
            </a:r>
            <a:r>
              <a:rPr lang="en-US" sz="2400" dirty="0">
                <a:solidFill>
                  <a:srgbClr val="FF5969"/>
                </a:solidFill>
                <a:latin typeface="Arial" pitchFamily="34" charset="0"/>
                <a:cs typeface="Arial" pitchFamily="34" charset="0"/>
              </a:rPr>
              <a:t>gender inequality and supporting women's empowerment and a rise of women’s power, status, and education relative to men.</a:t>
            </a:r>
          </a:p>
        </p:txBody>
      </p:sp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7"/>
          <p:cNvGrpSpPr/>
          <p:nvPr/>
        </p:nvGrpSpPr>
        <p:grpSpPr>
          <a:xfrm>
            <a:off x="-228600" y="0"/>
            <a:ext cx="9442982" cy="6858000"/>
            <a:chOff x="-6977100" y="0"/>
            <a:chExt cx="9442982" cy="6858000"/>
          </a:xfrm>
        </p:grpSpPr>
        <p:grpSp>
          <p:nvGrpSpPr>
            <p:cNvPr id="3" name="Group 18">
              <a:extLst>
                <a:ext uri="{FF2B5EF4-FFF2-40B4-BE49-F238E27FC236}">
                  <a16:creationId xmlns:a16="http://schemas.microsoft.com/office/drawing/2014/main" xmlns="" id="{C8A16B82-6A3C-46F5-8D32-072FDF89864A}"/>
                </a:ext>
              </a:extLst>
            </p:cNvPr>
            <p:cNvGrpSpPr/>
            <p:nvPr/>
          </p:nvGrpSpPr>
          <p:grpSpPr>
            <a:xfrm>
              <a:off x="-6977100" y="0"/>
              <a:ext cx="9442982" cy="6858000"/>
              <a:chOff x="-290920" y="0"/>
              <a:chExt cx="12590642" cy="6858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2F391CEE-E392-4A9D-BD11-6954B994FB42}"/>
                  </a:ext>
                </a:extLst>
              </p:cNvPr>
              <p:cNvSpPr/>
              <p:nvPr/>
            </p:nvSpPr>
            <p:spPr>
              <a:xfrm>
                <a:off x="-290920" y="0"/>
                <a:ext cx="12482920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E022673-C77C-4E8F-AF41-8B283703E87E}"/>
                  </a:ext>
                </a:extLst>
              </p:cNvPr>
              <p:cNvSpPr txBox="1"/>
              <p:nvPr/>
            </p:nvSpPr>
            <p:spPr>
              <a:xfrm rot="16200000">
                <a:off x="10872792" y="3087012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about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xmlns="" id="{E8AD023B-AE8D-405F-90E6-27B0D4707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129999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4" name="Group 66"/>
            <p:cNvGrpSpPr/>
            <p:nvPr/>
          </p:nvGrpSpPr>
          <p:grpSpPr>
            <a:xfrm>
              <a:off x="1383396" y="2403452"/>
              <a:ext cx="1008916" cy="2051094"/>
              <a:chOff x="1383396" y="2403452"/>
              <a:chExt cx="1008916" cy="2051094"/>
            </a:xfrm>
          </p:grpSpPr>
          <p:sp>
            <p:nvSpPr>
              <p:cNvPr id="59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138339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114675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About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38471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5" name="Group 69"/>
          <p:cNvGrpSpPr/>
          <p:nvPr/>
        </p:nvGrpSpPr>
        <p:grpSpPr>
          <a:xfrm>
            <a:off x="148392" y="0"/>
            <a:ext cx="8666418" cy="6858000"/>
            <a:chOff x="-6599088" y="0"/>
            <a:chExt cx="8666418" cy="6858000"/>
          </a:xfrm>
        </p:grpSpPr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xmlns="" id="{69A27401-3327-4871-86AC-B461CA62C3AC}"/>
                </a:ext>
              </a:extLst>
            </p:cNvPr>
            <p:cNvGrpSpPr/>
            <p:nvPr/>
          </p:nvGrpSpPr>
          <p:grpSpPr>
            <a:xfrm>
              <a:off x="-6599088" y="0"/>
              <a:ext cx="8666418" cy="6858000"/>
              <a:chOff x="213096" y="0"/>
              <a:chExt cx="11555225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706C029B-A799-4206-A656-A006D8F83990}"/>
                  </a:ext>
                </a:extLst>
              </p:cNvPr>
              <p:cNvSpPr/>
              <p:nvPr/>
            </p:nvSpPr>
            <p:spPr>
              <a:xfrm>
                <a:off x="213096" y="0"/>
                <a:ext cx="1144750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3A728384-87ED-4E87-8F78-97EB653FDC67}"/>
                  </a:ext>
                </a:extLst>
              </p:cNvPr>
              <p:cNvSpPr txBox="1"/>
              <p:nvPr/>
            </p:nvSpPr>
            <p:spPr>
              <a:xfrm rot="16200000">
                <a:off x="10341391" y="2998112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history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2B44F548-697F-412D-9B99-861C27246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600933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7" name="Group 68"/>
            <p:cNvGrpSpPr/>
            <p:nvPr/>
          </p:nvGrpSpPr>
          <p:grpSpPr>
            <a:xfrm>
              <a:off x="974836" y="2403452"/>
              <a:ext cx="1008916" cy="2051094"/>
              <a:chOff x="974836" y="2403452"/>
              <a:chExt cx="1008916" cy="2051094"/>
            </a:xfrm>
          </p:grpSpPr>
          <p:sp>
            <p:nvSpPr>
              <p:cNvPr id="56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974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73819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My Project</a:t>
                </a:r>
                <a:endParaRPr lang="en-US" sz="36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7615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8" name="Group 71"/>
          <p:cNvGrpSpPr/>
          <p:nvPr/>
        </p:nvGrpSpPr>
        <p:grpSpPr>
          <a:xfrm>
            <a:off x="802060" y="0"/>
            <a:ext cx="7539363" cy="6858000"/>
            <a:chOff x="-5885729" y="0"/>
            <a:chExt cx="7539363" cy="6858000"/>
          </a:xfrm>
        </p:grpSpPr>
        <p:grpSp>
          <p:nvGrpSpPr>
            <p:cNvPr id="9" name="Group 28">
              <a:extLst>
                <a:ext uri="{FF2B5EF4-FFF2-40B4-BE49-F238E27FC236}">
                  <a16:creationId xmlns:a16="http://schemas.microsoft.com/office/drawing/2014/main" xmlns="" id="{C0099890-786A-4F87-960D-5DADE5168909}"/>
                </a:ext>
              </a:extLst>
            </p:cNvPr>
            <p:cNvGrpSpPr/>
            <p:nvPr/>
          </p:nvGrpSpPr>
          <p:grpSpPr>
            <a:xfrm>
              <a:off x="-5885729" y="0"/>
              <a:ext cx="7539363" cy="6858000"/>
              <a:chOff x="491575" y="0"/>
              <a:chExt cx="10052484" cy="6858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CE9AAB1E-3A13-4745-A574-9EE6806378C9}"/>
                  </a:ext>
                </a:extLst>
              </p:cNvPr>
              <p:cNvSpPr/>
              <p:nvPr/>
            </p:nvSpPr>
            <p:spPr>
              <a:xfrm>
                <a:off x="491575" y="0"/>
                <a:ext cx="9961092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93EC5869-A976-4328-A864-2BB04E7E7BFC}"/>
                  </a:ext>
                </a:extLst>
              </p:cNvPr>
              <p:cNvSpPr txBox="1"/>
              <p:nvPr/>
            </p:nvSpPr>
            <p:spPr>
              <a:xfrm rot="16200000">
                <a:off x="9117129" y="3081889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timeline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7C8E4AB7-ADC0-4FEE-AE7A-994F5DAD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385467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10" name="Group 70"/>
            <p:cNvGrpSpPr/>
            <p:nvPr/>
          </p:nvGrpSpPr>
          <p:grpSpPr>
            <a:xfrm>
              <a:off x="593836" y="2403452"/>
              <a:ext cx="1008916" cy="2051094"/>
              <a:chOff x="593836" y="2403452"/>
              <a:chExt cx="1008916" cy="2051094"/>
            </a:xfrm>
          </p:grpSpPr>
          <p:sp>
            <p:nvSpPr>
              <p:cNvPr id="53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593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C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357192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1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95158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11" name="Group 82"/>
          <p:cNvGrpSpPr/>
          <p:nvPr/>
        </p:nvGrpSpPr>
        <p:grpSpPr>
          <a:xfrm>
            <a:off x="681792" y="0"/>
            <a:ext cx="7261357" cy="6858000"/>
            <a:chOff x="-5988898" y="0"/>
            <a:chExt cx="7261357" cy="6858000"/>
          </a:xfrm>
        </p:grpSpPr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xmlns="" id="{0E4F6447-6163-4D6A-A8D2-BD63B6CB3A42}"/>
                </a:ext>
              </a:extLst>
            </p:cNvPr>
            <p:cNvGrpSpPr/>
            <p:nvPr/>
          </p:nvGrpSpPr>
          <p:grpSpPr>
            <a:xfrm>
              <a:off x="-5988898" y="0"/>
              <a:ext cx="7261357" cy="6858000"/>
              <a:chOff x="491575" y="0"/>
              <a:chExt cx="9681808" cy="6858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5CB8CB55-9DEC-4367-900E-7257FE1B874F}"/>
                  </a:ext>
                </a:extLst>
              </p:cNvPr>
              <p:cNvSpPr/>
              <p:nvPr/>
            </p:nvSpPr>
            <p:spPr>
              <a:xfrm>
                <a:off x="491575" y="0"/>
                <a:ext cx="957409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12F9D37B-DE70-4087-8A7F-BBA0BAF5B6CF}"/>
                  </a:ext>
                </a:extLst>
              </p:cNvPr>
              <p:cNvSpPr txBox="1"/>
              <p:nvPr/>
            </p:nvSpPr>
            <p:spPr>
              <a:xfrm rot="16200000">
                <a:off x="8746453" y="3081888"/>
                <a:ext cx="199208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teams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xmlns="" id="{6FA13E8D-3FCC-4EC2-BD8C-6CE7CA0ECD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92269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13" name="Group 81"/>
            <p:cNvGrpSpPr/>
            <p:nvPr/>
          </p:nvGrpSpPr>
          <p:grpSpPr>
            <a:xfrm>
              <a:off x="212836" y="2403452"/>
              <a:ext cx="1008916" cy="2051094"/>
              <a:chOff x="212836" y="2403452"/>
              <a:chExt cx="1008916" cy="2051094"/>
            </a:xfrm>
          </p:grpSpPr>
          <p:sp>
            <p:nvSpPr>
              <p:cNvPr id="50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212836" y="240345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23808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2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14158" y="3203607"/>
                <a:ext cx="460969" cy="450785"/>
              </a:xfrm>
              <a:prstGeom prst="rect">
                <a:avLst/>
              </a:prstGeom>
            </p:spPr>
          </p:pic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60A9D552-2EF0-4DB4-9DC6-F52F2FD55E3C}"/>
              </a:ext>
            </a:extLst>
          </p:cNvPr>
          <p:cNvSpPr/>
          <p:nvPr/>
        </p:nvSpPr>
        <p:spPr>
          <a:xfrm>
            <a:off x="-156408" y="-1"/>
            <a:ext cx="758604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A9D6167-F7B8-4BFF-8BC5-2D13EF0CFF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78757" y="3313798"/>
            <a:ext cx="530600" cy="397950"/>
          </a:xfrm>
          <a:prstGeom prst="rect">
            <a:avLst/>
          </a:prstGeom>
        </p:spPr>
      </p:pic>
      <p:grpSp>
        <p:nvGrpSpPr>
          <p:cNvPr id="14" name="Group 61"/>
          <p:cNvGrpSpPr/>
          <p:nvPr/>
        </p:nvGrpSpPr>
        <p:grpSpPr>
          <a:xfrm>
            <a:off x="6408956" y="2403452"/>
            <a:ext cx="1008916" cy="2051094"/>
            <a:chOff x="4553684" y="2403452"/>
            <a:chExt cx="1008916" cy="2051094"/>
          </a:xfrm>
        </p:grpSpPr>
        <p:sp>
          <p:nvSpPr>
            <p:cNvPr id="34" name="Freeform: Shape 46"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4553684" y="2403452"/>
              <a:ext cx="1008916" cy="205109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83"/>
            <p:cNvGrpSpPr/>
            <p:nvPr/>
          </p:nvGrpSpPr>
          <p:grpSpPr>
            <a:xfrm>
              <a:off x="4562650" y="2432956"/>
              <a:ext cx="983817" cy="1992086"/>
              <a:chOff x="-212458" y="2432956"/>
              <a:chExt cx="983817" cy="199208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455516" y="319816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3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217550" y="320360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16" name="Group 85"/>
          <p:cNvGrpSpPr/>
          <p:nvPr/>
        </p:nvGrpSpPr>
        <p:grpSpPr>
          <a:xfrm>
            <a:off x="-436684" y="-1"/>
            <a:ext cx="7445628" cy="6858000"/>
            <a:chOff x="-7046312" y="-1"/>
            <a:chExt cx="7445628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7046312" y="-1"/>
              <a:ext cx="744262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84"/>
            <p:cNvGrpSpPr/>
            <p:nvPr/>
          </p:nvGrpSpPr>
          <p:grpSpPr>
            <a:xfrm>
              <a:off x="-609600" y="2401112"/>
              <a:ext cx="1008916" cy="2051094"/>
              <a:chOff x="-609600" y="2401112"/>
              <a:chExt cx="1008916" cy="2051094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-609600" y="2401112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846244" y="3195826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Analysis 4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608278" y="3201267"/>
                <a:ext cx="460969" cy="450785"/>
              </a:xfrm>
              <a:prstGeom prst="rect">
                <a:avLst/>
              </a:prstGeom>
            </p:spPr>
          </p:pic>
        </p:grpSp>
      </p:grpSp>
      <p:grpSp>
        <p:nvGrpSpPr>
          <p:cNvPr id="18" name="Group 63"/>
          <p:cNvGrpSpPr/>
          <p:nvPr/>
        </p:nvGrpSpPr>
        <p:grpSpPr>
          <a:xfrm>
            <a:off x="-842208" y="0"/>
            <a:ext cx="7445628" cy="6858000"/>
            <a:chOff x="-6934200" y="0"/>
            <a:chExt cx="7445628" cy="68580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6934200" y="0"/>
              <a:ext cx="744262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" name="Group 61"/>
            <p:cNvGrpSpPr/>
            <p:nvPr/>
          </p:nvGrpSpPr>
          <p:grpSpPr>
            <a:xfrm>
              <a:off x="-497488" y="2401113"/>
              <a:ext cx="1008916" cy="2051094"/>
              <a:chOff x="-497488" y="2401113"/>
              <a:chExt cx="1008916" cy="2051094"/>
            </a:xfrm>
          </p:grpSpPr>
          <p:sp>
            <p:nvSpPr>
              <p:cNvPr id="66" name="Freeform: Shape 46">
                <a:extLst>
                  <a:ext uri="{FF2B5EF4-FFF2-40B4-BE49-F238E27FC236}">
                    <a16:creationId xmlns:a16="http://schemas.microsoft.com/office/drawing/2014/main" xmlns="" id="{30105858-8A3E-4676-96A7-18C1A74E36F4}"/>
                  </a:ext>
                </a:extLst>
              </p:cNvPr>
              <p:cNvSpPr/>
              <p:nvPr/>
            </p:nvSpPr>
            <p:spPr>
              <a:xfrm>
                <a:off x="-497488" y="2401113"/>
                <a:ext cx="1008916" cy="2051094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8A634BD7-1512-45B6-AFE4-1EEA636625CB}"/>
                  </a:ext>
                </a:extLst>
              </p:cNvPr>
              <p:cNvSpPr txBox="1"/>
              <p:nvPr/>
            </p:nvSpPr>
            <p:spPr>
              <a:xfrm rot="16200000">
                <a:off x="-734132" y="3195827"/>
                <a:ext cx="1992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 smtClean="0">
                    <a:solidFill>
                      <a:srgbClr val="F0EEF0"/>
                    </a:solidFill>
                    <a:latin typeface="Comic Sans MS" pitchFamily="66" charset="0"/>
                  </a:rPr>
                  <a:t>Conclusion</a:t>
                </a:r>
                <a:endParaRPr lang="en-US" sz="2400" b="1" dirty="0">
                  <a:solidFill>
                    <a:srgbClr val="F0EEF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xmlns="" id="{F08704A4-CABE-4989-8BF7-C10A6BB40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496166" y="3201268"/>
                <a:ext cx="460969" cy="450785"/>
              </a:xfrm>
              <a:prstGeom prst="rect">
                <a:avLst/>
              </a:prstGeom>
            </p:spPr>
          </p:pic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-801915" y="2133600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FF5969"/>
                </a:solidFill>
                <a:latin typeface="Franklin Gothic Book" pitchFamily="34" charset="0"/>
              </a:rPr>
              <a:t>Thank you</a:t>
            </a:r>
            <a:endParaRPr lang="en-US" sz="4000" b="1" dirty="0">
              <a:solidFill>
                <a:srgbClr val="FF5969"/>
              </a:solidFill>
              <a:latin typeface="Franklin Gothic Book" pitchFamily="34" charset="0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45720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5A3696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45720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457200"/>
            <a:ext cx="65" cy="5078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3000" b="0" i="1" u="none" strike="noStrike" cap="none" normalizeH="0" baseline="0" dirty="0" smtClean="0">
              <a:ln>
                <a:noFill/>
              </a:ln>
              <a:solidFill>
                <a:srgbClr val="5A3696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45720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45720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45720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4" descr="Dhs data on fertility by the level of education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00" y="91487625"/>
            <a:ext cx="7143750" cy="5000625"/>
          </a:xfrm>
          <a:prstGeom prst="rect">
            <a:avLst/>
          </a:prstGeom>
          <a:noFill/>
        </p:spPr>
      </p:pic>
      <p:pic>
        <p:nvPicPr>
          <p:cNvPr id="5129" name="Picture 9" descr="Tfr by income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500" y="-708279000"/>
            <a:ext cx="7143750" cy="5000625"/>
          </a:xfrm>
          <a:prstGeom prst="rect">
            <a:avLst/>
          </a:prstGeom>
          <a:noFill/>
        </p:spPr>
      </p:pic>
      <p:pic>
        <p:nvPicPr>
          <p:cNvPr id="5130" name="Picture 10" descr="Social norms tfr france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100" y="-692032525"/>
            <a:ext cx="5372100" cy="5238750"/>
          </a:xfrm>
          <a:prstGeom prst="rect">
            <a:avLst/>
          </a:prstGeom>
          <a:noFill/>
        </p:spPr>
      </p:pic>
      <p:sp>
        <p:nvSpPr>
          <p:cNvPr id="73" name="Rectangle 72"/>
          <p:cNvSpPr/>
          <p:nvPr/>
        </p:nvSpPr>
        <p:spPr>
          <a:xfrm>
            <a:off x="94342" y="3146286"/>
            <a:ext cx="548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ctr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Dhivya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Murugesan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indent="228600" algn="ctr"/>
            <a:r>
              <a:rPr lang="en-IN" sz="2400" dirty="0" smtClean="0">
                <a:solidFill>
                  <a:srgbClr val="FF5969"/>
                </a:solidFill>
                <a:latin typeface="Arial" pitchFamily="34" charset="0"/>
                <a:cs typeface="Arial" pitchFamily="34" charset="0"/>
              </a:rPr>
              <a:t>mdhivya.it@gmail.com</a:t>
            </a:r>
            <a:endParaRPr lang="en-US" sz="2400" dirty="0">
              <a:solidFill>
                <a:srgbClr val="FF596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404</Words>
  <Application>Microsoft Office PowerPoint</Application>
  <PresentationFormat>On-screen Show (4:3)</PresentationFormat>
  <Paragraphs>125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Dhivya</dc:creator>
  <cp:lastModifiedBy>Dhivya</cp:lastModifiedBy>
  <cp:revision>21</cp:revision>
  <dcterms:created xsi:type="dcterms:W3CDTF">2019-03-04T15:17:16Z</dcterms:created>
  <dcterms:modified xsi:type="dcterms:W3CDTF">2019-03-04T19:13:38Z</dcterms:modified>
</cp:coreProperties>
</file>