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GIT HUB 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MINI PROJECT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                DHIVYA.K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                 21CSR041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cd</a:t>
            </a:r>
            <a:r>
              <a:rPr lang="en-IN"/>
              <a:t>: cd command refers to change directory and is used to get into the desired directory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ls</a:t>
            </a:r>
            <a:r>
              <a:rPr lang="en-IN"/>
              <a:t>: ls command is used to list all the files and folders in the current directory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Initialize the local directory as a Git repository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git init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Stage the files for the first commit by adding them to the local repository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git add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git commit –m “First”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37937" y="753979"/>
            <a:ext cx="10615863" cy="542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Commit the files that you’ve staged in your local repository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To display the state of working directory and staging area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git status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add the URL for your repository where your local repository will be pushed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git remote add origin repository_url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git push origin master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</a:t>
            </a:r>
            <a:r>
              <a:rPr b="1" lang="en-IN"/>
              <a:t> fork </a:t>
            </a:r>
            <a:r>
              <a:rPr lang="en-IN"/>
              <a:t>is a</a:t>
            </a:r>
            <a:r>
              <a:rPr b="1" lang="en-IN"/>
              <a:t> </a:t>
            </a:r>
            <a:r>
              <a:rPr lang="en-IN"/>
              <a:t>copy of a repository that you manage.Forks let you make changes to a project without affecting the original repository .you can fetch updates from or submit changes to the original repository with pull requests.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git clone url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                         </a:t>
            </a:r>
            <a:r>
              <a:rPr lang="en-IN">
                <a:latin typeface="Algerian"/>
                <a:ea typeface="Algerian"/>
                <a:cs typeface="Algerian"/>
                <a:sym typeface="Algerian"/>
              </a:rPr>
              <a:t>THANKYOU…..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 rot="10800000">
            <a:off x="11347449" y="6089650"/>
            <a:ext cx="122656" cy="86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1. Initialize Git local repository and add file “sample.txt”</a:t>
            </a:r>
            <a:endParaRPr/>
          </a:p>
        </p:txBody>
      </p:sp>
      <p:pic>
        <p:nvPicPr>
          <p:cNvPr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792" y="1825625"/>
            <a:ext cx="84904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201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2. Make some changes to “sample.txt” and do first commit.</a:t>
            </a:r>
            <a:endParaRPr/>
          </a:p>
        </p:txBody>
      </p:sp>
      <p:pic>
        <p:nvPicPr>
          <p:cNvPr id="97" name="Google Shape;9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630" y="1825625"/>
            <a:ext cx="53807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575" y="764498"/>
            <a:ext cx="8980313" cy="541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201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3. Create remote repository named “Remoterepo” in github.com.</a:t>
            </a:r>
            <a:endParaRPr/>
          </a:p>
        </p:txBody>
      </p:sp>
      <p:pic>
        <p:nvPicPr>
          <p:cNvPr id="108" name="Google Shape;10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770" y="1825625"/>
            <a:ext cx="833373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4.Push the file “sample.txt” to “Remoterepo”</a:t>
            </a:r>
            <a:endParaRPr/>
          </a:p>
        </p:txBody>
      </p:sp>
      <p:pic>
        <p:nvPicPr>
          <p:cNvPr id="114" name="Google Shape;11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193" y="1450871"/>
            <a:ext cx="899048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5.Fork some public repository to your github account.</a:t>
            </a:r>
            <a:endParaRPr/>
          </a:p>
        </p:txBody>
      </p:sp>
      <p:pic>
        <p:nvPicPr>
          <p:cNvPr id="120" name="Google Shape;12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193" y="1825625"/>
            <a:ext cx="873364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6.Clone the contents of remote repository to your local repository.</a:t>
            </a:r>
            <a:endParaRPr/>
          </a:p>
        </p:txBody>
      </p:sp>
      <p:pic>
        <p:nvPicPr>
          <p:cNvPr id="126" name="Google Shape;12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948" y="1825625"/>
            <a:ext cx="835584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586" y="1253331"/>
            <a:ext cx="700559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