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286" r:id="rId12"/>
    <p:sldId id="1287" r:id="rId13"/>
    <p:sldId id="1293" r:id="rId14"/>
    <p:sldId id="1296" r:id="rId15"/>
    <p:sldId id="1292" r:id="rId16"/>
    <p:sldId id="1295" r:id="rId17"/>
    <p:sldId id="1294"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4660"/>
  </p:normalViewPr>
  <p:slideViewPr>
    <p:cSldViewPr snapToGrid="0">
      <p:cViewPr varScale="1">
        <p:scale>
          <a:sx n="95" d="100"/>
          <a:sy n="95" d="100"/>
        </p:scale>
        <p:origin x="90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5187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a:solidFill>
                  <a:schemeClr val="tx1"/>
                </a:solidFill>
              </a:rPr>
              <a:t>K. </a:t>
            </a:r>
            <a:r>
              <a:rPr lang="en-US" sz="1100" dirty="0" err="1" smtClean="0">
                <a:solidFill>
                  <a:schemeClr val="tx1"/>
                </a:solidFill>
              </a:rPr>
              <a:t>Dhivya</a:t>
            </a:r>
            <a:endParaRPr lang="en-US" sz="1100" dirty="0" smtClean="0">
              <a:solidFill>
                <a:schemeClr val="tx1"/>
              </a:solidFill>
            </a:endParaRPr>
          </a:p>
          <a:p>
            <a:pPr lvl="0">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dirty="0">
                <a:solidFill>
                  <a:schemeClr val="tx1"/>
                </a:solidFill>
              </a:rPr>
              <a:t>: </a:t>
            </a:r>
            <a:r>
              <a:rPr lang="en-US" sz="1100" dirty="0" smtClean="0">
                <a:solidFill>
                  <a:schemeClr val="tx1"/>
                </a:solidFill>
              </a:rPr>
              <a:t>623521104010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566302" y="4011753"/>
            <a:ext cx="2386932"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6235 - AVS College of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FIND BUS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12" y="1135464"/>
            <a:ext cx="7373208" cy="362183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HOME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494" y="1179353"/>
            <a:ext cx="4210562" cy="365264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05609" y="753819"/>
            <a:ext cx="8832300" cy="451933"/>
          </a:xfrm>
        </p:spPr>
        <p:txBody>
          <a:bodyPr/>
          <a:lstStyle/>
          <a:p>
            <a:pPr algn="ctr"/>
            <a:r>
              <a:rPr lang="en-US" sz="1600" b="1" dirty="0" smtClean="0"/>
              <a:t>LOGIN PAGE</a:t>
            </a:r>
            <a:endParaRPr lang="en-US" sz="1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08" y="1421133"/>
            <a:ext cx="7003701" cy="334290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THANKS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031" y="1567542"/>
            <a:ext cx="6507488" cy="310606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REGISTRATION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17" y="1398277"/>
            <a:ext cx="7304212" cy="348634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703385" y="993657"/>
            <a:ext cx="5335115" cy="3768789"/>
          </a:xfrm>
          <a:prstGeom prst="rect">
            <a:avLst/>
          </a:prstGeom>
          <a:noFill/>
        </p:spPr>
        <p:txBody>
          <a:bodyPr wrap="none" rtlCol="0">
            <a:spAutoFit/>
          </a:bodyPr>
          <a:lstStyle/>
          <a:p>
            <a:pPr marL="285750" indent="-285750">
              <a:lnSpc>
                <a:spcPct val="250000"/>
              </a:lnSpc>
              <a:buFont typeface="Arial" panose="020B0604020202020204" pitchFamily="34" charset="0"/>
              <a:buChar char="•"/>
            </a:pPr>
            <a:r>
              <a:rPr lang="en-US" dirty="0" smtClean="0"/>
              <a:t>Allow </a:t>
            </a:r>
            <a:r>
              <a:rPr lang="en-US" dirty="0"/>
              <a:t>users to share bookings on social media platforms.</a:t>
            </a:r>
          </a:p>
          <a:p>
            <a:pPr marL="285750" indent="-285750">
              <a:lnSpc>
                <a:spcPct val="250000"/>
              </a:lnSpc>
              <a:buFont typeface="Arial" panose="020B0604020202020204" pitchFamily="34" charset="0"/>
              <a:buChar char="•"/>
            </a:pPr>
            <a:r>
              <a:rPr lang="en-US" dirty="0"/>
              <a:t>Integrate with other transportation modes for seamless travel.</a:t>
            </a:r>
          </a:p>
          <a:p>
            <a:pPr marL="285750" indent="-285750">
              <a:lnSpc>
                <a:spcPct val="250000"/>
              </a:lnSpc>
              <a:buFont typeface="Arial" panose="020B0604020202020204" pitchFamily="34" charset="0"/>
              <a:buChar char="•"/>
            </a:pPr>
            <a:r>
              <a:rPr lang="en-US" dirty="0"/>
              <a:t>Implement a feedback system for users to provide reviews.</a:t>
            </a:r>
          </a:p>
          <a:p>
            <a:pPr marL="285750" indent="-285750">
              <a:lnSpc>
                <a:spcPct val="250000"/>
              </a:lnSpc>
              <a:buFont typeface="Arial" panose="020B0604020202020204" pitchFamily="34" charset="0"/>
              <a:buChar char="•"/>
            </a:pPr>
            <a:r>
              <a:rPr lang="en-US" dirty="0"/>
              <a:t>Enhance accessibility features for users with disabilities.</a:t>
            </a:r>
          </a:p>
          <a:p>
            <a:pPr marL="285750" indent="-285750">
              <a:lnSpc>
                <a:spcPct val="250000"/>
              </a:lnSpc>
              <a:buFont typeface="Arial" panose="020B0604020202020204" pitchFamily="34" charset="0"/>
              <a:buChar char="•"/>
            </a:pPr>
            <a:r>
              <a:rPr lang="en-US" dirty="0"/>
              <a:t>Introduce QR code or RFID-based ticketing systems.</a:t>
            </a:r>
          </a:p>
          <a:p>
            <a:pPr marL="285750" indent="-285750">
              <a:lnSpc>
                <a:spcPct val="250000"/>
              </a:lnSpc>
              <a:buFont typeface="Arial" panose="020B0604020202020204" pitchFamily="34" charset="0"/>
              <a:buChar char="•"/>
            </a:pPr>
            <a:r>
              <a:rPr lang="en-US" dirty="0"/>
              <a:t>Promote environmental initiatives for sustainable travel.</a:t>
            </a:r>
          </a:p>
          <a:p>
            <a:pPr marL="285750" indent="-285750">
              <a:lnSpc>
                <a:spcPct val="250000"/>
              </a:lnSpc>
              <a:buFont typeface="Arial" panose="020B0604020202020204" pitchFamily="34" charset="0"/>
              <a:buChar char="•"/>
            </a:pPr>
            <a:r>
              <a:rPr lang="en-US" dirty="0"/>
              <a:t>Implement </a:t>
            </a:r>
            <a:r>
              <a:rPr lang="en-US" dirty="0" err="1"/>
              <a:t>IoT</a:t>
            </a:r>
            <a:r>
              <a:rPr lang="en-US" dirty="0"/>
              <a:t> sensors for predictive maintenance.</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514699" y="1125416"/>
            <a:ext cx="7923468" cy="2677656"/>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smtClean="0"/>
              <a:t>By </a:t>
            </a:r>
            <a:r>
              <a:rPr lang="en-US" dirty="0"/>
              <a:t>leveraging Python and </a:t>
            </a:r>
            <a:r>
              <a:rPr lang="en-US" dirty="0" err="1"/>
              <a:t>Django</a:t>
            </a:r>
            <a:r>
              <a:rPr lang="en-US" dirty="0"/>
              <a:t> framework, the system streamlines the booking process, enhances reservation management, and provides a seamless experience for both passengers and bus operators.</a:t>
            </a:r>
          </a:p>
          <a:p>
            <a:pPr marL="285750" indent="-285750" algn="just">
              <a:lnSpc>
                <a:spcPct val="200000"/>
              </a:lnSpc>
              <a:buFont typeface="Arial" panose="020B0604020202020204" pitchFamily="34" charset="0"/>
              <a:buChar char="•"/>
            </a:pPr>
            <a:r>
              <a:rPr lang="en-US" dirty="0"/>
              <a:t>With key features such as user authentication, bus and route management, seat reservation, payment integration, and admin dashboard, the BRS caters to the diverse needs of users while empowering administrators with effective tools for bus management and analytics</a:t>
            </a:r>
            <a:r>
              <a:rPr lang="en-US" dirty="0" smtClean="0"/>
              <a:t>.</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572756" y="1041592"/>
            <a:ext cx="8145217" cy="3539430"/>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smtClean="0"/>
              <a:t>The </a:t>
            </a:r>
            <a:r>
              <a:rPr lang="en-US" dirty="0"/>
              <a:t>Bus Reservation System (BRS) is a web-based application developed using Python and </a:t>
            </a:r>
            <a:r>
              <a:rPr lang="en-US" dirty="0" err="1"/>
              <a:t>Django</a:t>
            </a:r>
            <a:r>
              <a:rPr lang="en-US" dirty="0"/>
              <a:t> framework.</a:t>
            </a:r>
          </a:p>
          <a:p>
            <a:pPr marL="285750" indent="-285750" algn="just">
              <a:lnSpc>
                <a:spcPct val="200000"/>
              </a:lnSpc>
              <a:buFont typeface="Arial" panose="020B0604020202020204" pitchFamily="34" charset="0"/>
              <a:buChar char="•"/>
            </a:pPr>
            <a:r>
              <a:rPr lang="en-US" dirty="0"/>
              <a:t>Aimed at facilitating the booking and management of bus tickets, providing convenience and efficiency to users.</a:t>
            </a:r>
          </a:p>
          <a:p>
            <a:pPr marL="285750" indent="-285750" algn="just">
              <a:lnSpc>
                <a:spcPct val="200000"/>
              </a:lnSpc>
              <a:buFont typeface="Arial" panose="020B0604020202020204" pitchFamily="34" charset="0"/>
              <a:buChar char="•"/>
            </a:pPr>
            <a:r>
              <a:rPr lang="en-US" dirty="0"/>
              <a:t>Key features include user registration/authentication, bus and route management, seat reservation, payment integration, and reservation management.</a:t>
            </a:r>
          </a:p>
          <a:p>
            <a:pPr marL="285750" indent="-285750" algn="just">
              <a:lnSpc>
                <a:spcPct val="200000"/>
              </a:lnSpc>
              <a:buFont typeface="Arial" panose="020B0604020202020204" pitchFamily="34" charset="0"/>
              <a:buChar char="•"/>
            </a:pPr>
            <a:r>
              <a:rPr lang="en-US" dirty="0"/>
              <a:t>Users can create accounts, log in securely, and search for available buses based on route, date, and time.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12949" y="1178158"/>
            <a:ext cx="8128203" cy="3539430"/>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Integration with payment gateways is often unreliable, resulting in payment failures and frustration for users.</a:t>
            </a:r>
          </a:p>
          <a:p>
            <a:pPr marL="285750" indent="-285750" algn="just">
              <a:lnSpc>
                <a:spcPct val="200000"/>
              </a:lnSpc>
              <a:buFont typeface="Arial" panose="020B0604020202020204" pitchFamily="34" charset="0"/>
              <a:buChar char="•"/>
            </a:pPr>
            <a:r>
              <a:rPr lang="en-US" dirty="0"/>
              <a:t>Reservation management features are inadequate, leading to overbooking, conflicts, and customer dissatisfaction.</a:t>
            </a:r>
          </a:p>
          <a:p>
            <a:pPr marL="285750" indent="-285750" algn="just">
              <a:lnSpc>
                <a:spcPct val="200000"/>
              </a:lnSpc>
              <a:buFont typeface="Arial" panose="020B0604020202020204" pitchFamily="34" charset="0"/>
              <a:buChar char="•"/>
            </a:pPr>
            <a:r>
              <a:rPr lang="en-US" dirty="0"/>
              <a:t>Administrative tools for managing buses, routes, and bookings are insufficient, causing inefficiencies and missed optimization opportunities.</a:t>
            </a:r>
          </a:p>
          <a:p>
            <a:pPr marL="285750" indent="-285750" algn="just">
              <a:lnSpc>
                <a:spcPct val="200000"/>
              </a:lnSpc>
              <a:buFont typeface="Arial" panose="020B0604020202020204" pitchFamily="34" charset="0"/>
              <a:buChar char="•"/>
            </a:pPr>
            <a:r>
              <a:rPr lang="en-US" dirty="0"/>
              <a:t>In response to these challenges, there is a need for a modern, user-friendly, and efficient bus reservation </a:t>
            </a:r>
            <a:r>
              <a:rPr lang="en-US" dirty="0" smtClean="0"/>
              <a:t>system</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125415"/>
            <a:ext cx="8362055" cy="323018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t>The Bus Reservation System (BRS) is a web-based application developed using Python and </a:t>
            </a:r>
            <a:r>
              <a:rPr lang="en-US" dirty="0" err="1"/>
              <a:t>Django</a:t>
            </a:r>
            <a:r>
              <a:rPr lang="en-US" dirty="0"/>
              <a:t> framework, aiming to streamline the booking process and enhance the management of bus reservations. Here's an overview of the project</a:t>
            </a:r>
            <a:r>
              <a:rPr lang="en-US" dirty="0" smtClean="0"/>
              <a:t>:</a:t>
            </a:r>
            <a:endParaRPr lang="en-US" dirty="0"/>
          </a:p>
          <a:p>
            <a:pPr marL="285750" indent="-285750">
              <a:lnSpc>
                <a:spcPct val="250000"/>
              </a:lnSpc>
              <a:buFont typeface="Arial" panose="020B0604020202020204" pitchFamily="34" charset="0"/>
              <a:buChar char="•"/>
            </a:pPr>
            <a:r>
              <a:rPr lang="en-US" dirty="0"/>
              <a:t>Objective: The primary goal of the project is to create a user-friendly and efficient platform for booking bus tickets, providing accurate information to passengers, and empowering bus operators with effective management tools</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156393"/>
            <a:ext cx="8408644" cy="2785378"/>
          </a:xfrm>
          <a:prstGeom prst="rect">
            <a:avLst/>
          </a:prstGeom>
          <a:noFill/>
        </p:spPr>
        <p:txBody>
          <a:bodyPr wrap="square" rtlCol="0">
            <a:spAutoFit/>
          </a:bodyPr>
          <a:lstStyle/>
          <a:p>
            <a:pPr lvl="1">
              <a:lnSpc>
                <a:spcPct val="150000"/>
              </a:lnSpc>
            </a:pPr>
            <a:r>
              <a:rPr lang="en-US" dirty="0" smtClean="0"/>
              <a:t>Develop </a:t>
            </a:r>
            <a:r>
              <a:rPr lang="en-US" dirty="0"/>
              <a:t>a comprehensive Bus Reservation System (BRS) using Python and </a:t>
            </a:r>
            <a:r>
              <a:rPr lang="en-US" dirty="0" err="1"/>
              <a:t>Django</a:t>
            </a:r>
            <a:r>
              <a:rPr lang="en-US" dirty="0"/>
              <a:t> framework to streamline the booking process and enhance reservation management.</a:t>
            </a:r>
          </a:p>
          <a:p>
            <a:pPr>
              <a:lnSpc>
                <a:spcPct val="150000"/>
              </a:lnSpc>
            </a:pPr>
            <a:r>
              <a:rPr lang="en-US" b="1" dirty="0"/>
              <a:t>Key Components</a:t>
            </a:r>
            <a:r>
              <a:rPr lang="en-US" dirty="0"/>
              <a:t>:</a:t>
            </a:r>
          </a:p>
          <a:p>
            <a:pPr marL="285750" lvl="1" indent="-285750">
              <a:lnSpc>
                <a:spcPct val="200000"/>
              </a:lnSpc>
              <a:buFont typeface="Arial" panose="020B0604020202020204" pitchFamily="34" charset="0"/>
              <a:buChar char="•"/>
            </a:pPr>
            <a:r>
              <a:rPr lang="en-US" dirty="0"/>
              <a:t>User </a:t>
            </a:r>
            <a:r>
              <a:rPr lang="en-US" dirty="0" smtClean="0"/>
              <a:t>Management</a:t>
            </a:r>
          </a:p>
          <a:p>
            <a:pPr marL="285750" lvl="1" indent="-285750">
              <a:lnSpc>
                <a:spcPct val="200000"/>
              </a:lnSpc>
              <a:buFont typeface="Arial" panose="020B0604020202020204" pitchFamily="34" charset="0"/>
              <a:buChar char="•"/>
            </a:pPr>
            <a:r>
              <a:rPr lang="en-US" dirty="0" smtClean="0"/>
              <a:t>Bus </a:t>
            </a:r>
            <a:r>
              <a:rPr lang="en-US" dirty="0"/>
              <a:t>and Route </a:t>
            </a:r>
            <a:r>
              <a:rPr lang="en-US" dirty="0" smtClean="0"/>
              <a:t>Management</a:t>
            </a:r>
          </a:p>
          <a:p>
            <a:pPr marL="285750" lvl="1" indent="-285750">
              <a:lnSpc>
                <a:spcPct val="200000"/>
              </a:lnSpc>
              <a:buFont typeface="Arial" panose="020B0604020202020204" pitchFamily="34" charset="0"/>
              <a:buChar char="•"/>
            </a:pPr>
            <a:r>
              <a:rPr lang="en-US" dirty="0" smtClean="0"/>
              <a:t>Seat Reservation</a:t>
            </a:r>
          </a:p>
          <a:p>
            <a:pPr marL="285750" lvl="1" indent="-285750">
              <a:lnSpc>
                <a:spcPct val="200000"/>
              </a:lnSpc>
              <a:buFont typeface="Arial" panose="020B0604020202020204" pitchFamily="34" charset="0"/>
              <a:buChar char="•"/>
            </a:pPr>
            <a:r>
              <a:rPr lang="en-US" dirty="0" smtClean="0"/>
              <a:t>Payment Integration</a:t>
            </a: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457200" y="890660"/>
            <a:ext cx="7982897" cy="3216265"/>
          </a:xfrm>
          <a:prstGeom prst="rect">
            <a:avLst/>
          </a:prstGeom>
          <a:noFill/>
        </p:spPr>
        <p:txBody>
          <a:bodyPr wrap="square" rtlCol="0">
            <a:spAutoFit/>
          </a:bodyPr>
          <a:lstStyle/>
          <a:p>
            <a:pPr>
              <a:lnSpc>
                <a:spcPct val="200000"/>
              </a:lnSpc>
            </a:pPr>
            <a:r>
              <a:rPr lang="en-US" b="1" dirty="0"/>
              <a:t>Development Process</a:t>
            </a:r>
            <a:r>
              <a:rPr lang="en-US" dirty="0" smtClean="0"/>
              <a:t>:</a:t>
            </a:r>
          </a:p>
          <a:p>
            <a:pPr marL="285750" lvl="3" indent="-285750">
              <a:lnSpc>
                <a:spcPct val="250000"/>
              </a:lnSpc>
              <a:buFont typeface="Arial" panose="020B0604020202020204" pitchFamily="34" charset="0"/>
              <a:buChar char="•"/>
            </a:pPr>
            <a:r>
              <a:rPr lang="en-US" dirty="0" smtClean="0"/>
              <a:t>Develop </a:t>
            </a:r>
            <a:r>
              <a:rPr lang="en-US" dirty="0"/>
              <a:t>a dedicated mobile application for bus ticket booking.</a:t>
            </a:r>
          </a:p>
          <a:p>
            <a:pPr marL="285750" lvl="3" indent="-285750">
              <a:lnSpc>
                <a:spcPct val="250000"/>
              </a:lnSpc>
              <a:buFont typeface="Arial" panose="020B0604020202020204" pitchFamily="34" charset="0"/>
              <a:buChar char="•"/>
            </a:pPr>
            <a:r>
              <a:rPr lang="en-US" dirty="0"/>
              <a:t>Integrate real-time updates for bus schedules and seat availability.</a:t>
            </a:r>
          </a:p>
          <a:p>
            <a:pPr marL="285750" lvl="3" indent="-285750">
              <a:lnSpc>
                <a:spcPct val="250000"/>
              </a:lnSpc>
              <a:buFont typeface="Arial" panose="020B0604020202020204" pitchFamily="34" charset="0"/>
              <a:buChar char="•"/>
            </a:pPr>
            <a:r>
              <a:rPr lang="en-US" dirty="0"/>
              <a:t>Enhance the admin dashboard with advanced analytics tools.</a:t>
            </a:r>
          </a:p>
          <a:p>
            <a:pPr marL="285750" lvl="3" indent="-285750">
              <a:lnSpc>
                <a:spcPct val="250000"/>
              </a:lnSpc>
              <a:buFont typeface="Arial" panose="020B0604020202020204" pitchFamily="34" charset="0"/>
              <a:buChar char="•"/>
            </a:pPr>
            <a:r>
              <a:rPr lang="en-US" dirty="0"/>
              <a:t>Implement dynamic pricing algorithms based on demand.</a:t>
            </a:r>
          </a:p>
          <a:p>
            <a:pPr marL="285750" lvl="3" indent="-285750">
              <a:lnSpc>
                <a:spcPct val="250000"/>
              </a:lnSpc>
              <a:buFont typeface="Arial" panose="020B0604020202020204" pitchFamily="34" charset="0"/>
              <a:buChar char="•"/>
            </a:pPr>
            <a:r>
              <a:rPr lang="en-US" dirty="0"/>
              <a:t>Enable support for multiple languages.</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910" y="763252"/>
            <a:ext cx="4331142" cy="3757250"/>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70</TotalTime>
  <Words>545</Words>
  <Application>Microsoft Office PowerPoint</Application>
  <PresentationFormat>On-screen Show (16:9)</PresentationFormat>
  <Paragraphs>69</Paragraphs>
  <Slides>17</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FIND BUS</vt:lpstr>
      <vt:lpstr>HOME PAGE</vt:lpstr>
      <vt:lpstr>LOGIN PAGE</vt:lpstr>
      <vt:lpstr>THANKS PAGE</vt:lpstr>
      <vt:lpstr>REGISTRATION 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17</cp:revision>
  <dcterms:modified xsi:type="dcterms:W3CDTF">2024-04-09T15:24:20Z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