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P PC" userId="592847d7a01e4e08" providerId="LiveId" clId="{7511AE82-0232-4683-A2F0-1C1E157618E9}"/>
    <pc:docChg chg="undo redo custSel addSld delSld modSld">
      <pc:chgData name="HP PC" userId="592847d7a01e4e08" providerId="LiveId" clId="{7511AE82-0232-4683-A2F0-1C1E157618E9}" dt="2024-09-22T07:07:22.196" v="974" actId="2711"/>
      <pc:docMkLst>
        <pc:docMk/>
      </pc:docMkLst>
      <pc:sldChg chg="modSp mod">
        <pc:chgData name="HP PC" userId="592847d7a01e4e08" providerId="LiveId" clId="{7511AE82-0232-4683-A2F0-1C1E157618E9}" dt="2024-09-22T07:05:37.880" v="962" actId="1076"/>
        <pc:sldMkLst>
          <pc:docMk/>
          <pc:sldMk cId="598229231" sldId="256"/>
        </pc:sldMkLst>
        <pc:spChg chg="mod">
          <ac:chgData name="HP PC" userId="592847d7a01e4e08" providerId="LiveId" clId="{7511AE82-0232-4683-A2F0-1C1E157618E9}" dt="2024-09-22T07:05:22.240" v="960" actId="1076"/>
          <ac:spMkLst>
            <pc:docMk/>
            <pc:sldMk cId="598229231" sldId="256"/>
            <ac:spMk id="2" creationId="{1DECDD0A-7388-F33E-77CE-56F1247D92DE}"/>
          </ac:spMkLst>
        </pc:spChg>
        <pc:spChg chg="mod">
          <ac:chgData name="HP PC" userId="592847d7a01e4e08" providerId="LiveId" clId="{7511AE82-0232-4683-A2F0-1C1E157618E9}" dt="2024-09-22T07:05:37.880" v="962" actId="1076"/>
          <ac:spMkLst>
            <pc:docMk/>
            <pc:sldMk cId="598229231" sldId="256"/>
            <ac:spMk id="3" creationId="{9B91FA60-A6C3-5492-DA72-410D9BA32617}"/>
          </ac:spMkLst>
        </pc:spChg>
      </pc:sldChg>
      <pc:sldChg chg="modSp mod">
        <pc:chgData name="HP PC" userId="592847d7a01e4e08" providerId="LiveId" clId="{7511AE82-0232-4683-A2F0-1C1E157618E9}" dt="2024-09-21T18:30:42.034" v="776" actId="113"/>
        <pc:sldMkLst>
          <pc:docMk/>
          <pc:sldMk cId="4015751582" sldId="257"/>
        </pc:sldMkLst>
        <pc:spChg chg="mod">
          <ac:chgData name="HP PC" userId="592847d7a01e4e08" providerId="LiveId" clId="{7511AE82-0232-4683-A2F0-1C1E157618E9}" dt="2024-09-21T18:30:42.034" v="776" actId="113"/>
          <ac:spMkLst>
            <pc:docMk/>
            <pc:sldMk cId="4015751582" sldId="257"/>
            <ac:spMk id="3" creationId="{1E7518EC-52EC-9B3A-EF10-37AD9D90F7C9}"/>
          </ac:spMkLst>
        </pc:spChg>
      </pc:sldChg>
      <pc:sldChg chg="modSp mod">
        <pc:chgData name="HP PC" userId="592847d7a01e4e08" providerId="LiveId" clId="{7511AE82-0232-4683-A2F0-1C1E157618E9}" dt="2024-09-21T18:32:44.911" v="788" actId="113"/>
        <pc:sldMkLst>
          <pc:docMk/>
          <pc:sldMk cId="44470576" sldId="258"/>
        </pc:sldMkLst>
        <pc:spChg chg="mod">
          <ac:chgData name="HP PC" userId="592847d7a01e4e08" providerId="LiveId" clId="{7511AE82-0232-4683-A2F0-1C1E157618E9}" dt="2024-09-21T18:32:44.911" v="788" actId="113"/>
          <ac:spMkLst>
            <pc:docMk/>
            <pc:sldMk cId="44470576" sldId="258"/>
            <ac:spMk id="3" creationId="{1E7518EC-52EC-9B3A-EF10-37AD9D90F7C9}"/>
          </ac:spMkLst>
        </pc:spChg>
      </pc:sldChg>
      <pc:sldChg chg="modSp mod">
        <pc:chgData name="HP PC" userId="592847d7a01e4e08" providerId="LiveId" clId="{7511AE82-0232-4683-A2F0-1C1E157618E9}" dt="2024-09-21T18:33:55.946" v="799" actId="113"/>
        <pc:sldMkLst>
          <pc:docMk/>
          <pc:sldMk cId="4068883408" sldId="259"/>
        </pc:sldMkLst>
        <pc:spChg chg="mod">
          <ac:chgData name="HP PC" userId="592847d7a01e4e08" providerId="LiveId" clId="{7511AE82-0232-4683-A2F0-1C1E157618E9}" dt="2024-09-21T18:33:55.946" v="799" actId="113"/>
          <ac:spMkLst>
            <pc:docMk/>
            <pc:sldMk cId="4068883408" sldId="259"/>
            <ac:spMk id="3" creationId="{1E7518EC-52EC-9B3A-EF10-37AD9D90F7C9}"/>
          </ac:spMkLst>
        </pc:spChg>
      </pc:sldChg>
      <pc:sldChg chg="modSp mod">
        <pc:chgData name="HP PC" userId="592847d7a01e4e08" providerId="LiveId" clId="{7511AE82-0232-4683-A2F0-1C1E157618E9}" dt="2024-09-21T18:34:14.210" v="802" actId="113"/>
        <pc:sldMkLst>
          <pc:docMk/>
          <pc:sldMk cId="1713147048" sldId="260"/>
        </pc:sldMkLst>
        <pc:spChg chg="mod">
          <ac:chgData name="HP PC" userId="592847d7a01e4e08" providerId="LiveId" clId="{7511AE82-0232-4683-A2F0-1C1E157618E9}" dt="2024-09-18T18:38:12.984" v="85" actId="2711"/>
          <ac:spMkLst>
            <pc:docMk/>
            <pc:sldMk cId="1713147048" sldId="260"/>
            <ac:spMk id="2" creationId="{8CA45668-7D54-62B2-AA4B-C77AE4AE1E95}"/>
          </ac:spMkLst>
        </pc:spChg>
        <pc:spChg chg="mod">
          <ac:chgData name="HP PC" userId="592847d7a01e4e08" providerId="LiveId" clId="{7511AE82-0232-4683-A2F0-1C1E157618E9}" dt="2024-09-21T18:34:14.210" v="802" actId="113"/>
          <ac:spMkLst>
            <pc:docMk/>
            <pc:sldMk cId="1713147048" sldId="260"/>
            <ac:spMk id="3" creationId="{1E7518EC-52EC-9B3A-EF10-37AD9D90F7C9}"/>
          </ac:spMkLst>
        </pc:spChg>
      </pc:sldChg>
      <pc:sldChg chg="addSp delSp modSp mod">
        <pc:chgData name="HP PC" userId="592847d7a01e4e08" providerId="LiveId" clId="{7511AE82-0232-4683-A2F0-1C1E157618E9}" dt="2024-09-19T11:11:56.117" v="681" actId="1076"/>
        <pc:sldMkLst>
          <pc:docMk/>
          <pc:sldMk cId="1319887251" sldId="261"/>
        </pc:sldMkLst>
        <pc:spChg chg="mod">
          <ac:chgData name="HP PC" userId="592847d7a01e4e08" providerId="LiveId" clId="{7511AE82-0232-4683-A2F0-1C1E157618E9}" dt="2024-09-19T10:31:05.326" v="264" actId="1076"/>
          <ac:spMkLst>
            <pc:docMk/>
            <pc:sldMk cId="1319887251" sldId="261"/>
            <ac:spMk id="2" creationId="{8CA45668-7D54-62B2-AA4B-C77AE4AE1E95}"/>
          </ac:spMkLst>
        </pc:spChg>
        <pc:spChg chg="mod">
          <ac:chgData name="HP PC" userId="592847d7a01e4e08" providerId="LiveId" clId="{7511AE82-0232-4683-A2F0-1C1E157618E9}" dt="2024-09-19T11:11:40.561" v="679" actId="20577"/>
          <ac:spMkLst>
            <pc:docMk/>
            <pc:sldMk cId="1319887251" sldId="261"/>
            <ac:spMk id="3" creationId="{1E7518EC-52EC-9B3A-EF10-37AD9D90F7C9}"/>
          </ac:spMkLst>
        </pc:spChg>
        <pc:picChg chg="add mod">
          <ac:chgData name="HP PC" userId="592847d7a01e4e08" providerId="LiveId" clId="{7511AE82-0232-4683-A2F0-1C1E157618E9}" dt="2024-09-19T11:11:23.846" v="673" actId="1076"/>
          <ac:picMkLst>
            <pc:docMk/>
            <pc:sldMk cId="1319887251" sldId="261"/>
            <ac:picMk id="5" creationId="{7684CF98-B147-2ED5-3C2A-9C4CEA709038}"/>
          </ac:picMkLst>
        </pc:picChg>
        <pc:picChg chg="add mod">
          <ac:chgData name="HP PC" userId="592847d7a01e4e08" providerId="LiveId" clId="{7511AE82-0232-4683-A2F0-1C1E157618E9}" dt="2024-09-19T11:11:56.117" v="681" actId="1076"/>
          <ac:picMkLst>
            <pc:docMk/>
            <pc:sldMk cId="1319887251" sldId="261"/>
            <ac:picMk id="7" creationId="{7A87F997-1EA2-C0D7-1F6E-3489FCCD5CDD}"/>
          </ac:picMkLst>
        </pc:picChg>
        <pc:picChg chg="add mod">
          <ac:chgData name="HP PC" userId="592847d7a01e4e08" providerId="LiveId" clId="{7511AE82-0232-4683-A2F0-1C1E157618E9}" dt="2024-09-19T11:11:48.911" v="680" actId="1076"/>
          <ac:picMkLst>
            <pc:docMk/>
            <pc:sldMk cId="1319887251" sldId="261"/>
            <ac:picMk id="9" creationId="{DD1914DF-AB04-31ED-FE72-62B1B01B1CB5}"/>
          </ac:picMkLst>
        </pc:picChg>
        <pc:picChg chg="add del mod">
          <ac:chgData name="HP PC" userId="592847d7a01e4e08" providerId="LiveId" clId="{7511AE82-0232-4683-A2F0-1C1E157618E9}" dt="2024-09-19T11:06:03.007" v="598" actId="21"/>
          <ac:picMkLst>
            <pc:docMk/>
            <pc:sldMk cId="1319887251" sldId="261"/>
            <ac:picMk id="11" creationId="{A0891F76-E6F5-AF68-BC1A-3BC52E05F8F1}"/>
          </ac:picMkLst>
        </pc:picChg>
      </pc:sldChg>
      <pc:sldChg chg="addSp delSp modSp del mod">
        <pc:chgData name="HP PC" userId="592847d7a01e4e08" providerId="LiveId" clId="{7511AE82-0232-4683-A2F0-1C1E157618E9}" dt="2024-09-19T11:12:23.086" v="684" actId="2696"/>
        <pc:sldMkLst>
          <pc:docMk/>
          <pc:sldMk cId="594765399" sldId="262"/>
        </pc:sldMkLst>
        <pc:spChg chg="del">
          <ac:chgData name="HP PC" userId="592847d7a01e4e08" providerId="LiveId" clId="{7511AE82-0232-4683-A2F0-1C1E157618E9}" dt="2024-09-19T10:15:23.294" v="220" actId="22"/>
          <ac:spMkLst>
            <pc:docMk/>
            <pc:sldMk cId="594765399" sldId="262"/>
            <ac:spMk id="3" creationId="{1E7518EC-52EC-9B3A-EF10-37AD9D90F7C9}"/>
          </ac:spMkLst>
        </pc:spChg>
        <pc:spChg chg="add del mod">
          <ac:chgData name="HP PC" userId="592847d7a01e4e08" providerId="LiveId" clId="{7511AE82-0232-4683-A2F0-1C1E157618E9}" dt="2024-09-19T10:19:07.274" v="230" actId="22"/>
          <ac:spMkLst>
            <pc:docMk/>
            <pc:sldMk cId="594765399" sldId="262"/>
            <ac:spMk id="7" creationId="{C35B4E98-56A9-907F-BEC5-29AB12BD0F73}"/>
          </ac:spMkLst>
        </pc:spChg>
        <pc:spChg chg="add mod">
          <ac:chgData name="HP PC" userId="592847d7a01e4e08" providerId="LiveId" clId="{7511AE82-0232-4683-A2F0-1C1E157618E9}" dt="2024-09-19T11:12:17.263" v="683" actId="5793"/>
          <ac:spMkLst>
            <pc:docMk/>
            <pc:sldMk cId="594765399" sldId="262"/>
            <ac:spMk id="13" creationId="{9FB2592D-D2FD-56E4-27B6-0315E07C75A7}"/>
          </ac:spMkLst>
        </pc:spChg>
        <pc:picChg chg="add del mod ord">
          <ac:chgData name="HP PC" userId="592847d7a01e4e08" providerId="LiveId" clId="{7511AE82-0232-4683-A2F0-1C1E157618E9}" dt="2024-09-19T10:19:04.903" v="229" actId="478"/>
          <ac:picMkLst>
            <pc:docMk/>
            <pc:sldMk cId="594765399" sldId="262"/>
            <ac:picMk id="5" creationId="{EFBA112C-A4D7-DD74-AEF7-4632586FED89}"/>
          </ac:picMkLst>
        </pc:picChg>
        <pc:picChg chg="add del mod ord">
          <ac:chgData name="HP PC" userId="592847d7a01e4e08" providerId="LiveId" clId="{7511AE82-0232-4683-A2F0-1C1E157618E9}" dt="2024-09-19T11:12:13.727" v="682" actId="478"/>
          <ac:picMkLst>
            <pc:docMk/>
            <pc:sldMk cId="594765399" sldId="262"/>
            <ac:picMk id="9" creationId="{ECB3DEA0-D39E-3367-6A59-540C964A58BF}"/>
          </ac:picMkLst>
        </pc:picChg>
        <pc:picChg chg="add mod">
          <ac:chgData name="HP PC" userId="592847d7a01e4e08" providerId="LiveId" clId="{7511AE82-0232-4683-A2F0-1C1E157618E9}" dt="2024-09-19T10:25:44.138" v="247" actId="14100"/>
          <ac:picMkLst>
            <pc:docMk/>
            <pc:sldMk cId="594765399" sldId="262"/>
            <ac:picMk id="11" creationId="{14A718A2-DAB8-2901-A703-9AB1E58051DE}"/>
          </ac:picMkLst>
        </pc:picChg>
      </pc:sldChg>
      <pc:sldChg chg="addSp delSp modSp new mod">
        <pc:chgData name="HP PC" userId="592847d7a01e4e08" providerId="LiveId" clId="{7511AE82-0232-4683-A2F0-1C1E157618E9}" dt="2024-09-22T07:06:20.714" v="965" actId="255"/>
        <pc:sldMkLst>
          <pc:docMk/>
          <pc:sldMk cId="3738371130" sldId="263"/>
        </pc:sldMkLst>
        <pc:spChg chg="mod">
          <ac:chgData name="HP PC" userId="592847d7a01e4e08" providerId="LiveId" clId="{7511AE82-0232-4683-A2F0-1C1E157618E9}" dt="2024-09-22T07:06:05.265" v="963" actId="2711"/>
          <ac:spMkLst>
            <pc:docMk/>
            <pc:sldMk cId="3738371130" sldId="263"/>
            <ac:spMk id="2" creationId="{6AE15575-94CA-460D-707C-566BB618A76B}"/>
          </ac:spMkLst>
        </pc:spChg>
        <pc:spChg chg="del">
          <ac:chgData name="HP PC" userId="592847d7a01e4e08" providerId="LiveId" clId="{7511AE82-0232-4683-A2F0-1C1E157618E9}" dt="2024-09-19T10:45:20.032" v="281" actId="22"/>
          <ac:spMkLst>
            <pc:docMk/>
            <pc:sldMk cId="3738371130" sldId="263"/>
            <ac:spMk id="3" creationId="{ADB09FA6-4839-C44D-D88B-7C98DBEC7A47}"/>
          </ac:spMkLst>
        </pc:spChg>
        <pc:spChg chg="add mod">
          <ac:chgData name="HP PC" userId="592847d7a01e4e08" providerId="LiveId" clId="{7511AE82-0232-4683-A2F0-1C1E157618E9}" dt="2024-09-22T07:06:20.714" v="965" actId="255"/>
          <ac:spMkLst>
            <pc:docMk/>
            <pc:sldMk cId="3738371130" sldId="263"/>
            <ac:spMk id="7" creationId="{D233A6D2-AF05-9C9F-7993-9E4824DFA383}"/>
          </ac:spMkLst>
        </pc:spChg>
        <pc:picChg chg="add del mod ord">
          <ac:chgData name="HP PC" userId="592847d7a01e4e08" providerId="LiveId" clId="{7511AE82-0232-4683-A2F0-1C1E157618E9}" dt="2024-09-19T10:52:26.147" v="284" actId="21"/>
          <ac:picMkLst>
            <pc:docMk/>
            <pc:sldMk cId="3738371130" sldId="263"/>
            <ac:picMk id="5" creationId="{291FC757-568A-5B80-CEFE-2735595EC48D}"/>
          </ac:picMkLst>
        </pc:picChg>
        <pc:picChg chg="add mod">
          <ac:chgData name="HP PC" userId="592847d7a01e4e08" providerId="LiveId" clId="{7511AE82-0232-4683-A2F0-1C1E157618E9}" dt="2024-09-19T10:55:04.994" v="417"/>
          <ac:picMkLst>
            <pc:docMk/>
            <pc:sldMk cId="3738371130" sldId="263"/>
            <ac:picMk id="8" creationId="{3F3B41AF-B430-FCDE-ED68-E56CF55E4E7F}"/>
          </ac:picMkLst>
        </pc:picChg>
        <pc:picChg chg="add mod">
          <ac:chgData name="HP PC" userId="592847d7a01e4e08" providerId="LiveId" clId="{7511AE82-0232-4683-A2F0-1C1E157618E9}" dt="2024-09-19T10:56:27.030" v="478" actId="1076"/>
          <ac:picMkLst>
            <pc:docMk/>
            <pc:sldMk cId="3738371130" sldId="263"/>
            <ac:picMk id="9" creationId="{D82F9E83-9E76-594C-0355-F647A38D257F}"/>
          </ac:picMkLst>
        </pc:picChg>
      </pc:sldChg>
      <pc:sldChg chg="addSp delSp modSp new mod">
        <pc:chgData name="HP PC" userId="592847d7a01e4e08" providerId="LiveId" clId="{7511AE82-0232-4683-A2F0-1C1E157618E9}" dt="2024-09-21T18:27:22.392" v="772" actId="1076"/>
        <pc:sldMkLst>
          <pc:docMk/>
          <pc:sldMk cId="3034470579" sldId="264"/>
        </pc:sldMkLst>
        <pc:spChg chg="del">
          <ac:chgData name="HP PC" userId="592847d7a01e4e08" providerId="LiveId" clId="{7511AE82-0232-4683-A2F0-1C1E157618E9}" dt="2024-09-19T11:06:26.230" v="602" actId="21"/>
          <ac:spMkLst>
            <pc:docMk/>
            <pc:sldMk cId="3034470579" sldId="264"/>
            <ac:spMk id="2" creationId="{A601D848-F89B-4048-E6C9-0C141512DAEB}"/>
          </ac:spMkLst>
        </pc:spChg>
        <pc:spChg chg="del">
          <ac:chgData name="HP PC" userId="592847d7a01e4e08" providerId="LiveId" clId="{7511AE82-0232-4683-A2F0-1C1E157618E9}" dt="2024-09-19T10:51:58.057" v="283" actId="22"/>
          <ac:spMkLst>
            <pc:docMk/>
            <pc:sldMk cId="3034470579" sldId="264"/>
            <ac:spMk id="3" creationId="{09EFCA84-D16C-C14E-5BCE-F116F0AAED98}"/>
          </ac:spMkLst>
        </pc:spChg>
        <pc:spChg chg="add mod">
          <ac:chgData name="HP PC" userId="592847d7a01e4e08" providerId="LiveId" clId="{7511AE82-0232-4683-A2F0-1C1E157618E9}" dt="2024-09-19T11:06:35.994" v="604" actId="14100"/>
          <ac:spMkLst>
            <pc:docMk/>
            <pc:sldMk cId="3034470579" sldId="264"/>
            <ac:spMk id="8" creationId="{7ABE50C6-FA37-5F82-AF5C-CE76DB0C2CA7}"/>
          </ac:spMkLst>
        </pc:spChg>
        <pc:picChg chg="add mod">
          <ac:chgData name="HP PC" userId="592847d7a01e4e08" providerId="LiveId" clId="{7511AE82-0232-4683-A2F0-1C1E157618E9}" dt="2024-09-21T18:27:22.392" v="772" actId="1076"/>
          <ac:picMkLst>
            <pc:docMk/>
            <pc:sldMk cId="3034470579" sldId="264"/>
            <ac:picMk id="2" creationId="{EC77F674-FB19-39B3-F691-07E474E4A8F0}"/>
          </ac:picMkLst>
        </pc:picChg>
        <pc:picChg chg="add del mod ord">
          <ac:chgData name="HP PC" userId="592847d7a01e4e08" providerId="LiveId" clId="{7511AE82-0232-4683-A2F0-1C1E157618E9}" dt="2024-09-19T10:56:01.569" v="472" actId="21"/>
          <ac:picMkLst>
            <pc:docMk/>
            <pc:sldMk cId="3034470579" sldId="264"/>
            <ac:picMk id="5" creationId="{D82F9E83-9E76-594C-0355-F647A38D257F}"/>
          </ac:picMkLst>
        </pc:picChg>
        <pc:picChg chg="add del mod">
          <ac:chgData name="HP PC" userId="592847d7a01e4e08" providerId="LiveId" clId="{7511AE82-0232-4683-A2F0-1C1E157618E9}" dt="2024-09-19T11:05:27.037" v="596" actId="478"/>
          <ac:picMkLst>
            <pc:docMk/>
            <pc:sldMk cId="3034470579" sldId="264"/>
            <ac:picMk id="6" creationId="{291FC757-568A-5B80-CEFE-2735595EC48D}"/>
          </ac:picMkLst>
        </pc:picChg>
        <pc:picChg chg="add mod">
          <ac:chgData name="HP PC" userId="592847d7a01e4e08" providerId="LiveId" clId="{7511AE82-0232-4683-A2F0-1C1E157618E9}" dt="2024-09-19T11:06:40.530" v="605" actId="1076"/>
          <ac:picMkLst>
            <pc:docMk/>
            <pc:sldMk cId="3034470579" sldId="264"/>
            <ac:picMk id="11" creationId="{A0891F76-E6F5-AF68-BC1A-3BC52E05F8F1}"/>
          </ac:picMkLst>
        </pc:picChg>
      </pc:sldChg>
      <pc:sldChg chg="modSp new mod">
        <pc:chgData name="HP PC" userId="592847d7a01e4e08" providerId="LiveId" clId="{7511AE82-0232-4683-A2F0-1C1E157618E9}" dt="2024-09-22T07:06:46.365" v="970" actId="27636"/>
        <pc:sldMkLst>
          <pc:docMk/>
          <pc:sldMk cId="2745125636" sldId="265"/>
        </pc:sldMkLst>
        <pc:spChg chg="mod">
          <ac:chgData name="HP PC" userId="592847d7a01e4e08" providerId="LiveId" clId="{7511AE82-0232-4683-A2F0-1C1E157618E9}" dt="2024-09-22T07:06:31.673" v="966" actId="2711"/>
          <ac:spMkLst>
            <pc:docMk/>
            <pc:sldMk cId="2745125636" sldId="265"/>
            <ac:spMk id="2" creationId="{D46266BD-1553-4E26-160A-4513BBA1D6E6}"/>
          </ac:spMkLst>
        </pc:spChg>
        <pc:spChg chg="mod">
          <ac:chgData name="HP PC" userId="592847d7a01e4e08" providerId="LiveId" clId="{7511AE82-0232-4683-A2F0-1C1E157618E9}" dt="2024-09-22T07:06:46.365" v="970" actId="27636"/>
          <ac:spMkLst>
            <pc:docMk/>
            <pc:sldMk cId="2745125636" sldId="265"/>
            <ac:spMk id="3" creationId="{C83F40E1-0BE1-A80E-3A20-EAB8EC533975}"/>
          </ac:spMkLst>
        </pc:spChg>
      </pc:sldChg>
      <pc:sldChg chg="modSp new mod">
        <pc:chgData name="HP PC" userId="592847d7a01e4e08" providerId="LiveId" clId="{7511AE82-0232-4683-A2F0-1C1E157618E9}" dt="2024-09-22T07:07:04.675" v="972" actId="2711"/>
        <pc:sldMkLst>
          <pc:docMk/>
          <pc:sldMk cId="2109404739" sldId="266"/>
        </pc:sldMkLst>
        <pc:spChg chg="mod">
          <ac:chgData name="HP PC" userId="592847d7a01e4e08" providerId="LiveId" clId="{7511AE82-0232-4683-A2F0-1C1E157618E9}" dt="2024-09-22T07:07:04.675" v="972" actId="2711"/>
          <ac:spMkLst>
            <pc:docMk/>
            <pc:sldMk cId="2109404739" sldId="266"/>
            <ac:spMk id="2" creationId="{ECF8DE36-BC55-B881-31BE-0D58FFE50643}"/>
          </ac:spMkLst>
        </pc:spChg>
        <pc:spChg chg="mod">
          <ac:chgData name="HP PC" userId="592847d7a01e4e08" providerId="LiveId" clId="{7511AE82-0232-4683-A2F0-1C1E157618E9}" dt="2024-09-19T11:20:13.090" v="737" actId="113"/>
          <ac:spMkLst>
            <pc:docMk/>
            <pc:sldMk cId="2109404739" sldId="266"/>
            <ac:spMk id="3" creationId="{B7BC673D-4B56-E5B7-D91D-AF1471DFF159}"/>
          </ac:spMkLst>
        </pc:spChg>
      </pc:sldChg>
      <pc:sldChg chg="delSp modSp new mod">
        <pc:chgData name="HP PC" userId="592847d7a01e4e08" providerId="LiveId" clId="{7511AE82-0232-4683-A2F0-1C1E157618E9}" dt="2024-09-19T11:22:38.699" v="757" actId="113"/>
        <pc:sldMkLst>
          <pc:docMk/>
          <pc:sldMk cId="3894215629" sldId="267"/>
        </pc:sldMkLst>
        <pc:spChg chg="del">
          <ac:chgData name="HP PC" userId="592847d7a01e4e08" providerId="LiveId" clId="{7511AE82-0232-4683-A2F0-1C1E157618E9}" dt="2024-09-19T11:20:25.776" v="738" actId="21"/>
          <ac:spMkLst>
            <pc:docMk/>
            <pc:sldMk cId="3894215629" sldId="267"/>
            <ac:spMk id="2" creationId="{ED678BB7-0A81-DA4E-59BA-2F796CCE4347}"/>
          </ac:spMkLst>
        </pc:spChg>
        <pc:spChg chg="mod">
          <ac:chgData name="HP PC" userId="592847d7a01e4e08" providerId="LiveId" clId="{7511AE82-0232-4683-A2F0-1C1E157618E9}" dt="2024-09-19T11:22:38.699" v="757" actId="113"/>
          <ac:spMkLst>
            <pc:docMk/>
            <pc:sldMk cId="3894215629" sldId="267"/>
            <ac:spMk id="3" creationId="{4F569B9B-04C6-96F7-9888-13DF95DC359A}"/>
          </ac:spMkLst>
        </pc:spChg>
      </pc:sldChg>
      <pc:sldChg chg="modSp new mod">
        <pc:chgData name="HP PC" userId="592847d7a01e4e08" providerId="LiveId" clId="{7511AE82-0232-4683-A2F0-1C1E157618E9}" dt="2024-09-22T07:07:22.196" v="974" actId="2711"/>
        <pc:sldMkLst>
          <pc:docMk/>
          <pc:sldMk cId="895669018" sldId="268"/>
        </pc:sldMkLst>
        <pc:spChg chg="mod">
          <ac:chgData name="HP PC" userId="592847d7a01e4e08" providerId="LiveId" clId="{7511AE82-0232-4683-A2F0-1C1E157618E9}" dt="2024-09-22T07:07:15.676" v="973" actId="2711"/>
          <ac:spMkLst>
            <pc:docMk/>
            <pc:sldMk cId="895669018" sldId="268"/>
            <ac:spMk id="2" creationId="{4A5A605B-2077-4072-5F99-E9F0E5F2E35A}"/>
          </ac:spMkLst>
        </pc:spChg>
        <pc:spChg chg="mod">
          <ac:chgData name="HP PC" userId="592847d7a01e4e08" providerId="LiveId" clId="{7511AE82-0232-4683-A2F0-1C1E157618E9}" dt="2024-09-22T07:07:22.196" v="974" actId="2711"/>
          <ac:spMkLst>
            <pc:docMk/>
            <pc:sldMk cId="895669018" sldId="268"/>
            <ac:spMk id="3" creationId="{D1B9182B-1537-3106-F304-6D04D55EFDA5}"/>
          </ac:spMkLst>
        </pc:spChg>
      </pc:sldChg>
      <pc:sldChg chg="addSp modSp new mod">
        <pc:chgData name="HP PC" userId="592847d7a01e4e08" providerId="LiveId" clId="{7511AE82-0232-4683-A2F0-1C1E157618E9}" dt="2024-09-22T07:02:38.705" v="920" actId="1076"/>
        <pc:sldMkLst>
          <pc:docMk/>
          <pc:sldMk cId="494534106" sldId="269"/>
        </pc:sldMkLst>
        <pc:spChg chg="add mod">
          <ac:chgData name="HP PC" userId="592847d7a01e4e08" providerId="LiveId" clId="{7511AE82-0232-4683-A2F0-1C1E157618E9}" dt="2024-09-22T07:02:38.705" v="920" actId="1076"/>
          <ac:spMkLst>
            <pc:docMk/>
            <pc:sldMk cId="494534106" sldId="269"/>
            <ac:spMk id="2" creationId="{FE0FE2E9-8000-5BD6-55F0-4840FC8C93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3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9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002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5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67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6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412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0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0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42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3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9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2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4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2AE5-6F26-4C79-A2A6-FADB20EFDC8F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F242B4-3019-4C93-A376-279EB37D3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7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tcs.com/what-we-do/services/artificial-intelligenc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tc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tcs.com/what-we-do/services/cybersecurity" TargetMode="External"/><Relationship Id="rId4" Type="http://schemas.openxmlformats.org/officeDocument/2006/relationships/hyperlink" Target="https://www.tcs.com/what-we-do/services/clou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s.com/what-we-do/services/consulting" TargetMode="External"/><Relationship Id="rId2" Type="http://schemas.openxmlformats.org/officeDocument/2006/relationships/hyperlink" Target="https://www.tcs.com/what-we-do/services/cybersecur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DD0A-7388-F33E-77CE-56F1247D9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697" y="1246239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Crafting &amp; Compelling Website Analysis, Audit and Recommendations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1FA60-A6C3-5492-DA72-410D9BA32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6696" y="3971134"/>
            <a:ext cx="8915399" cy="1126283"/>
          </a:xfrm>
        </p:spPr>
        <p:txBody>
          <a:bodyPr/>
          <a:lstStyle/>
          <a:p>
            <a:pPr algn="ctr"/>
            <a:r>
              <a:rPr lang="en-US" dirty="0"/>
              <a:t>Presented by</a:t>
            </a:r>
          </a:p>
          <a:p>
            <a:pPr algn="ctr"/>
            <a:r>
              <a:rPr lang="en-US" dirty="0" err="1"/>
              <a:t>Dhivya</a:t>
            </a:r>
            <a:r>
              <a:rPr lang="en-US" dirty="0"/>
              <a:t> M – MBE11</a:t>
            </a:r>
          </a:p>
        </p:txBody>
      </p:sp>
    </p:spTree>
    <p:extLst>
      <p:ext uri="{BB962C8B-B14F-4D97-AF65-F5344CB8AC3E}">
        <p14:creationId xmlns:p14="http://schemas.microsoft.com/office/powerpoint/2010/main" val="59822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DE36-BC55-B881-31BE-0D58FFE5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– 6: Best Practices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C673D-4B56-E5B7-D91D-AF1471DF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10812"/>
            <a:ext cx="8911687" cy="5004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User Experience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(UX)User-Centered Design: Understand your target audience and design based on their needs and preferences.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 Ensure your website works well on all devices, from desktops to mobile phones.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Consistency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Hierarchy: Use size, color, and spacing to guide users’ attention to key elements.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Branding: Use the same colors, fonts, and styles throughout to reinforce brand identity.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Performance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Load Times: Optimize your site to load quickly to enhance user satisfaction.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Design: Avoid excessive elements that can slow down the site.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0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9B9B-04C6-96F7-9888-13DF95D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387" y="639097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High-Quality Images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Visuals: Choose images that support your content and enhance the user experience.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for Speed: Compress images to improve load times without sacrificing quality.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Feedback Mechanisms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Testing: Regularly gather feedback from users to identify pain points and improve usability.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Tracking: Use tools to monitor user behavior and make data-driven design decisions.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1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605B-2077-4072-5F99-E9F0E5F2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Task-7 : Landing Page Design: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182B-1537-3106-F304-6D04D55E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created a Digital Marketing agency Landing page using Canva. The Website link is as follow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https://halcyon-marketing.my.canva.site/</a:t>
            </a:r>
          </a:p>
        </p:txBody>
      </p:sp>
    </p:spTree>
    <p:extLst>
      <p:ext uri="{BB962C8B-B14F-4D97-AF65-F5344CB8AC3E}">
        <p14:creationId xmlns:p14="http://schemas.microsoft.com/office/powerpoint/2010/main" val="89566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FE2E9-8000-5BD6-55F0-4840FC8C93FB}"/>
              </a:ext>
            </a:extLst>
          </p:cNvPr>
          <p:cNvSpPr txBox="1"/>
          <p:nvPr/>
        </p:nvSpPr>
        <p:spPr>
          <a:xfrm>
            <a:off x="5181600" y="305966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53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5668-7D54-62B2-AA4B-C77AE4AE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-1: Company selection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18EC-52EC-9B3A-EF10-37AD9D90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8"/>
            <a:ext cx="8911687" cy="44869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selected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project work.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 Consultancy Services (TCS) is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multinational technology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specializing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and consulting.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TCS,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leader in IT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consulting, and business solutions, leverages technology for business transformation and helps catalyze change.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 has 41 offices in 14 cities of India.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leader in innovation and transformation, TCS offers a range of services to enterprises, working with them to build better futures.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75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5668-7D54-62B2-AA4B-C77AE4AE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– 2: Products and services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18EC-52EC-9B3A-EF10-37AD9D90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66683"/>
            <a:ext cx="8911687" cy="5378245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 provides 15 services such as Artificial Intelligence, cloud, Data Analytics, cybersecurity, consulting etc.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Artificial Intelligence: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service uses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AI technologies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businesses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efficiency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innovation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decision-making.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range of solutions, including machine learning, natural language processing, and data analytics, tailored to meet specific industry needs.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 AI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WisdomNext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platform that aggregates multiple generative AI (GenAI) and cloud services into a unified interface.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Cloud services: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Services provide comprehensive cloud solutions to help businesses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their digital transformation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Offering a range of services—from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strategy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management and optimization.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 enables organizations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the scalability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cloud.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 Enterprise Cloud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gamut of flexible, end-to-end full-stack cloud options with robust modernization capabilities 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7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18EC-52EC-9B3A-EF10-37AD9D90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418" y="462115"/>
            <a:ext cx="9130839" cy="6125497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Analytics: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 Data Analytics services empower organizations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 the power of data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insights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advanced analytics techniques, machine learning, and visualization tools, TCS helps businesses uncover patterns, trends, and actionable insights from their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Daezmo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Dexam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some of the platforms used for Data Analytics.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Cybersecurity: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service offer comprehensive solutions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organizations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evolving cyber threats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focus on risk management, threat detection, and incident response, TCS employs advanced technologies and best practices to safeguard critical assets and data.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services include security assessments, compliance management, and continuous monitoring, helping businesses build resilient security frameworks.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Consulting: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service provide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guidance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organizations seeking to navigate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business challenges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transformation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collaborate with clients to develop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solutions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operational efficiency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optimize processes, and leverage technology effectively.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expertise spans areas such as digital transformation, business strategy, and change management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88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5668-7D54-62B2-AA4B-C77AE4AE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– 3: Website Platform Identification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18EC-52EC-9B3A-EF10-37AD9D90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28775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 website is built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using seranking.com and confirmed by referring with the source code.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Experience Manager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content management system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used in this site.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uses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Web server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14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5668-7D54-62B2-AA4B-C77AE4AE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09378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– 4: Responsive design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18EC-52EC-9B3A-EF10-37AD9D90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849823"/>
            <a:ext cx="8590065" cy="51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test is done using https://gtmetrix.com/</a:t>
            </a:r>
          </a:p>
          <a:p>
            <a:endParaRPr lang="en-IN" dirty="0">
              <a:solidFill>
                <a:srgbClr val="FB4A18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IN" dirty="0">
                <a:solidFill>
                  <a:srgbClr val="FB4A1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https://www.tcs.com/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https://www.tcs.com/what-we-do/services/artificial-intelligence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https://www.tcs.com/what-we-do/services/cloud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4CF98-B147-2ED5-3C2A-9C4CEA709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9097" y="2085512"/>
            <a:ext cx="7617675" cy="60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7F997-1EA2-C0D7-1F6E-3489FCCD5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019" y="4733604"/>
            <a:ext cx="7725830" cy="771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914DF-AB04-31ED-FE72-62B1B01B1C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9097" y="3438887"/>
            <a:ext cx="7725830" cy="60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8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BE50C6-FA37-5F82-AF5C-CE76DB0C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903" y="924231"/>
            <a:ext cx="8747381" cy="5447071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https://www.tcs.com/what-we-do/services/cybersecurity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https://www.tcs.com/what-we-do/services/consulting</a:t>
            </a:r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891F76-E6F5-AF68-BC1A-3BC52E05F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697" y="1555939"/>
            <a:ext cx="7725830" cy="7718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77F674-FB19-39B3-F691-07E474E4A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697" y="3046667"/>
            <a:ext cx="7725830" cy="60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5575-94CA-460D-707C-566BB618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optimization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33A6D2-AF05-9C9F-7993-9E4824DF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6684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five pages taken for responsive design testing is also tested for Mobile optimization and the report is shared below. Tested using https://www.bing.com/webmaster/tools/mobile-friendliness.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82F9E83-9E76-594C-0355-F647A38D2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94" y="2709073"/>
            <a:ext cx="6386811" cy="29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7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66BD-1553-4E26-160A-4513BBA1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-5: Website Mistakes Identification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40E1-0BE1-A80E-3A20-EAB8EC53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has to be given into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reducing web-fonts, and image optimization to ensure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network payloads cost users real money and are highly correlated with long load times. Enormous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payloads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DOM will increase memory usage, cause longer style calculations, and produce costly layout reflows. So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DOM size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avoided.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 explicit width and height on image elements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layout shifts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improve CLS.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 cache lifetime can speed up repeat visits to your page. Serve static assets with an efficient cache policy.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256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186</TotalTime>
  <Words>973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Wisp</vt:lpstr>
      <vt:lpstr>Crafting &amp; Compelling Website Analysis, Audit and Recommendations</vt:lpstr>
      <vt:lpstr>Task -1: Company selection</vt:lpstr>
      <vt:lpstr>Task – 2: Products and services</vt:lpstr>
      <vt:lpstr>PowerPoint Presentation</vt:lpstr>
      <vt:lpstr>Task – 3: Website Platform Identification</vt:lpstr>
      <vt:lpstr>Task – 4: Responsive design Testing</vt:lpstr>
      <vt:lpstr>PowerPoint Presentation</vt:lpstr>
      <vt:lpstr>Mobile optimization</vt:lpstr>
      <vt:lpstr>Task -5: Website Mistakes Identification</vt:lpstr>
      <vt:lpstr>Task – 6: Best Practices</vt:lpstr>
      <vt:lpstr>PowerPoint Presentation</vt:lpstr>
      <vt:lpstr>Task-7 : Landing Page Design: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 PC</dc:creator>
  <cp:lastModifiedBy>HP PC</cp:lastModifiedBy>
  <cp:revision>1</cp:revision>
  <dcterms:created xsi:type="dcterms:W3CDTF">2024-09-18T17:06:41Z</dcterms:created>
  <dcterms:modified xsi:type="dcterms:W3CDTF">2024-09-22T07:08:07Z</dcterms:modified>
</cp:coreProperties>
</file>