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74" r:id="rId4"/>
    <p:sldId id="263" r:id="rId5"/>
    <p:sldId id="264" r:id="rId6"/>
    <p:sldId id="258" r:id="rId7"/>
    <p:sldId id="259" r:id="rId8"/>
    <p:sldId id="260" r:id="rId9"/>
    <p:sldId id="262" r:id="rId10"/>
    <p:sldId id="265" r:id="rId11"/>
    <p:sldId id="266" r:id="rId12"/>
    <p:sldId id="267" r:id="rId13"/>
    <p:sldId id="272" r:id="rId14"/>
    <p:sldId id="273" r:id="rId15"/>
    <p:sldId id="271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C90A-F1E5-4CD3-8879-F2E5430D697A}" v="18" dt="2024-10-05T12:50:2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1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858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3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8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74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0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3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6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1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8510-5F7F-48F3-AD24-2E7D88D3BFA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50865F-483E-4943-89D9-9E30D7142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5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E490-B5AF-6A26-D444-A167EBD5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588457"/>
            <a:ext cx="7766936" cy="1646302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Myntra Analysis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D490E-7606-C4A1-FF13-8EC248853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623242"/>
            <a:ext cx="7853243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Dhivya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M- MBE11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0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C4C6-E910-6636-A2A9-3CCCC809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market trends in fashion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534B-9EA6-82BC-27B6-79A8169D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9983"/>
            <a:ext cx="9361401" cy="402390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Fashion Retail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was estimated 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 58.16 billion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2023</a:t>
            </a:r>
          </a:p>
          <a:p>
            <a:pPr>
              <a:lnSpc>
                <a:spcPct val="17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forecast period between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 and 2030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India Fashion Retail Market size is projected to grow at a CAGR of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12.65%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reaching a value of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125.31 billion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2030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prominent driver of the market is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disposable incomes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urbanization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burgeoning middle class.</a:t>
            </a: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Fashion Market, the number of users is expected to amount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289.6m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melting pot of diverse cultures, India has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embraced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adapted Western fashion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a significant transformation in clothing preferences and societal norms.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towards online shopping is expected to continue its upward trajectory, reshaping the retail landscape and setting new benchmarks for customer engagement and satisfaction in the fashion industry.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44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3BE381D-3094-C13F-6EEE-904B69D38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619" y="291200"/>
            <a:ext cx="6479457" cy="3646077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95A15C1-571D-EC68-5364-557C4D92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19" y="4163145"/>
            <a:ext cx="6479457" cy="24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6135-CC30-FDC0-777A-48B2651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Myntra and its competitors.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1BC3-FF2E-9A58-A276-71DE39C2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7970"/>
            <a:ext cx="9489221" cy="501695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top 5 competitors of Myntra –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Flipkart offers a wide range of products including electronics, home goods, fashion, and much more. Even though it is a parent company it competes with Myntra in the fashion space.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India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also a major competitor of Myntra and is instrumental in offering a white range of products like style and fashion items as well.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competes directly with Myntra in the areas of footwear, accessories, and clothing.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also the leading eCommerce platform offering different types of fashion and lifestyle products and focuses more on luxury and quality brands.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another major competitor of Myntra in India with a broad range of products, lifestyle and fashion products. In terms of pricing and product types, it commits directly to Myntra.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ABD4-6305-763E-7541-5BEB745D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0" y="390783"/>
            <a:ext cx="9705530" cy="6295152"/>
          </a:xfrm>
        </p:spPr>
        <p:txBody>
          <a:bodyPr/>
          <a:lstStyle/>
          <a:p>
            <a:r>
              <a:rPr lang="en-IN" dirty="0"/>
              <a:t>Reference - https://startuptalky.com/myntra-business-model/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F2DC5-5327-9B39-C5DD-C3E2D483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8" y="1276203"/>
            <a:ext cx="6492856" cy="45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8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4552-2B9D-7533-4F07-E9859B3A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807"/>
            <a:ext cx="6844343" cy="914400"/>
          </a:xfrm>
        </p:spPr>
        <p:txBody>
          <a:bodyPr/>
          <a:lstStyle/>
          <a:p>
            <a:r>
              <a:rPr lang="en-IN" dirty="0"/>
              <a:t>Myntra 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A854-0882-BC27-5420-AAEE405D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496"/>
            <a:ext cx="9823518" cy="5443129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 Strengths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offers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huge product inventory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than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 brands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company's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over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90,000 locations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nationwide.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technology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customer experience.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search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 powered by augmented reality.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 Weakness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Rival brands such as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Jabong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Amazon,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into its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 Opportunities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stands to gain financially from an increase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label 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bridal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should utilize the parent company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Flipkart's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exposure and 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 Threats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may face challenges in expanding its consumer base in the face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Amazon's formidable reputation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customer base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4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B4E3-687E-DBB3-016B-D9C27FBC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97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dirty="0"/>
              <a:t>Strategic recommendations for improving Myntra’s market position.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63251A-5CD3-36EF-18AA-461AC849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9458"/>
            <a:ext cx="9371234" cy="47358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Service Experience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Customer Support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 more responsive customer service system, including live chat options and a dedicated support team for quick issue resolution.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Returns and Refunds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Simplify the return process by providing clear instructions, faster processing times, and pre-paid return shipping options.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Customer Loyalty Programs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Program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robust loyalty program that offers rewards for repeat purchases, referrals, and engagement, incentivizing customer retention.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Member Benefits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exclusive discounts and early access to sales for loyalty program members to enhance customer loyalty.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Presence in Tier-2 and Tier-3 Cities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Initiatives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 marketing efforts to resonate with local cultures and preferences in tier-2 and tier-3 cities.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Brand Collaborations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Partner with local brands to offer products that cater specifically to regional tastes and preferences.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Competitor Strategies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Intelligence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analyze competitor offerings, marketing strategies, and customer feedback to stay ahead of industry trends and respond quickly to market changes.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70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CD58-4518-F198-80E1-E5AF60A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7D51-7A5A-1655-0A9D-44F9E4C6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enhancing customer service, expanding product offerings, leveraging data analytics, and optimizing marketing efforts, Myntra can strengthen its market position and drive long-term growth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Adapting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consumer preferences and technological advancements will be key to maintaining relevance in a competitive landscape.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9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5BF7-3253-7DF6-AD8A-127917D0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5" y="263504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6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1D5-C1B7-E6FB-1B1D-63F7168A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Overview and Business model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77EC-7014-3605-9C8C-1C7F4536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is a leading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fashion retailer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specializing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footwear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2007,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Myntra's revenue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2022-2023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approximately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₹2,400 crores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(around $290 million), reflecting its strong market presence and customer base.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customer-centric strategy, collaborations with fashion brands and designers, and investments in state-of-the-art eCommerce technology are all parts of Myntra's business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started its operations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B2B (Business to Business)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with the personalization of gifts and then shifted its strategy to become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B2C (Business to Customer)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oriented firm.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variety of Myntra was enhanced by collaborations with over 6,000 lifestyle and fashion companies, including Levi's, H&amp;M, Biba, Nike, Mango, Hilfiger, and many more.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a strategic move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Myntra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over $300 million.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7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02EF-DA9E-25BA-78ED-F048FBA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Business Model Approach that Helped it Stand Out from Competitors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AD6D-A2F7-A83A-3027-5CAB8B36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dirty="0"/>
              <a:t>Reference - https://rahulmalodia.com/myntra-business-model/ 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47112C-0538-4FE6-9478-F3817240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2" y="2544047"/>
            <a:ext cx="8023224" cy="41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7D1D-39A9-7547-FC9E-B4E8DE0A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Perception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BDFE-9C54-2DFB-B3E7-2F2B133E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47"/>
            <a:ext cx="9086098" cy="47809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is perceived as a leading fashion destination in India, particularly among young, style-conscious consumers. Its brand image is shaped by several key factors as follow: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Forward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is recognized for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trendy and diverse 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offerings, often featuring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fashion styles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brands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Customers view it as a go-to platform for discovering new trends and unique pieces.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and User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brand is appreciated for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app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online shopping convenient and enjoyable. Customers value features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search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Initiatives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Increasingly, customers are becoming aware of sustainability in fashion. Myntra's efforts to promote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brands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practices are positively noted by environmentally conscious consumers.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2D4F-5BBB-C111-38CF-6ACFD149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08" y="725080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Myntra's active presence on social media helps shape its image as a trendy and relatable brand. Customer engagement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influencers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content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its appeal, especially among younger demographics.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Audience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Young, tech-savvy people looking for colorful, on-trend clothing at affordable prices make up the bulk of its target demographic, which ranges in age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to 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From a psychological perspective, their target demographic places a premium on current trends and the ease of internet shopping.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C140D-70E9-A676-6F1B-C6323A74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6" t="5482" r="4738" b="5453"/>
          <a:stretch/>
        </p:blipFill>
        <p:spPr>
          <a:xfrm>
            <a:off x="1344171" y="3293807"/>
            <a:ext cx="3285306" cy="3421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94D31-FDD2-BCB1-FEBF-73A72ABEC227}"/>
              </a:ext>
            </a:extLst>
          </p:cNvPr>
          <p:cNvSpPr txBox="1"/>
          <p:nvPr/>
        </p:nvSpPr>
        <p:spPr>
          <a:xfrm>
            <a:off x="4719484" y="4005688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 https://www.mouthshut.com/product-reviews/myntra-reviews-925076140</a:t>
            </a:r>
          </a:p>
        </p:txBody>
      </p:sp>
    </p:spTree>
    <p:extLst>
      <p:ext uri="{BB962C8B-B14F-4D97-AF65-F5344CB8AC3E}">
        <p14:creationId xmlns:p14="http://schemas.microsoft.com/office/powerpoint/2010/main" val="22179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D011-55BA-654C-EAA6-07E555DA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167813"/>
            <a:ext cx="10914899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 Analysis using Social Media Reviews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60F447-4C90-D651-C563-35F083E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977336"/>
            <a:ext cx="9558049" cy="5712851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Myntra, a popular online fashion retailer in India, garners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reviews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Overall sentiments reveal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appreciation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variety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alongside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regarding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aspects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Range and Variety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frequently highlight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Myntra's extensive selection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clothing, accessories, and footwear. Many comments express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collections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trendy styles.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often include compliments on specific items,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 wear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 outfits, and seasonal collections.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"Amazing collection 😊."  "Superb collection. Every piece is awesome 👌."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app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navigation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positive mentions. Customers appreciate features like easy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lists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ability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"The app is super easy to navigate! I love how quickly I can find what I’m looking for."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3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900-565D-F7DC-4A6B-2107138F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1" y="380951"/>
            <a:ext cx="9115594" cy="39550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and Packaging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delivery 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packaging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often praised, with users noting that items arrive in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condition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time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"I was pleasantly surprised by how fast my order arrived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❤❤❤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Great job on the delivery!“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Inspiration</a:t>
            </a:r>
            <a:endParaRPr lang="en-US" sz="1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share their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ideas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outfit combinations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Myntra, showcasing a community that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discussions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seeks inspiration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"Myntra has an amazing range of styles. I always find something new every time I shop!“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famous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hashtags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Myntra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#myntra #mymyntralook #myntrafashion #myntraendofreasonsale #myntrafashionupgrade #myntrasale #myntrainsider #myntrabeauty #zoomstyledbymyntra #myntrashopping #motivational_myntra #myntrastudio #staybeautifulwithmyntra #myntrasays #myntrabeautyedit #myntrastyle #myntrahaul #myntraallthingssummer #myntrapricereveal #myntrafashionotsav #myntraeorsislive #myntralook #myntraindia #myntrabigfashiongig #myntrabigfashiondays #myntrablockbustersale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0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0B5E-A087-C57A-8BB1-B4A4AA3D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40" y="341621"/>
            <a:ext cx="10118486" cy="638364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Aspects</a:t>
            </a: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 Concerns</a:t>
            </a:r>
            <a:endParaRPr lang="en-US" sz="1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number of comments express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over high prices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Users often mention that although sales are advertised,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 enough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products affordable.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"Price is too high😮.“"Its Sale but why rates are so expensive."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and Sizing Issues</a:t>
            </a:r>
            <a:endParaRPr lang="en-US" sz="1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discrepancies are common complaints. Some users report receiving items that do not match the descriptions or images provided on the 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"I received a dress that looked different from what was shown online. Very disappointed."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7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Challenges</a:t>
            </a:r>
            <a:endParaRPr lang="en-US" sz="1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experiences vary, with some users reporting prompt resolutions while others mention delays or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unsatisfactory support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issues like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or refunds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"I had a hard time reaching customer support when I needed help with my order. Not impressed 😢."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4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FF12-7A54-7544-EBF0-AD2D179D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72" y="321957"/>
            <a:ext cx="11200033" cy="6324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Myntra's return policy is generally seen as user-friendly, some reviews point out complications during the return process,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refunds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 don't trust Myntra they are sending us ripped products, and when it comes to refunds, they just find excuses not to give money back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Aspects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on pricing are mixed. While some users feel that products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priced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others believe that certain items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overpriced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compared to similar offerings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Users often note sales and discounts but express varying opinions on their effectiveness.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acknowledge Myntra's diverse product range, including various brands and styles. While some find the selection appealing, others note that specific sizes or styles may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stock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and website are generally described as easy to navigate. Users appreciate features like search filters and personalized recommendations. However, some users mention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 glitches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slow loading times, which can disrupt the shopping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958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855</TotalTime>
  <Words>1811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Myntra Analysis</vt:lpstr>
      <vt:lpstr>Myntra Overview and Business model</vt:lpstr>
      <vt:lpstr>Myntra Business Model Approach that Helped it Stand Out from Competitors</vt:lpstr>
      <vt:lpstr>Brand Perception Analysis</vt:lpstr>
      <vt:lpstr>PowerPoint Presentation</vt:lpstr>
      <vt:lpstr>Customer sentiment Analysis using Social Media Reviews</vt:lpstr>
      <vt:lpstr>PowerPoint Presentation</vt:lpstr>
      <vt:lpstr>PowerPoint Presentation</vt:lpstr>
      <vt:lpstr>PowerPoint Presentation</vt:lpstr>
      <vt:lpstr>Current market trends in fashion</vt:lpstr>
      <vt:lpstr>PowerPoint Presentation</vt:lpstr>
      <vt:lpstr>Comparative analysis of Myntra and its competitors. </vt:lpstr>
      <vt:lpstr>PowerPoint Presentation</vt:lpstr>
      <vt:lpstr>Myntra SWOT Analysis</vt:lpstr>
      <vt:lpstr>Strategic recommendations for improving Myntra’s market position.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 PC</dc:creator>
  <cp:lastModifiedBy>HP PC</cp:lastModifiedBy>
  <cp:revision>2</cp:revision>
  <dcterms:created xsi:type="dcterms:W3CDTF">2024-10-03T08:01:38Z</dcterms:created>
  <dcterms:modified xsi:type="dcterms:W3CDTF">2024-10-05T14:09:21Z</dcterms:modified>
</cp:coreProperties>
</file>