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60" r:id="rId8"/>
    <p:sldId id="261" r:id="rId9"/>
    <p:sldId id="262" r:id="rId10"/>
    <p:sldId id="269" r:id="rId11"/>
    <p:sldId id="263" r:id="rId12"/>
    <p:sldId id="264"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758" autoAdjust="0"/>
  </p:normalViewPr>
  <p:slideViewPr>
    <p:cSldViewPr>
      <p:cViewPr>
        <p:scale>
          <a:sx n="76" d="100"/>
          <a:sy n="76" d="100"/>
        </p:scale>
        <p:origin x="-480"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dhivya\MY%20%20EXCCEL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3121599129377121E-2"/>
          <c:y val="4.0264153276343667E-2"/>
          <c:w val="0.70746863196978427"/>
          <c:h val="0.8967760935664626"/>
        </c:manualLayout>
      </c:layout>
      <c:barChart>
        <c:barDir val="col"/>
        <c:grouping val="stacked"/>
        <c:varyColors val="0"/>
        <c:ser>
          <c:idx val="0"/>
          <c:order val="0"/>
          <c:tx>
            <c:strRef>
              <c:f>Sheet1!$B$2</c:f>
              <c:strCache>
                <c:ptCount val="1"/>
                <c:pt idx="0">
                  <c:v>Column2</c:v>
                </c:pt>
              </c:strCache>
            </c:strRef>
          </c:tx>
          <c:invertIfNegative val="0"/>
          <c:cat>
            <c:strRef>
              <c:f>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Sheet1!$B$3:$B$14</c:f>
              <c:numCache>
                <c:formatCode>General</c:formatCode>
                <c:ptCount val="12"/>
              </c:numCache>
            </c:numRef>
          </c:val>
        </c:ser>
        <c:ser>
          <c:idx val="1"/>
          <c:order val="1"/>
          <c:tx>
            <c:strRef>
              <c:f>Sheet1!$C$2</c:f>
              <c:strCache>
                <c:ptCount val="1"/>
                <c:pt idx="0">
                  <c:v>HIGH</c:v>
                </c:pt>
              </c:strCache>
            </c:strRef>
          </c:tx>
          <c:invertIfNegative val="0"/>
          <c:cat>
            <c:strRef>
              <c:f>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Sheet1!$C$3:$C$14</c:f>
              <c:numCache>
                <c:formatCode>General</c:formatCode>
                <c:ptCount val="12"/>
                <c:pt idx="1">
                  <c:v>16</c:v>
                </c:pt>
                <c:pt idx="2">
                  <c:v>18</c:v>
                </c:pt>
                <c:pt idx="3">
                  <c:v>21</c:v>
                </c:pt>
                <c:pt idx="4">
                  <c:v>17</c:v>
                </c:pt>
                <c:pt idx="5">
                  <c:v>21</c:v>
                </c:pt>
                <c:pt idx="6">
                  <c:v>29</c:v>
                </c:pt>
                <c:pt idx="7">
                  <c:v>26</c:v>
                </c:pt>
                <c:pt idx="8">
                  <c:v>26</c:v>
                </c:pt>
                <c:pt idx="9">
                  <c:v>21</c:v>
                </c:pt>
                <c:pt idx="10">
                  <c:v>25</c:v>
                </c:pt>
                <c:pt idx="11">
                  <c:v>220</c:v>
                </c:pt>
              </c:numCache>
            </c:numRef>
          </c:val>
        </c:ser>
        <c:ser>
          <c:idx val="2"/>
          <c:order val="2"/>
          <c:tx>
            <c:strRef>
              <c:f>Sheet1!$D$2</c:f>
              <c:strCache>
                <c:ptCount val="1"/>
                <c:pt idx="0">
                  <c:v>LOW</c:v>
                </c:pt>
              </c:strCache>
            </c:strRef>
          </c:tx>
          <c:invertIfNegative val="0"/>
          <c:cat>
            <c:strRef>
              <c:f>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Sheet1!$D$3:$D$14</c:f>
              <c:numCache>
                <c:formatCode>General</c:formatCode>
                <c:ptCount val="12"/>
                <c:pt idx="1">
                  <c:v>34</c:v>
                </c:pt>
                <c:pt idx="2">
                  <c:v>47</c:v>
                </c:pt>
                <c:pt idx="3">
                  <c:v>41</c:v>
                </c:pt>
                <c:pt idx="4">
                  <c:v>39</c:v>
                </c:pt>
                <c:pt idx="5">
                  <c:v>41</c:v>
                </c:pt>
                <c:pt idx="6">
                  <c:v>33</c:v>
                </c:pt>
                <c:pt idx="7">
                  <c:v>41</c:v>
                </c:pt>
                <c:pt idx="8">
                  <c:v>43</c:v>
                </c:pt>
                <c:pt idx="9">
                  <c:v>45</c:v>
                </c:pt>
                <c:pt idx="10">
                  <c:v>34</c:v>
                </c:pt>
                <c:pt idx="11">
                  <c:v>398</c:v>
                </c:pt>
              </c:numCache>
            </c:numRef>
          </c:val>
        </c:ser>
        <c:ser>
          <c:idx val="3"/>
          <c:order val="3"/>
          <c:tx>
            <c:strRef>
              <c:f>Sheet1!$E$2</c:f>
              <c:strCache>
                <c:ptCount val="1"/>
                <c:pt idx="0">
                  <c:v>MED</c:v>
                </c:pt>
              </c:strCache>
            </c:strRef>
          </c:tx>
          <c:invertIfNegative val="0"/>
          <c:cat>
            <c:strRef>
              <c:f>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Sheet1!$E$3:$E$14</c:f>
              <c:numCache>
                <c:formatCode>General</c:formatCode>
                <c:ptCount val="12"/>
                <c:pt idx="1">
                  <c:v>85</c:v>
                </c:pt>
                <c:pt idx="2">
                  <c:v>65</c:v>
                </c:pt>
                <c:pt idx="3">
                  <c:v>78</c:v>
                </c:pt>
                <c:pt idx="4">
                  <c:v>92</c:v>
                </c:pt>
                <c:pt idx="5">
                  <c:v>77</c:v>
                </c:pt>
                <c:pt idx="6">
                  <c:v>69</c:v>
                </c:pt>
                <c:pt idx="7">
                  <c:v>75</c:v>
                </c:pt>
                <c:pt idx="8">
                  <c:v>82</c:v>
                </c:pt>
                <c:pt idx="9">
                  <c:v>71</c:v>
                </c:pt>
                <c:pt idx="10">
                  <c:v>84</c:v>
                </c:pt>
                <c:pt idx="11">
                  <c:v>778</c:v>
                </c:pt>
              </c:numCache>
            </c:numRef>
          </c:val>
        </c:ser>
        <c:ser>
          <c:idx val="4"/>
          <c:order val="4"/>
          <c:tx>
            <c:strRef>
              <c:f>Sheet1!$F$2</c:f>
              <c:strCache>
                <c:ptCount val="1"/>
                <c:pt idx="0">
                  <c:v>VERY HIIGH</c:v>
                </c:pt>
              </c:strCache>
            </c:strRef>
          </c:tx>
          <c:invertIfNegative val="0"/>
          <c:cat>
            <c:strRef>
              <c:f>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Sheet1!$F$3:$F$14</c:f>
              <c:numCache>
                <c:formatCode>General</c:formatCode>
                <c:ptCount val="12"/>
                <c:pt idx="1">
                  <c:v>15</c:v>
                </c:pt>
                <c:pt idx="2">
                  <c:v>15</c:v>
                </c:pt>
                <c:pt idx="3">
                  <c:v>14</c:v>
                </c:pt>
                <c:pt idx="4">
                  <c:v>9</c:v>
                </c:pt>
                <c:pt idx="5">
                  <c:v>15</c:v>
                </c:pt>
                <c:pt idx="6">
                  <c:v>12</c:v>
                </c:pt>
                <c:pt idx="7">
                  <c:v>15</c:v>
                </c:pt>
                <c:pt idx="8">
                  <c:v>16</c:v>
                </c:pt>
                <c:pt idx="9">
                  <c:v>13</c:v>
                </c:pt>
                <c:pt idx="10">
                  <c:v>13</c:v>
                </c:pt>
                <c:pt idx="11">
                  <c:v>137</c:v>
                </c:pt>
              </c:numCache>
            </c:numRef>
          </c:val>
        </c:ser>
        <c:ser>
          <c:idx val="5"/>
          <c:order val="5"/>
          <c:tx>
            <c:strRef>
              <c:f>Sheet1!$G$2</c:f>
              <c:strCache>
                <c:ptCount val="1"/>
                <c:pt idx="0">
                  <c:v>GRAND TOTAL</c:v>
                </c:pt>
              </c:strCache>
            </c:strRef>
          </c:tx>
          <c:invertIfNegative val="0"/>
          <c:cat>
            <c:strRef>
              <c:f>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Sheet1!$G$3:$G$14</c:f>
              <c:numCache>
                <c:formatCode>General</c:formatCode>
                <c:ptCount val="12"/>
                <c:pt idx="1">
                  <c:v>150</c:v>
                </c:pt>
                <c:pt idx="2">
                  <c:v>145</c:v>
                </c:pt>
                <c:pt idx="3">
                  <c:v>154</c:v>
                </c:pt>
                <c:pt idx="4">
                  <c:v>157</c:v>
                </c:pt>
                <c:pt idx="5">
                  <c:v>154</c:v>
                </c:pt>
                <c:pt idx="6">
                  <c:v>143</c:v>
                </c:pt>
                <c:pt idx="7">
                  <c:v>157</c:v>
                </c:pt>
                <c:pt idx="8">
                  <c:v>167</c:v>
                </c:pt>
                <c:pt idx="9">
                  <c:v>150</c:v>
                </c:pt>
                <c:pt idx="10">
                  <c:v>156</c:v>
                </c:pt>
                <c:pt idx="11">
                  <c:v>1533</c:v>
                </c:pt>
              </c:numCache>
            </c:numRef>
          </c:val>
        </c:ser>
        <c:dLbls>
          <c:showLegendKey val="0"/>
          <c:showVal val="0"/>
          <c:showCatName val="0"/>
          <c:showSerName val="0"/>
          <c:showPercent val="0"/>
          <c:showBubbleSize val="0"/>
        </c:dLbls>
        <c:gapWidth val="150"/>
        <c:overlap val="100"/>
        <c:axId val="124570624"/>
        <c:axId val="124865920"/>
      </c:barChart>
      <c:catAx>
        <c:axId val="124570624"/>
        <c:scaling>
          <c:orientation val="minMax"/>
        </c:scaling>
        <c:delete val="0"/>
        <c:axPos val="b"/>
        <c:majorTickMark val="out"/>
        <c:minorTickMark val="none"/>
        <c:tickLblPos val="nextTo"/>
        <c:crossAx val="124865920"/>
        <c:crosses val="autoZero"/>
        <c:auto val="1"/>
        <c:lblAlgn val="ctr"/>
        <c:lblOffset val="100"/>
        <c:noMultiLvlLbl val="0"/>
      </c:catAx>
      <c:valAx>
        <c:axId val="124865920"/>
        <c:scaling>
          <c:orientation val="minMax"/>
        </c:scaling>
        <c:delete val="0"/>
        <c:axPos val="l"/>
        <c:majorGridlines/>
        <c:numFmt formatCode="General" sourceLinked="1"/>
        <c:majorTickMark val="out"/>
        <c:minorTickMark val="none"/>
        <c:tickLblPos val="nextTo"/>
        <c:crossAx val="124570624"/>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dirty="0"/>
          </a:p>
        </p:txBody>
      </p:sp>
    </p:spTree>
    <p:extLst>
      <p:ext uri="{BB962C8B-B14F-4D97-AF65-F5344CB8AC3E}">
        <p14:creationId xmlns:p14="http://schemas.microsoft.com/office/powerpoint/2010/main" val="383969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A.DHIVYA</a:t>
            </a:r>
            <a:r>
              <a:rPr lang="en-US" sz="2400" dirty="0" smtClean="0"/>
              <a:t> </a:t>
            </a:r>
            <a:endParaRPr lang="en-US" sz="2400" dirty="0"/>
          </a:p>
          <a:p>
            <a:r>
              <a:rPr lang="en-US" sz="2400" dirty="0"/>
              <a:t>REGISTER </a:t>
            </a:r>
            <a:r>
              <a:rPr lang="en-US" sz="2400" dirty="0" smtClean="0"/>
              <a:t>NO: </a:t>
            </a:r>
            <a:r>
              <a:rPr lang="en-US" sz="2400" dirty="0" smtClean="0"/>
              <a:t>312203912</a:t>
            </a:r>
            <a:endParaRPr lang="en-US" sz="2400" dirty="0"/>
          </a:p>
          <a:p>
            <a:r>
              <a:rPr lang="en-US" sz="2400" dirty="0"/>
              <a:t>DEPARTMENT</a:t>
            </a:r>
            <a:r>
              <a:rPr lang="en-US" sz="2400" dirty="0" smtClean="0"/>
              <a:t>: COMMERCE</a:t>
            </a:r>
            <a:endParaRPr lang="en-US" sz="2400" dirty="0"/>
          </a:p>
          <a:p>
            <a:r>
              <a:rPr lang="en-US" sz="2400" dirty="0" smtClean="0"/>
              <a:t>COLLEGE :ANNAI THERASA ARTS AND SCIENCE COLLEGE THIRUKAZHUKUNDRAM</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sp>
        <p:nvSpPr>
          <p:cNvPr id="2" name="Rectangle 1"/>
          <p:cNvSpPr/>
          <p:nvPr/>
        </p:nvSpPr>
        <p:spPr>
          <a:xfrm>
            <a:off x="990600" y="1752600"/>
            <a:ext cx="8229600" cy="2308324"/>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457200"/>
            <a:ext cx="10681335" cy="615553"/>
          </a:xfrm>
        </p:spPr>
        <p:txBody>
          <a:bodyPr/>
          <a:lstStyle/>
          <a:p>
            <a:r>
              <a:rPr lang="en-US" sz="4000" dirty="0" smtClean="0">
                <a:latin typeface="Times New Roman" pitchFamily="18" charset="0"/>
                <a:cs typeface="Times New Roman" pitchFamily="18" charset="0"/>
              </a:rPr>
              <a:t>EMPLOYEE PERFORMANCE ANALYSIS</a:t>
            </a:r>
            <a:endParaRPr lang="en-IN" sz="4000" dirty="0">
              <a:latin typeface="Times New Roman" pitchFamily="18" charset="0"/>
              <a:cs typeface="Times New Roman" pitchFamily="18" charset="0"/>
            </a:endParaRPr>
          </a:p>
        </p:txBody>
      </p:sp>
      <p:graphicFrame>
        <p:nvGraphicFramePr>
          <p:cNvPr id="3" name="Chart 2"/>
          <p:cNvGraphicFramePr>
            <a:graphicFrameLocks/>
          </p:cNvGraphicFramePr>
          <p:nvPr>
            <p:extLst>
              <p:ext uri="{D42A27DB-BD31-4B8C-83A1-F6EECF244321}">
                <p14:modId xmlns:p14="http://schemas.microsoft.com/office/powerpoint/2010/main" val="2923973137"/>
              </p:ext>
            </p:extLst>
          </p:nvPr>
        </p:nvGraphicFramePr>
        <p:xfrm>
          <a:off x="2514600" y="1647824"/>
          <a:ext cx="6248400" cy="44481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18835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val="1493659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45831"/>
            <a:ext cx="3657600" cy="400110"/>
          </a:xfrm>
          <a:prstGeom prst="rect">
            <a:avLst/>
          </a:prstGeom>
        </p:spPr>
        <p:txBody>
          <a:bodyPr wrap="square">
            <a:spAutoFit/>
          </a:bodyPr>
          <a:lstStyle/>
          <a:p>
            <a:r>
              <a:rPr lang="en-IN" sz="2000" b="1" dirty="0" smtClean="0"/>
              <a:t>types </a:t>
            </a:r>
            <a:r>
              <a:rPr lang="en-IN" sz="2000" b="1" dirty="0" smtClean="0"/>
              <a:t>of problem </a:t>
            </a:r>
            <a:r>
              <a:rPr lang="en-IN" sz="2000" b="1" dirty="0" smtClean="0"/>
              <a:t>statement: </a:t>
            </a:r>
            <a:endParaRPr lang="en-IN" sz="2000"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p14="http://schemas.microsoft.com/office/powerpoint/2010/main" val="31511543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1631216"/>
          </a:xfrm>
          <a:prstGeom prst="rect">
            <a:avLst/>
          </a:prstGeom>
          <a:noFill/>
        </p:spPr>
        <p:txBody>
          <a:bodyPr wrap="square" rtlCol="0">
            <a:spAutoFit/>
          </a:bodyPr>
          <a:lstStyle/>
          <a:p>
            <a:pPr>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277660" y="115087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7" name="Rectangle 6"/>
          <p:cNvSpPr/>
          <p:nvPr/>
        </p:nvSpPr>
        <p:spPr>
          <a:xfrm>
            <a:off x="304800" y="2438400"/>
            <a:ext cx="9296400" cy="304698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endParaRPr lang="en-IN" sz="1600" dirty="0" smtClean="0"/>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9695"/>
          <a:stretch/>
        </p:blipFill>
        <p:spPr>
          <a:xfrm>
            <a:off x="5791200" y="0"/>
            <a:ext cx="3352800" cy="273619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340</TotalTime>
  <Words>1354</Words>
  <Application>Microsoft Office PowerPoint</Application>
  <PresentationFormat>Custom</PresentationFormat>
  <Paragraphs>123</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PowerPoint Presentation</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EMPLOYEE PERFORMANCE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27</cp:revision>
  <dcterms:created xsi:type="dcterms:W3CDTF">2024-03-29T15:07:22Z</dcterms:created>
  <dcterms:modified xsi:type="dcterms:W3CDTF">2024-08-31T12:58:29Z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